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D4CE13-6FCE-4B94-B875-FDD7D01565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351EAA-BCF4-42DD-A422-AD5FF7F1C1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2:07:05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(by revenue)" id="2" name="slide2">
            <a:extLst>
              <a:ext uri="{FF2B5EF4-FFF2-40B4-BE49-F238E27FC236}">
                <a16:creationId xmlns:a16="http://schemas.microsoft.com/office/drawing/2014/main" id="{6F29458C-7432-4830-B65B-66D5CA36E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525"/>
            <a:ext cx="12192000" cy="36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2023-01-25T08:37:08Z</dcterms:created>
  <dcterms:modified xsi:type="dcterms:W3CDTF">2023-01-25T08:37:08Z</dcterms:modified>
</cp:coreProperties>
</file>