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DE6D00-0081-4F1D-9887-E0AF893C60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7D100B-E221-4B77-8609-96E427D535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2:07:36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(by sales qty)" id="2" name="slide2">
            <a:extLst>
              <a:ext uri="{FF2B5EF4-FFF2-40B4-BE49-F238E27FC236}">
                <a16:creationId xmlns:a16="http://schemas.microsoft.com/office/drawing/2014/main" id="{93975A5D-2CDB-4008-BF6D-B342D77B3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385"/>
            <a:ext cx="12192000" cy="379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2023-01-25T08:37:38Z</dcterms:created>
  <dcterms:modified xsi:type="dcterms:W3CDTF">2023-01-25T08:37:38Z</dcterms:modified>
</cp:coreProperties>
</file>