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A80C89-F2B7-4A14-870D-B6A9975C40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3A526B-2144-4B36-BCD7-A34C9B990F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2:07:57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2" name="slide2">
            <a:extLst>
              <a:ext uri="{FF2B5EF4-FFF2-40B4-BE49-F238E27FC236}">
                <a16:creationId xmlns:a16="http://schemas.microsoft.com/office/drawing/2014/main" id="{90203414-5FF7-49C9-A0BA-7B20539D3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228850"/>
            <a:ext cx="2305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2023-01-25T08:38:00Z</dcterms:created>
  <dcterms:modified xsi:type="dcterms:W3CDTF">2023-01-25T08:38:00Z</dcterms:modified>
</cp:coreProperties>
</file>