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7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ow-angle view of a modern, curved building under a cloudy sky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View from inside a modern white building with glass panels, looking up to a bright, partly cloudy sky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mall section of a modern shell bridge in Qingdao, Shandong, China with a partly cloudy sky above"/>
          <p:cNvSpPr>
            <a:spLocks noGrp="1"/>
          </p:cNvSpPr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ccour-f1576f.netlify.app" TargetMode="External"/><Relationship Id="rId2" Type="http://schemas.openxmlformats.org/officeDocument/2006/relationships/hyperlink" Target="https://my-aws-bucket-for-hackathon.s3.ap-south-1.amazonaws.com/natural_disaster/index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UCCOU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SUCCOUR</a:t>
            </a:r>
          </a:p>
        </p:txBody>
      </p:sp>
      <p:sp>
        <p:nvSpPr>
          <p:cNvPr id="152" name="TEAM CARPEDIEM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TEAM CARPEDIEM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200" spc="-183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Purpose</a:t>
            </a:r>
          </a:p>
        </p:txBody>
      </p:sp>
      <p:sp>
        <p:nvSpPr>
          <p:cNvPr id="155" name="To provide succour to the people who have been affected by such calamities and face economical, psychological and physical issues.…"/>
          <p:cNvSpPr txBox="1">
            <a:spLocks noGrp="1"/>
          </p:cNvSpPr>
          <p:nvPr>
            <p:ph type="body" idx="1"/>
          </p:nvPr>
        </p:nvSpPr>
        <p:spPr>
          <a:xfrm>
            <a:off x="1206500" y="35246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00000"/>
              </a:lnSpc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provide succour to the people who have been affected by such calamities and face economical, psychological and physical issues.</a:t>
            </a:r>
          </a:p>
          <a:p>
            <a:pPr marL="609600" indent="-609600">
              <a:lnSpc>
                <a:spcPct val="100000"/>
              </a:lnSpc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provide a medium to help people from other parts connect with the victims.</a:t>
            </a:r>
          </a:p>
          <a:p>
            <a:pPr marL="609600" indent="-609600">
              <a:lnSpc>
                <a:spcPct val="100000"/>
              </a:lnSpc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spread awareness on how to react and form a mindset when being in this situation.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lowchart"/>
          <p:cNvSpPr txBox="1">
            <a:spLocks noGrp="1"/>
          </p:cNvSpPr>
          <p:nvPr>
            <p:ph type="title"/>
          </p:nvPr>
        </p:nvSpPr>
        <p:spPr>
          <a:xfrm>
            <a:off x="1206499" y="742837"/>
            <a:ext cx="21971001" cy="14331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Flowchart</a:t>
            </a:r>
          </a:p>
        </p:txBody>
      </p:sp>
      <p:pic>
        <p:nvPicPr>
          <p:cNvPr id="158" name="disaster_management__1_-removebg.png" descr="disaster_management__1_-remove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8" y="1843921"/>
            <a:ext cx="17537253" cy="1199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EBS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 spc="-1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WEBSITE</a:t>
            </a:r>
          </a:p>
        </p:txBody>
      </p:sp>
      <p:sp>
        <p:nvSpPr>
          <p:cNvPr id="161" name="succour.a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 dirty="0" err="1">
                <a:hlinkClick r:id="rId2"/>
              </a:rPr>
              <a:t>succour.aws</a:t>
            </a:r>
            <a:endParaRPr u="sng" dirty="0">
              <a:hlinkClick r:id="rId2"/>
            </a:endParaRPr>
          </a:p>
          <a:p>
            <a:pPr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u="sng" dirty="0">
                <a:hlinkClick r:id="rId3"/>
              </a:rPr>
              <a:t>s</a:t>
            </a:r>
            <a:r>
              <a:rPr u="sng" dirty="0">
                <a:hlinkClick r:id="rId3"/>
              </a:rPr>
              <a:t>uccour.com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ture Asp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Future Aspects</a:t>
            </a:r>
          </a:p>
        </p:txBody>
      </p:sp>
      <p:sp>
        <p:nvSpPr>
          <p:cNvPr id="164" name="Collaborating with NGO’s or higher government bodies to raise fund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00000"/>
              </a:lnSpc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Collaborating with NGO’s or higher government bodies to raise funds.</a:t>
            </a:r>
          </a:p>
          <a:p>
            <a:pPr marL="609600" indent="-609600">
              <a:lnSpc>
                <a:spcPct val="100000"/>
              </a:lnSpc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Consoling people who have been through such tragedy.</a:t>
            </a:r>
          </a:p>
          <a:p>
            <a:pPr marL="609600" indent="-609600">
              <a:lnSpc>
                <a:spcPct val="100000"/>
              </a:lnSpc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Preserving the environment and the natural resources.</a:t>
            </a:r>
          </a:p>
          <a:p>
            <a:pPr marL="609600" indent="-609600">
              <a:lnSpc>
                <a:spcPct val="100000"/>
              </a:lnSpc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Backup all the data safely into cloud.</a:t>
            </a:r>
          </a:p>
          <a:p>
            <a:pPr marL="609600" indent="-609600">
              <a:lnSpc>
                <a:spcPct val="100000"/>
              </a:lnSpc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Establishing co-ordination between different departments.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Helvetica Neue</vt:lpstr>
      <vt:lpstr>Helvetica Neue Medium</vt:lpstr>
      <vt:lpstr>Times New Roman</vt:lpstr>
      <vt:lpstr>33_DynamicLight</vt:lpstr>
      <vt:lpstr>SUCCOUR</vt:lpstr>
      <vt:lpstr>Purpose</vt:lpstr>
      <vt:lpstr>Flowchart</vt:lpstr>
      <vt:lpstr>WEBSITE</vt:lpstr>
      <vt:lpstr>Future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SUCCOUR</dc:title>
  <cp:lastModifiedBy>Satyam</cp:lastModifiedBy>
  <cp:revision>1</cp:revision>
  <dcterms:modified xsi:type="dcterms:W3CDTF">2022-09-15T09:44:39Z</dcterms:modified>
</cp:coreProperties>
</file>