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9"/>
  </p:notesMasterIdLst>
  <p:sldIdLst>
    <p:sldId id="256" r:id="rId2"/>
    <p:sldId id="266" r:id="rId3"/>
    <p:sldId id="297" r:id="rId4"/>
    <p:sldId id="298" r:id="rId5"/>
    <p:sldId id="299" r:id="rId6"/>
    <p:sldId id="267" r:id="rId7"/>
    <p:sldId id="300" r:id="rId8"/>
    <p:sldId id="301" r:id="rId9"/>
    <p:sldId id="271" r:id="rId10"/>
    <p:sldId id="302" r:id="rId11"/>
    <p:sldId id="278" r:id="rId12"/>
    <p:sldId id="289" r:id="rId13"/>
    <p:sldId id="303" r:id="rId14"/>
    <p:sldId id="307" r:id="rId15"/>
    <p:sldId id="306" r:id="rId16"/>
    <p:sldId id="304" r:id="rId17"/>
    <p:sldId id="305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2DD244-571A-486A-8DE2-60C92682906B}">
  <a:tblStyle styleId="{8D2DD244-571A-486A-8DE2-60C9268290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C4661A9-8CF5-4384-B13B-2C2B0576BC35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atyam%20Sharma\Downloads\IIMKashipur_HMC_DataSights\IIMKashipur_HMC_DataSights_DataSet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Book3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'Customer Testing Sample'!$E$2:$E$5001</cx:f>
        <cx:lvl ptCount="5000" formatCode="General">
          <cx:pt idx="0">25481.82</cx:pt>
          <cx:pt idx="1">14411.51</cx:pt>
          <cx:pt idx="2">34474.550000000003</cx:pt>
          <cx:pt idx="3">1366564.05</cx:pt>
          <cx:pt idx="4">157722.82000000001</cx:pt>
          <cx:pt idx="5">459113.32000000001</cx:pt>
          <cx:pt idx="6">5677834.4800000004</cx:pt>
          <cx:pt idx="7">483701.65999999997</cx:pt>
          <cx:pt idx="8">112159.38</cx:pt>
          <cx:pt idx="9">44297.919999999998</cx:pt>
          <cx:pt idx="10">135892.63</cx:pt>
          <cx:pt idx="11">331342.54999999999</cx:pt>
          <cx:pt idx="12">9540.2199999999993</cx:pt>
          <cx:pt idx="13">5105.8599999999997</cx:pt>
          <cx:pt idx="14">41132.129999999997</cx:pt>
          <cx:pt idx="15">20212.040000000001</cx:pt>
          <cx:pt idx="16">25570.389999999999</cx:pt>
          <cx:pt idx="17">6073.04</cx:pt>
          <cx:pt idx="18">2088937.8500000001</cx:pt>
          <cx:pt idx="19">1413177.5</cx:pt>
          <cx:pt idx="20">255854.85999999999</cx:pt>
          <cx:pt idx="21">139713.70999999999</cx:pt>
          <cx:pt idx="22">47333.769999999997</cx:pt>
          <cx:pt idx="23">164832.03</cx:pt>
          <cx:pt idx="24">14824.629999999999</cx:pt>
          <cx:pt idx="25">1366564.05</cx:pt>
          <cx:pt idx="26">775053.78000000003</cx:pt>
          <cx:pt idx="27">246214.54999999999</cx:pt>
          <cx:pt idx="28">175137.56</cx:pt>
          <cx:pt idx="29">288928.63</cx:pt>
          <cx:pt idx="30">47283.209999999999</cx:pt>
          <cx:pt idx="31">120465.78999999999</cx:pt>
          <cx:pt idx="32">426903.98999999999</cx:pt>
          <cx:pt idx="33">97731.5</cx:pt>
          <cx:pt idx="34">306150.31</cx:pt>
          <cx:pt idx="35">853363.94999999995</cx:pt>
          <cx:pt idx="36">1683750.3100000001</cx:pt>
          <cx:pt idx="37">12824.559999999999</cx:pt>
          <cx:pt idx="38">124832.55</cx:pt>
          <cx:pt idx="39">12531.870000000001</cx:pt>
          <cx:pt idx="40">16195.6</cx:pt>
          <cx:pt idx="41">18085.23</cx:pt>
          <cx:pt idx="42">280111.72999999998</cx:pt>
          <cx:pt idx="43">252180.38</cx:pt>
          <cx:pt idx="44">7095.5900000000001</cx:pt>
          <cx:pt idx="45">334021.15999999997</cx:pt>
          <cx:pt idx="46">75985.160000000003</cx:pt>
          <cx:pt idx="47">951135.06999999995</cx:pt>
          <cx:pt idx="48">131411.26000000001</cx:pt>
          <cx:pt idx="49">1112859.8799999999</cx:pt>
          <cx:pt idx="50">295054.63</cx:pt>
          <cx:pt idx="51">514834.46000000002</cx:pt>
          <cx:pt idx="52">8568.7099999999991</cx:pt>
          <cx:pt idx="53">78757.410000000003</cx:pt>
          <cx:pt idx="54">85709.990000000005</cx:pt>
          <cx:pt idx="55">169788.29999999999</cx:pt>
          <cx:pt idx="56">39277.559999999998</cx:pt>
          <cx:pt idx="57">27234.380000000001</cx:pt>
          <cx:pt idx="58">268542.98999999999</cx:pt>
          <cx:pt idx="59">504030.72999999998</cx:pt>
          <cx:pt idx="60">8973.3400000000001</cx:pt>
          <cx:pt idx="61">382207.14000000001</cx:pt>
          <cx:pt idx="62">7633.7299999999996</cx:pt>
          <cx:pt idx="63">66584.770000000004</cx:pt>
          <cx:pt idx="64">732222.63</cx:pt>
          <cx:pt idx="65">17214.240000000002</cx:pt>
          <cx:pt idx="66">242357.88</cx:pt>
          <cx:pt idx="67">788659.77000000002</cx:pt>
          <cx:pt idx="68">190285.06</cx:pt>
          <cx:pt idx="69">24854.970000000001</cx:pt>
          <cx:pt idx="70">16284.219999999999</cx:pt>
          <cx:pt idx="71">3060403.96</cx:pt>
          <cx:pt idx="72">36612.519999999997</cx:pt>
          <cx:pt idx="73">433097.87</cx:pt>
          <cx:pt idx="74">22025.43</cx:pt>
          <cx:pt idx="75">288328.22999999998</cx:pt>
          <cx:pt idx="76">575795.93000000005</cx:pt>
          <cx:pt idx="77">352805.35999999999</cx:pt>
          <cx:pt idx="78">50969.870000000003</cx:pt>
          <cx:pt idx="79">3.9300000000000002</cx:pt>
          <cx:pt idx="80">1579777.8100000001</cx:pt>
          <cx:pt idx="81">2761.9099999999999</cx:pt>
          <cx:pt idx="82">7701.4499999999998</cx:pt>
          <cx:pt idx="83">108710.21000000001</cx:pt>
          <cx:pt idx="84">141124.17999999999</cx:pt>
          <cx:pt idx="85">195833.32000000001</cx:pt>
          <cx:pt idx="86">149855.45999999999</cx:pt>
          <cx:pt idx="87">31839.27</cx:pt>
          <cx:pt idx="88">10793.719999999999</cx:pt>
          <cx:pt idx="89">257174.39999999999</cx:pt>
          <cx:pt idx="90">319084.17999999999</cx:pt>
          <cx:pt idx="91">36510.970000000001</cx:pt>
          <cx:pt idx="92">1143880.5600000001</cx:pt>
          <cx:pt idx="93">325128.38</cx:pt>
          <cx:pt idx="94">440072.65999999997</cx:pt>
          <cx:pt idx="95">43143.120000000003</cx:pt>
          <cx:pt idx="96">37639.400000000001</cx:pt>
          <cx:pt idx="97">429692.09000000003</cx:pt>
          <cx:pt idx="98">188037.63</cx:pt>
          <cx:pt idx="99">971583.12</cx:pt>
          <cx:pt idx="100">233498.45000000001</cx:pt>
          <cx:pt idx="101">691911.90000000002</cx:pt>
          <cx:pt idx="102">692670.85999999999</cx:pt>
          <cx:pt idx="103">334021.15999999997</cx:pt>
          <cx:pt idx="104">283944.02000000002</cx:pt>
          <cx:pt idx="105">201247</cx:pt>
          <cx:pt idx="106">951135.06999999995</cx:pt>
          <cx:pt idx="107">91401.570000000007</cx:pt>
          <cx:pt idx="108">652122.05000000005</cx:pt>
          <cx:pt idx="109">321857.71000000002</cx:pt>
          <cx:pt idx="110">30664.240000000002</cx:pt>
          <cx:pt idx="111">4053301.7400000002</cx:pt>
          <cx:pt idx="112">373880.21999999997</cx:pt>
          <cx:pt idx="113">268324.15999999997</cx:pt>
          <cx:pt idx="114">638.21000000000004</cx:pt>
          <cx:pt idx="115">80962.759999999995</cx:pt>
          <cx:pt idx="116">1478188.0800000001</cx:pt>
          <cx:pt idx="117">412846.42999999999</cx:pt>
          <cx:pt idx="118">57376.050000000003</cx:pt>
          <cx:pt idx="119">263755.37</cx:pt>
          <cx:pt idx="120">228693.5</cx:pt>
          <cx:pt idx="121">68352.259999999995</cx:pt>
          <cx:pt idx="122">25978.669999999998</cx:pt>
          <cx:pt idx="123">214352.17000000001</cx:pt>
          <cx:pt idx="124">102168.98</cx:pt>
          <cx:pt idx="125">672416.18999999994</cx:pt>
          <cx:pt idx="126">820931.13</cx:pt>
          <cx:pt idx="127">142580.28</cx:pt>
          <cx:pt idx="128">452800.65000000002</cx:pt>
          <cx:pt idx="129">1799015.3300000001</cx:pt>
          <cx:pt idx="130">518086.03000000003</cx:pt>
          <cx:pt idx="131">17719.619999999999</cx:pt>
          <cx:pt idx="132">1515274.6200000001</cx:pt>
          <cx:pt idx="133">117772.21000000001</cx:pt>
          <cx:pt idx="134">182681.14999999999</cx:pt>
          <cx:pt idx="135">251213.09</cx:pt>
          <cx:pt idx="136">228693.5</cx:pt>
          <cx:pt idx="137">239235.39000000001</cx:pt>
          <cx:pt idx="138">92244.699999999997</cx:pt>
          <cx:pt idx="139">679368.93999999994</cx:pt>
          <cx:pt idx="140">10821.68</cx:pt>
          <cx:pt idx="141">39224.589999999997</cx:pt>
          <cx:pt idx="142">3476.48</cx:pt>
          <cx:pt idx="143">372566.98999999999</cx:pt>
          <cx:pt idx="144">2605768.6200000001</cx:pt>
          <cx:pt idx="145">30664.240000000002</cx:pt>
          <cx:pt idx="146">788659.77000000002</cx:pt>
          <cx:pt idx="147">864125.44999999995</cx:pt>
          <cx:pt idx="148">19695.060000000001</cx:pt>
          <cx:pt idx="149">8234.3999999999996</cx:pt>
          <cx:pt idx="150">3230.2199999999998</cx:pt>
          <cx:pt idx="151">389625.31</cx:pt>
          <cx:pt idx="152">1598327.01</cx:pt>
          <cx:pt idx="153">26662.759999999998</cx:pt>
          <cx:pt idx="154">369771.90000000002</cx:pt>
          <cx:pt idx="155">24634.169999999998</cx:pt>
          <cx:pt idx="156">439058.15999999997</cx:pt>
          <cx:pt idx="157">249103.73000000001</cx:pt>
          <cx:pt idx="158">62771.290000000001</cx:pt>
          <cx:pt idx="159">449886.96000000002</cx:pt>
          <cx:pt idx="160">3157.5</cx:pt>
          <cx:pt idx="161">69996.960000000006</cx:pt>
          <cx:pt idx="162">388581.23999999999</cx:pt>
          <cx:pt idx="163">164630.39999999999</cx:pt>
          <cx:pt idx="164">33036.949999999997</cx:pt>
          <cx:pt idx="165">9351.4899999999998</cx:pt>
          <cx:pt idx="166">80656.869999999995</cx:pt>
          <cx:pt idx="167">57376.050000000003</cx:pt>
          <cx:pt idx="168">1003089.9300000001</cx:pt>
          <cx:pt idx="169">148407.35999999999</cx:pt>
          <cx:pt idx="170">68120.100000000006</cx:pt>
          <cx:pt idx="171">25878.869999999999</cx:pt>
          <cx:pt idx="172">219967.66</cx:pt>
          <cx:pt idx="173">21210.279999999999</cx:pt>
          <cx:pt idx="174">41663.089999999997</cx:pt>
          <cx:pt idx="175">108483.53999999999</cx:pt>
          <cx:pt idx="176">70790.380000000005</cx:pt>
          <cx:pt idx="177">50603.809999999998</cx:pt>
          <cx:pt idx="178">175707.67999999999</cx:pt>
          <cx:pt idx="179">50969.870000000003</cx:pt>
          <cx:pt idx="180">8866.5400000000009</cx:pt>
          <cx:pt idx="181">7556.8000000000002</cx:pt>
          <cx:pt idx="182">17719.619999999999</cx:pt>
          <cx:pt idx="183">66776.690000000002</cx:pt>
          <cx:pt idx="184">78029.449999999997</cx:pt>
          <cx:pt idx="185">364052.84999999998</cx:pt>
          <cx:pt idx="186">129767.36</cx:pt>
          <cx:pt idx="187">249103.73000000001</cx:pt>
          <cx:pt idx="188">7152.6000000000004</cx:pt>
          <cx:pt idx="189">230522.89999999999</cx:pt>
          <cx:pt idx="190">553425.54000000004</cx:pt>
          <cx:pt idx="191">255854.85999999999</cx:pt>
          <cx:pt idx="192">902543.71999999997</cx:pt>
          <cx:pt idx="193">10821.68</cx:pt>
          <cx:pt idx="194">22878.509999999998</cx:pt>
          <cx:pt idx="195">985784.57999999996</cx:pt>
          <cx:pt idx="196">6624.6700000000001</cx:pt>
          <cx:pt idx="197">85568.610000000001</cx:pt>
          <cx:pt idx="198">35952.93</cx:pt>
          <cx:pt idx="199">63578.110000000001</cx:pt>
          <cx:pt idx="200">130025.42999999999</cx:pt>
          <cx:pt idx="201">63578.110000000001</cx:pt>
          <cx:pt idx="202">1485387.3500000001</cx:pt>
          <cx:pt idx="203">4516.2399999999998</cx:pt>
          <cx:pt idx="204">621128.27000000002</cx:pt>
          <cx:pt idx="205">87223.869999999995</cx:pt>
          <cx:pt idx="206">4747.5100000000002</cx:pt>
          <cx:pt idx="207">3476.48</cx:pt>
          <cx:pt idx="208">109838.03999999999</cx:pt>
          <cx:pt idx="209">46275.720000000001</cx:pt>
          <cx:pt idx="210">89376.320000000007</cx:pt>
          <cx:pt idx="211">5744.1700000000001</cx:pt>
          <cx:pt idx="212">2012.3299999999999</cx:pt>
          <cx:pt idx="213">16195.6</cx:pt>
          <cx:pt idx="214">2349.1399999999999</cx:pt>
          <cx:pt idx="215">537015.72999999998</cx:pt>
          <cx:pt idx="216">117642.14</cx:pt>
          <cx:pt idx="217">574656.95999999996</cx:pt>
          <cx:pt idx="218">40681.68</cx:pt>
          <cx:pt idx="219">22057.98</cx:pt>
          <cx:pt idx="220">7532.2299999999996</cx:pt>
          <cx:pt idx="221">98899.039999999994</cx:pt>
          <cx:pt idx="222">883026.85999999999</cx:pt>
          <cx:pt idx="223">635139.65000000002</cx:pt>
          <cx:pt idx="224">17341.080000000002</cx:pt>
          <cx:pt idx="225">26404.799999999999</cx:pt>
          <cx:pt idx="226">24400.220000000001</cx:pt>
          <cx:pt idx="227">61958.82</cx:pt>
          <cx:pt idx="228">105018.8</cx:pt>
          <cx:pt idx="229">537015.72999999998</cx:pt>
          <cx:pt idx="230">692670.85999999999</cx:pt>
          <cx:pt idx="231">2423432.8599999999</cx:pt>
          <cx:pt idx="232">47528.879999999997</cx:pt>
          <cx:pt idx="233">76789.080000000002</cx:pt>
          <cx:pt idx="234">2.3999999999999999</cx:pt>
          <cx:pt idx="235">248107.94</cx:pt>
          <cx:pt idx="236">135182.14000000001</cx:pt>
          <cx:pt idx="237">12145.870000000001</cx:pt>
          <cx:pt idx="238">9586.6000000000004</cx:pt>
          <cx:pt idx="239">27624.98</cx:pt>
          <cx:pt idx="240">1331200.47</cx:pt>
          <cx:pt idx="241">169976.01999999999</cx:pt>
          <cx:pt idx="242">72667.529999999999</cx:pt>
          <cx:pt idx="243">441211.67999999999</cx:pt>
          <cx:pt idx="244">5816.5200000000004</cx:pt>
          <cx:pt idx="245">172948.98000000001</cx:pt>
          <cx:pt idx="246">666289.87</cx:pt>
          <cx:pt idx="247">44210.019999999997</cx:pt>
          <cx:pt idx="248">775390.18999999994</cx:pt>
          <cx:pt idx="249">223536.06</cx:pt>
          <cx:pt idx="250">49504.160000000003</cx:pt>
          <cx:pt idx="251">43864.199999999997</cx:pt>
          <cx:pt idx="252">218889.67999999999</cx:pt>
          <cx:pt idx="253">336986.53000000003</cx:pt>
          <cx:pt idx="254">120465.78999999999</cx:pt>
          <cx:pt idx="255">148407.35999999999</cx:pt>
          <cx:pt idx="256">89133.970000000001</cx:pt>
          <cx:pt idx="257">124026.23</cx:pt>
          <cx:pt idx="258">2455978.6000000001</cx:pt>
          <cx:pt idx="259">251213.09</cx:pt>
          <cx:pt idx="260">17463.080000000002</cx:pt>
          <cx:pt idx="261">233954.04000000001</cx:pt>
          <cx:pt idx="262">507474.31</cx:pt>
          <cx:pt idx="263">12085.24</cx:pt>
          <cx:pt idx="264">1435189.2</cx:pt>
          <cx:pt idx="265">360145.02000000002</cx:pt>
          <cx:pt idx="266">306150.31</cx:pt>
          <cx:pt idx="267">14411.51</cx:pt>
          <cx:pt idx="268">86346.910000000003</cx:pt>
          <cx:pt idx="269">3206</cx:pt>
          <cx:pt idx="270">639344.63</cx:pt>
          <cx:pt idx="271">298047.77000000002</cx:pt>
          <cx:pt idx="272">1205488.6000000001</cx:pt>
          <cx:pt idx="273">111448.31</cx:pt>
          <cx:pt idx="274">15414.74</cx:pt>
          <cx:pt idx="275">883026.85999999999</cx:pt>
          <cx:pt idx="276">2269773.8399999999</cx:pt>
          <cx:pt idx="277">195014.73000000001</cx:pt>
          <cx:pt idx="278">125937.58</cx:pt>
          <cx:pt idx="279">19640.029999999999</cx:pt>
          <cx:pt idx="280">770094.80000000005</cx:pt>
          <cx:pt idx="281">41657.830000000002</cx:pt>
          <cx:pt idx="282">3060403.96</cx:pt>
          <cx:pt idx="283">732222.63</cx:pt>
          <cx:pt idx="284">1683750.3100000001</cx:pt>
          <cx:pt idx="285">41992.699999999997</cx:pt>
          <cx:pt idx="286">4899.5699999999997</cx:pt>
          <cx:pt idx="287">214175.39999999999</cx:pt>
          <cx:pt idx="288">36510.970000000001</cx:pt>
          <cx:pt idx="289">56966.459999999999</cx:pt>
          <cx:pt idx="290">295709.22999999998</cx:pt>
          <cx:pt idx="291">11624.280000000001</cx:pt>
          <cx:pt idx="292">579669.88</cx:pt>
          <cx:pt idx="293">7701.4499999999998</cx:pt>
          <cx:pt idx="294">2605768.6200000001</cx:pt>
          <cx:pt idx="295">23726.139999999999</cx:pt>
          <cx:pt idx="296">521258.75</cx:pt>
          <cx:pt idx="297">34735.059999999998</cx:pt>
          <cx:pt idx="298">985784.57999999996</cx:pt>
          <cx:pt idx="299">449886.96000000002</cx:pt>
          <cx:pt idx="300">182681.14999999999</cx:pt>
          <cx:pt idx="301">6624.6700000000001</cx:pt>
          <cx:pt idx="302">174424.26000000001</cx:pt>
          <cx:pt idx="303">283944.02000000002</cx:pt>
          <cx:pt idx="304">30640.419999999998</cx:pt>
          <cx:pt idx="305">42943.559999999998</cx:pt>
          <cx:pt idx="306">295054.63</cx:pt>
          <cx:pt idx="307">1217078.53</cx:pt>
          <cx:pt idx="308">40520.93</cx:pt>
          <cx:pt idx="309">2778131.6099999999</cx:pt>
          <cx:pt idx="310">700683.46999999997</cx:pt>
          <cx:pt idx="311">666289.87</cx:pt>
          <cx:pt idx="312">388137.12</cx:pt>
          <cx:pt idx="313">215086.70000000001</cx:pt>
          <cx:pt idx="314">211899.19</cx:pt>
          <cx:pt idx="315">238170.07000000001</cx:pt>
          <cx:pt idx="316">3338.3299999999999</cx:pt>
          <cx:pt idx="317">97786.380000000005</cx:pt>
          <cx:pt idx="318">931556.22999999998</cx:pt>
          <cx:pt idx="319">14205.190000000001</cx:pt>
          <cx:pt idx="320">845039.80000000005</cx:pt>
          <cx:pt idx="321">165391.54999999999</cx:pt>
          <cx:pt idx="322">501040.59999999998</cx:pt>
          <cx:pt idx="323">20650.810000000001</cx:pt>
          <cx:pt idx="324">388295.94</cx:pt>
          <cx:pt idx="325">574656.95999999996</cx:pt>
          <cx:pt idx="326">192722.19</cx:pt>
          <cx:pt idx="327">6390</cx:pt>
          <cx:pt idx="328">493001.76000000001</cx:pt>
          <cx:pt idx="329">139713.70999999999</cx:pt>
          <cx:pt idx="330">215944.67999999999</cx:pt>
          <cx:pt idx="331">380818.09000000003</cx:pt>
          <cx:pt idx="332">7556.8000000000002</cx:pt>
          <cx:pt idx="333">79238.860000000001</cx:pt>
          <cx:pt idx="334">902543.71999999997</cx:pt>
          <cx:pt idx="335">847079.05000000005</cx:pt>
          <cx:pt idx="336">10048.83</cx:pt>
          <cx:pt idx="337">30099.32</cx:pt>
          <cx:pt idx="338">92345.410000000003</cx:pt>
          <cx:pt idx="339">27624.98</cx:pt>
          <cx:pt idx="340">426063.06</cx:pt>
          <cx:pt idx="341">627816.65000000002</cx:pt>
          <cx:pt idx="342">444808.76000000001</cx:pt>
          <cx:pt idx="343">3543653.6800000002</cx:pt>
          <cx:pt idx="344">102892.62</cx:pt>
          <cx:pt idx="345">104160.14999999999</cx:pt>
          <cx:pt idx="346">4799.9099999999999</cx:pt>
          <cx:pt idx="347">1237794.1599999999</cx:pt>
          <cx:pt idx="348">525565.95999999996</cx:pt>
          <cx:pt idx="349">644053.33999999997</cx:pt>
          <cx:pt idx="350">76897.089999999997</cx:pt>
          <cx:pt idx="351">304668.88</cx:pt>
          <cx:pt idx="352">372552.02000000002</cx:pt>
          <cx:pt idx="353">1143880.5600000001</cx:pt>
          <cx:pt idx="354">111845.06</cx:pt>
          <cx:pt idx="355">851659.48999999999</cx:pt>
          <cx:pt idx="356">298047.77000000002</cx:pt>
          <cx:pt idx="357">228168.57000000001</cx:pt>
          <cx:pt idx="358">370861.77000000002</cx:pt>
          <cx:pt idx="359">172948.98000000001</cx:pt>
          <cx:pt idx="360">433097.87</cx:pt>
          <cx:pt idx="361">10793.719999999999</cx:pt>
          <cx:pt idx="362">44640.25</cx:pt>
          <cx:pt idx="363">2586.25</cx:pt>
          <cx:pt idx="364">29339.5</cx:pt>
          <cx:pt idx="365">7633.7299999999996</cx:pt>
          <cx:pt idx="366">575795.93000000005</cx:pt>
          <cx:pt idx="367">194568.47</cx:pt>
          <cx:pt idx="368">385982.33000000002</cx:pt>
          <cx:pt idx="369">28853.259999999998</cx:pt>
          <cx:pt idx="370">59774.779999999999</cx:pt>
          <cx:pt idx="371">251812</cx:pt>
          <cx:pt idx="372">1799015.3300000001</cx:pt>
          <cx:pt idx="373">5816.5200000000004</cx:pt>
          <cx:pt idx="374">121430.35000000001</cx:pt>
          <cx:pt idx="375">78757.410000000003</cx:pt>
          <cx:pt idx="376">1237794.1599999999</cx:pt>
          <cx:pt idx="377">217105.85000000001</cx:pt>
          <cx:pt idx="378">16284.219999999999</cx:pt>
          <cx:pt idx="379">257174.39999999999</cx:pt>
          <cx:pt idx="380">16376.99</cx:pt>
          <cx:pt idx="381">364052.84999999998</cx:pt>
          <cx:pt idx="382">50535.400000000001</cx:pt>
          <cx:pt idx="383">58248.839999999997</cx:pt>
          <cx:pt idx="384">7838.4399999999996</cx:pt>
          <cx:pt idx="385">4375.5</cx:pt>
          <cx:pt idx="386">75489.320000000007</cx:pt>
          <cx:pt idx="387">78757.410000000003</cx:pt>
          <cx:pt idx="388">103745.46000000001</cx:pt>
          <cx:pt idx="389">253975.79000000001</cx:pt>
          <cx:pt idx="390">459113.32000000001</cx:pt>
          <cx:pt idx="391">27381.009999999998</cx:pt>
          <cx:pt idx="392">283944.02000000002</cx:pt>
          <cx:pt idx="393">185542.54000000001</cx:pt>
          <cx:pt idx="394">148407.35999999999</cx:pt>
          <cx:pt idx="395">825422.40000000002</cx:pt>
          <cx:pt idx="396">140294.04999999999</cx:pt>
          <cx:pt idx="397">475995.48999999999</cx:pt>
          <cx:pt idx="398">238170.07000000001</cx:pt>
          <cx:pt idx="399">131417.97</cx:pt>
          <cx:pt idx="400">14227.65</cx:pt>
          <cx:pt idx="401">257174.39999999999</cx:pt>
          <cx:pt idx="402">124026.23</cx:pt>
          <cx:pt idx="403">7030.0799999999999</cx:pt>
          <cx:pt idx="404">75985.160000000003</cx:pt>
          <cx:pt idx="405">2605768.6200000001</cx:pt>
          <cx:pt idx="406">42175.809999999998</cx:pt>
          <cx:pt idx="407">372055.78999999998</cx:pt>
          <cx:pt idx="408">414349.28999999998</cx:pt>
          <cx:pt idx="409">278055.53999999998</cx:pt>
          <cx:pt idx="410">23726.139999999999</cx:pt>
          <cx:pt idx="411">131335.16</cx:pt>
          <cx:pt idx="412">172068.95000000001</cx:pt>
          <cx:pt idx="413">360821.38</cx:pt>
          <cx:pt idx="414">26357.369999999999</cx:pt>
          <cx:pt idx="415">41367.389999999999</cx:pt>
          <cx:pt idx="416">51656.550000000003</cx:pt>
          <cx:pt idx="417">440072.65999999997</cx:pt>
          <cx:pt idx="418">712086.57999999996</cx:pt>
          <cx:pt idx="419">771928.66000000003</cx:pt>
          <cx:pt idx="420">9586.6000000000004</cx:pt>
          <cx:pt idx="421">0</cx:pt>
          <cx:pt idx="422">40598.739999999998</cx:pt>
          <cx:pt idx="423">47226.160000000003</cx:pt>
          <cx:pt idx="424">2215599.8300000001</cx:pt>
          <cx:pt idx="425">483772.75</cx:pt>
          <cx:pt idx="426">53836.970000000001</cx:pt>
          <cx:pt idx="427">433097.87</cx:pt>
          <cx:pt idx="428">10995.459999999999</cx:pt>
          <cx:pt idx="429">0.87</cx:pt>
          <cx:pt idx="430">4313.25</cx:pt>
          <cx:pt idx="431">105018.8</cx:pt>
          <cx:pt idx="432">120465.78999999999</cx:pt>
          <cx:pt idx="433">130494.95</cx:pt>
          <cx:pt idx="434">61647.559999999998</cx:pt>
          <cx:pt idx="435">2131105.2400000002</cx:pt>
          <cx:pt idx="436">109838.03999999999</cx:pt>
          <cx:pt idx="437">112159.38</cx:pt>
          <cx:pt idx="438">28436.349999999999</cx:pt>
          <cx:pt idx="439">721295.80000000005</cx:pt>
          <cx:pt idx="440">417551.98999999999</cx:pt>
          <cx:pt idx="441">449886.96000000002</cx:pt>
          <cx:pt idx="442">27421.389999999999</cx:pt>
          <cx:pt idx="443">26357.369999999999</cx:pt>
          <cx:pt idx="444">47333.769999999997</cx:pt>
          <cx:pt idx="445">79166.070000000007</cx:pt>
          <cx:pt idx="446">265810.84999999998</cx:pt>
          <cx:pt idx="447">44785.360000000001</cx:pt>
          <cx:pt idx="448">389625.31</cx:pt>
          <cx:pt idx="449">1112859.8799999999</cx:pt>
          <cx:pt idx="450">57556.970000000001</cx:pt>
          <cx:pt idx="451">31859.470000000001</cx:pt>
          <cx:pt idx="452">27006.380000000001</cx:pt>
          <cx:pt idx="453">105749.75999999999</cx:pt>
          <cx:pt idx="454">3543653.6800000002</cx:pt>
          <cx:pt idx="455">113879.2</cx:pt>
          <cx:pt idx="456">408307.09999999998</cx:pt>
          <cx:pt idx="457">57376.050000000003</cx:pt>
          <cx:pt idx="458">263736.13</cx:pt>
          <cx:pt idx="459">645024.88</cx:pt>
          <cx:pt idx="460">118389.69</cx:pt>
          <cx:pt idx="461">303361.38</cx:pt>
          <cx:pt idx="462">252180.38</cx:pt>
          <cx:pt idx="463">16376.99</cx:pt>
          <cx:pt idx="464">19640.029999999999</cx:pt>
          <cx:pt idx="465">61958.82</cx:pt>
          <cx:pt idx="466">149855.45999999999</cx:pt>
          <cx:pt idx="467">8644.8899999999994</cx:pt>
          <cx:pt idx="468">935017.09999999998</cx:pt>
          <cx:pt idx="469">4956.2399999999998</cx:pt>
          <cx:pt idx="470">83461.830000000002</cx:pt>
          <cx:pt idx="471">12145.870000000001</cx:pt>
          <cx:pt idx="472">288928.63</cx:pt>
          <cx:pt idx="473">257174.39999999999</cx:pt>
          <cx:pt idx="474">15708.09</cx:pt>
          <cx:pt idx="475">19009.91</cx:pt>
          <cx:pt idx="476">69342.75</cx:pt>
          <cx:pt idx="477">15370.9</cx:pt>
          <cx:pt idx="478">2536.46</cx:pt>
          <cx:pt idx="479">34700.599999999999</cx:pt>
          <cx:pt idx="480">109838.03999999999</cx:pt>
          <cx:pt idx="481">394014</cx:pt>
          <cx:pt idx="482">176770.23999999999</cx:pt>
          <cx:pt idx="483">250519.57999999999</cx:pt>
          <cx:pt idx="484">1036841.64</cx:pt>
          <cx:pt idx="485">6624.6700000000001</cx:pt>
          <cx:pt idx="486">13221.940000000001</cx:pt>
          <cx:pt idx="487">215890.06</cx:pt>
          <cx:pt idx="488">21358.139999999999</cx:pt>
          <cx:pt idx="489">30099.32</cx:pt>
          <cx:pt idx="490">276360.53999999998</cx:pt>
          <cx:pt idx="491">195957.35999999999</cx:pt>
          <cx:pt idx="492">544744.57999999996</cx:pt>
          <cx:pt idx="493">30664.439999999999</cx:pt>
          <cx:pt idx="494">28853.259999999998</cx:pt>
          <cx:pt idx="495">1464278.95</cx:pt>
          <cx:pt idx="496">46005.120000000003</cx:pt>
          <cx:pt idx="497">773495.93999999994</cx:pt>
          <cx:pt idx="498">185542.54000000001</cx:pt>
          <cx:pt idx="499">91168.490000000005</cx:pt>
          <cx:pt idx="500">546442.98999999999</cx:pt>
          <cx:pt idx="501">65314.589999999997</cx:pt>
          <cx:pt idx="502">488814.54999999999</cx:pt>
          <cx:pt idx="503">152225.70999999999</cx:pt>
          <cx:pt idx="504">436628.03000000003</cx:pt>
          <cx:pt idx="505">20837.560000000001</cx:pt>
          <cx:pt idx="506">40598.739999999998</cx:pt>
          <cx:pt idx="507">9842.7199999999993</cx:pt>
          <cx:pt idx="508">463209.33000000002</cx:pt>
          <cx:pt idx="509">246262.98000000001</cx:pt>
          <cx:pt idx="510">172752.98000000001</cx:pt>
          <cx:pt idx="511">1237794.1599999999</cx:pt>
          <cx:pt idx="512">17463.080000000002</cx:pt>
          <cx:pt idx="513">0.87</cx:pt>
          <cx:pt idx="514">714429.20999999996</cx:pt>
          <cx:pt idx="515">284658.25</cx:pt>
          <cx:pt idx="516">248534.60000000001</cx:pt>
          <cx:pt idx="517">95652.149999999994</cx:pt>
          <cx:pt idx="518">56790.290000000001</cx:pt>
          <cx:pt idx="519">565672.21999999997</cx:pt>
          <cx:pt idx="520">2.3999999999999999</cx:pt>
          <cx:pt idx="521">709996.98999999999</cx:pt>
          <cx:pt idx="522">34700.599999999999</cx:pt>
          <cx:pt idx="523">1000980.23</cx:pt>
          <cx:pt idx="524">6306.5100000000002</cx:pt>
          <cx:pt idx="525">537015.72999999998</cx:pt>
          <cx:pt idx="526">233498.45000000001</cx:pt>
          <cx:pt idx="527">46498.889999999999</cx:pt>
          <cx:pt idx="528">14257.209999999999</cx:pt>
          <cx:pt idx="529">247209.12</cx:pt>
          <cx:pt idx="530">336050.06</cx:pt>
          <cx:pt idx="531">349026.69</cx:pt>
          <cx:pt idx="532">91176.710000000006</cx:pt>
          <cx:pt idx="533">2586.25</cx:pt>
          <cx:pt idx="534">645820.76000000001</cx:pt>
          <cx:pt idx="535">33837.239999999998</cx:pt>
          <cx:pt idx="536">144580.23000000001</cx:pt>
          <cx:pt idx="537">372552.02000000002</cx:pt>
          <cx:pt idx="538">59850.019999999997</cx:pt>
          <cx:pt idx="539">16284.219999999999</cx:pt>
          <cx:pt idx="540">95060.190000000002</cx:pt>
          <cx:pt idx="541">0.87</cx:pt>
          <cx:pt idx="542">78026.020000000004</cx:pt>
          <cx:pt idx="543">692636.38</cx:pt>
          <cx:pt idx="544">1172895.1200000001</cx:pt>
          <cx:pt idx="545">195957.35999999999</cx:pt>
          <cx:pt idx="546">14938.07</cx:pt>
          <cx:pt idx="547">105018.8</cx:pt>
          <cx:pt idx="548">240640.75</cx:pt>
          <cx:pt idx="549">247209.12</cx:pt>
          <cx:pt idx="550">24854.970000000001</cx:pt>
          <cx:pt idx="551">257174.39999999999</cx:pt>
          <cx:pt idx="552">47333.769999999997</cx:pt>
          <cx:pt idx="553">146021.39000000001</cx:pt>
          <cx:pt idx="554">30052.459999999999</cx:pt>
          <cx:pt idx="555">1325203.22</cx:pt>
          <cx:pt idx="556">81953.649999999994</cx:pt>
          <cx:pt idx="557">36238.980000000003</cx:pt>
          <cx:pt idx="558">231454.92000000001</cx:pt>
          <cx:pt idx="559">124326.84</cx:pt>
          <cx:pt idx="560">80962.759999999995</cx:pt>
          <cx:pt idx="561">1969869.6200000001</cx:pt>
          <cx:pt idx="562">20108.240000000002</cx:pt>
          <cx:pt idx="563">309453.60999999999</cx:pt>
          <cx:pt idx="564">1514.4000000000001</cx:pt>
          <cx:pt idx="565">139713.70999999999</cx:pt>
          <cx:pt idx="566">1022205.1899999999</cx:pt>
          <cx:pt idx="567">37639.400000000001</cx:pt>
          <cx:pt idx="568">440072.65999999997</cx:pt>
          <cx:pt idx="569">1530328.5700000001</cx:pt>
          <cx:pt idx="570">26943.889999999999</cx:pt>
          <cx:pt idx="571">509679.28000000003</cx:pt>
          <cx:pt idx="572">845039.80000000005</cx:pt>
          <cx:pt idx="573">130669.42999999999</cx:pt>
          <cx:pt idx="574">277360.52000000002</cx:pt>
          <cx:pt idx="575">219967.66</cx:pt>
          <cx:pt idx="576">452800.65000000002</cx:pt>
          <cx:pt idx="577">1112859.8799999999</cx:pt>
          <cx:pt idx="578">12145.870000000001</cx:pt>
          <cx:pt idx="579">504030.72999999998</cx:pt>
          <cx:pt idx="580">102512.58</cx:pt>
          <cx:pt idx="581">2041454.3</cx:pt>
          <cx:pt idx="582">27168.18</cx:pt>
          <cx:pt idx="583">50600.629999999997</cx:pt>
          <cx:pt idx="584">513833.33000000002</cx:pt>
          <cx:pt idx="585">518086.03000000003</cx:pt>
          <cx:pt idx="586">252180.38</cx:pt>
          <cx:pt idx="587">537015.72999999998</cx:pt>
          <cx:pt idx="588">38269.760000000002</cx:pt>
          <cx:pt idx="589">797993.96999999997</cx:pt>
          <cx:pt idx="590">508449.56</cx:pt>
          <cx:pt idx="591">389625.31</cx:pt>
          <cx:pt idx="592">138623.28</cx:pt>
          <cx:pt idx="593">18140.419999999998</cx:pt>
          <cx:pt idx="594">1879060.99</cx:pt>
          <cx:pt idx="595">20837.560000000001</cx:pt>
          <cx:pt idx="596">262302.97999999998</cx:pt>
          <cx:pt idx="597">30099.32</cx:pt>
          <cx:pt idx="598">2605768.6200000001</cx:pt>
          <cx:pt idx="599">820931.13</cx:pt>
          <cx:pt idx="600">81953.649999999994</cx:pt>
          <cx:pt idx="601">2605768.6200000001</cx:pt>
          <cx:pt idx="602">315800.78999999998</cx:pt>
          <cx:pt idx="603">263547.5</cx:pt>
          <cx:pt idx="604">123926.28</cx:pt>
          <cx:pt idx="605">259808.60999999999</cx:pt>
          <cx:pt idx="606">514834.46000000002</cx:pt>
          <cx:pt idx="607">124050.44</cx:pt>
          <cx:pt idx="608">131411.26000000001</cx:pt>
          <cx:pt idx="609">1326930.21</cx:pt>
          <cx:pt idx="610">608054.79000000004</cx:pt>
          <cx:pt idx="611">117114.36</cx:pt>
          <cx:pt idx="612">14257.209999999999</cx:pt>
          <cx:pt idx="613">72645.429999999993</cx:pt>
          <cx:pt idx="614">20108.240000000002</cx:pt>
          <cx:pt idx="615">233540.97</cx:pt>
          <cx:pt idx="616">144580.23000000001</cx:pt>
          <cx:pt idx="617">24723.529999999999</cx:pt>
          <cx:pt idx="618">97731.5</cx:pt>
          <cx:pt idx="619">50179.139999999999</cx:pt>
          <cx:pt idx="620">9651.2099999999991</cx:pt>
          <cx:pt idx="621">21210.279999999999</cx:pt>
          <cx:pt idx="622">544744.57999999996</cx:pt>
          <cx:pt idx="623">334978.17999999999</cx:pt>
          <cx:pt idx="624">52501.839999999997</cx:pt>
          <cx:pt idx="625">696006.05000000005</cx:pt>
          <cx:pt idx="626">30099.32</cx:pt>
          <cx:pt idx="627">164832.03</cx:pt>
          <cx:pt idx="628">27168.18</cx:pt>
          <cx:pt idx="629">125937.58</cx:pt>
          <cx:pt idx="630">47738</cx:pt>
          <cx:pt idx="631">283944.02000000002</cx:pt>
          <cx:pt idx="632">645820.76000000001</cx:pt>
          <cx:pt idx="633">557493.53000000003</cx:pt>
          <cx:pt idx="634">1036841.64</cx:pt>
          <cx:pt idx="635">290858.39000000001</cx:pt>
          <cx:pt idx="636">251812</cx:pt>
          <cx:pt idx="637">115507.09</cx:pt>
          <cx:pt idx="638">537015.72999999998</cx:pt>
          <cx:pt idx="639">1155612.99</cx:pt>
          <cx:pt idx="640">62771.290000000001</cx:pt>
          <cx:pt idx="641">155483.89000000001</cx:pt>
          <cx:pt idx="642">140149.73999999999</cx:pt>
          <cx:pt idx="643">191427.82999999999</cx:pt>
          <cx:pt idx="644">15122.559999999999</cx:pt>
          <cx:pt idx="645">121430.35000000001</cx:pt>
          <cx:pt idx="646">1250782.3400000001</cx:pt>
          <cx:pt idx="647">1044526.8</cx:pt>
          <cx:pt idx="648">304668.88</cx:pt>
          <cx:pt idx="649">111710.17999999999</cx:pt>
          <cx:pt idx="650">12688.77</cx:pt>
          <cx:pt idx="651">385982.33000000002</cx:pt>
          <cx:pt idx="652">10048.83</cx:pt>
          <cx:pt idx="653">553425.54000000004</cx:pt>
          <cx:pt idx="654">39529.290000000001</cx:pt>
          <cx:pt idx="655">797993.96999999997</cx:pt>
          <cx:pt idx="656">81840.610000000001</cx:pt>
          <cx:pt idx="657">26943.889999999999</cx:pt>
          <cx:pt idx="658">845039.80000000005</cx:pt>
          <cx:pt idx="659">493001.76000000001</cx:pt>
          <cx:pt idx="660">148480.73000000001</cx:pt>
          <cx:pt idx="661">621128.27000000002</cx:pt>
          <cx:pt idx="662">1579777.8100000001</cx:pt>
          <cx:pt idx="663">521258.75</cx:pt>
          <cx:pt idx="664">8393.8500000000004</cx:pt>
          <cx:pt idx="665">847079.05000000005</cx:pt>
          <cx:pt idx="666">3412760.3100000001</cx:pt>
          <cx:pt idx="667">41132.129999999997</cx:pt>
          <cx:pt idx="668">47333.769999999997</cx:pt>
          <cx:pt idx="669">436628.03000000003</cx:pt>
          <cx:pt idx="670">81953.649999999994</cx:pt>
          <cx:pt idx="671">971583.12</cx:pt>
          <cx:pt idx="672">454821.78999999998</cx:pt>
          <cx:pt idx="673">31513.830000000002</cx:pt>
          <cx:pt idx="674">239235.39000000001</cx:pt>
          <cx:pt idx="675">1683750.3100000001</cx:pt>
          <cx:pt idx="676">1136990.1399999999</cx:pt>
          <cx:pt idx="677">27208.34</cx:pt>
          <cx:pt idx="678">98899.039999999994</cx:pt>
          <cx:pt idx="679">75275.619999999995</cx:pt>
          <cx:pt idx="680">9586.6000000000004</cx:pt>
          <cx:pt idx="681">22025.43</cx:pt>
          <cx:pt idx="682">44210.019999999997</cx:pt>
          <cx:pt idx="683">221848.79000000001</cx:pt>
          <cx:pt idx="684">39529.290000000001</cx:pt>
          <cx:pt idx="685">1217078.53</cx:pt>
          <cx:pt idx="686">12531.870000000001</cx:pt>
          <cx:pt idx="687">449886.96000000002</cx:pt>
          <cx:pt idx="688">775053.78000000003</cx:pt>
          <cx:pt idx="689">108685.83</cx:pt>
          <cx:pt idx="690">181441.70999999999</cx:pt>
          <cx:pt idx="691">219844.70999999999</cx:pt>
          <cx:pt idx="692">1582.1500000000001</cx:pt>
          <cx:pt idx="693">32034.380000000001</cx:pt>
          <cx:pt idx="694">16376.99</cx:pt>
          <cx:pt idx="695">1412398.8999999999</cx:pt>
          <cx:pt idx="696">142640.85999999999</cx:pt>
          <cx:pt idx="697">1217078.53</cx:pt>
          <cx:pt idx="698">46005.120000000003</cx:pt>
          <cx:pt idx="699">268542.98999999999</cx:pt>
          <cx:pt idx="700">349026.69</cx:pt>
          <cx:pt idx="701">52482.199999999997</cx:pt>
          <cx:pt idx="702">844370.04000000004</cx:pt>
          <cx:pt idx="703">679368.93999999994</cx:pt>
          <cx:pt idx="704">11953.950000000001</cx:pt>
          <cx:pt idx="705">143110.87</cx:pt>
          <cx:pt idx="706">735053.96999999997</cx:pt>
          <cx:pt idx="707">13379.620000000001</cx:pt>
          <cx:pt idx="708">488814.54999999999</cx:pt>
          <cx:pt idx="709">19695.060000000001</cx:pt>
          <cx:pt idx="710">2447288.1099999999</cx:pt>
          <cx:pt idx="711">431632.53999999998</cx:pt>
          <cx:pt idx="712">6624.6700000000001</cx:pt>
          <cx:pt idx="713">50251.199999999997</cx:pt>
          <cx:pt idx="714">769981.91000000003</cx:pt>
          <cx:pt idx="715">2447288.1099999999</cx:pt>
          <cx:pt idx="716">59820.910000000003</cx:pt>
          <cx:pt idx="717">131335.16</cx:pt>
          <cx:pt idx="718">43974.029999999999</cx:pt>
          <cx:pt idx="719">2269773.8399999999</cx:pt>
          <cx:pt idx="720">195701.70999999999</cx:pt>
          <cx:pt idx="721">736563.63</cx:pt>
          <cx:pt idx="722">52624.849999999999</cx:pt>
          <cx:pt idx="723">89768.610000000001</cx:pt>
          <cx:pt idx="724">169976.01999999999</cx:pt>
          <cx:pt idx="725">20108.240000000002</cx:pt>
          <cx:pt idx="726">149956.35999999999</cx:pt>
          <cx:pt idx="727">276870.38</cx:pt>
          <cx:pt idx="728">394014</cx:pt>
          <cx:pt idx="729">37134.709999999999</cx:pt>
          <cx:pt idx="730">503237.96000000002</cx:pt>
          <cx:pt idx="731">373880.21999999997</cx:pt>
          <cx:pt idx="732">1183662.1499999999</cx:pt>
          <cx:pt idx="733">444808.76000000001</cx:pt>
          <cx:pt idx="734">27624.98</cx:pt>
          <cx:pt idx="735">278148.39000000001</cx:pt>
          <cx:pt idx="736">215944.67999999999</cx:pt>
          <cx:pt idx="737">1183662.1499999999</cx:pt>
          <cx:pt idx="738">3.9300000000000002</cx:pt>
          <cx:pt idx="739">1946631.3700000001</cx:pt>
          <cx:pt idx="740">284658.25</cx:pt>
          <cx:pt idx="741">616144.02000000002</cx:pt>
          <cx:pt idx="742">635335.92000000004</cx:pt>
          <cx:pt idx="743">92286.139999999999</cx:pt>
          <cx:pt idx="744">820931.13</cx:pt>
          <cx:pt idx="745">518086.03000000003</cx:pt>
          <cx:pt idx="746">3155929.1000000001</cx:pt>
          <cx:pt idx="747">72613.100000000006</cx:pt>
          <cx:pt idx="748">31832.529999999999</cx:pt>
          <cx:pt idx="749">246262.98000000001</cx:pt>
          <cx:pt idx="750">31363.130000000001</cx:pt>
          <cx:pt idx="751">81966.160000000003</cx:pt>
          <cx:pt idx="752">2875.2600000000002</cx:pt>
          <cx:pt idx="753">38269.760000000002</cx:pt>
          <cx:pt idx="754">195701.70999999999</cx:pt>
          <cx:pt idx="755">8393.8500000000004</cx:pt>
          <cx:pt idx="756">149956.35999999999</cx:pt>
          <cx:pt idx="757">0</cx:pt>
          <cx:pt idx="758">72645.429999999993</cx:pt>
          <cx:pt idx="759">1372162.6899999999</cx:pt>
          <cx:pt idx="760">33036.949999999997</cx:pt>
          <cx:pt idx="761">433941.06</cx:pt>
          <cx:pt idx="762">15370.9</cx:pt>
          <cx:pt idx="763">3412760.3100000001</cx:pt>
          <cx:pt idx="764">1319.5699999999999</cx:pt>
          <cx:pt idx="765">77859.210000000006</cx:pt>
          <cx:pt idx="766">31832.529999999999</cx:pt>
          <cx:pt idx="767">3021254.23</cx:pt>
          <cx:pt idx="768">321305.76000000001</cx:pt>
          <cx:pt idx="769">27168.18</cx:pt>
          <cx:pt idx="770">228693.5</cx:pt>
          <cx:pt idx="771">174424.26000000001</cx:pt>
          <cx:pt idx="772">114904.22</cx:pt>
          <cx:pt idx="773">157722.82000000001</cx:pt>
          <cx:pt idx="774">69662.25</cx:pt>
          <cx:pt idx="775">1515274.6200000001</cx:pt>
          <cx:pt idx="776">2120999.5</cx:pt>
          <cx:pt idx="777">172948.98000000001</cx:pt>
          <cx:pt idx="778">1413177.5</cx:pt>
          <cx:pt idx="779">62081.910000000003</cx:pt>
          <cx:pt idx="780">26523.07</cx:pt>
          <cx:pt idx="781">647153.71999999997</cx:pt>
          <cx:pt idx="782">525331.16000000003</cx:pt>
          <cx:pt idx="783">4899.5699999999997</cx:pt>
          <cx:pt idx="784">72645.429999999993</cx:pt>
          <cx:pt idx="785">41992.699999999997</cx:pt>
          <cx:pt idx="786">380273.34999999998</cx:pt>
          <cx:pt idx="787">57264.919999999998</cx:pt>
          <cx:pt idx="788">851659.48999999999</cx:pt>
          <cx:pt idx="789">263736.13</cx:pt>
          <cx:pt idx="790">260875.73999999999</cx:pt>
          <cx:pt idx="791">7853.8400000000001</cx:pt>
          <cx:pt idx="792">92830.350000000006</cx:pt>
          <cx:pt idx="793">81840.610000000001</cx:pt>
          <cx:pt idx="794">195014.73000000001</cx:pt>
          <cx:pt idx="795">8409.6000000000004</cx:pt>
          <cx:pt idx="796">1006394.71</cx:pt>
          <cx:pt idx="797">31513.830000000002</cx:pt>
          <cx:pt idx="798">80500.179999999993</cx:pt>
          <cx:pt idx="799">14536.07</cx:pt>
          <cx:pt idx="800">153269.66</cx:pt>
          <cx:pt idx="801">57030.43</cx:pt>
          <cx:pt idx="802">228254.5</cx:pt>
          <cx:pt idx="803">184555.32999999999</cx:pt>
          <cx:pt idx="804">20964.740000000002</cx:pt>
          <cx:pt idx="805">1319.5699999999999</cx:pt>
          <cx:pt idx="806">385424.73999999999</cx:pt>
          <cx:pt idx="807">290858.39000000001</cx:pt>
          <cx:pt idx="808">99255.529999999999</cx:pt>
          <cx:pt idx="809">325948.89000000001</cx:pt>
          <cx:pt idx="810">6491.6499999999996</cx:pt>
          <cx:pt idx="811">503632.97999999998</cx:pt>
          <cx:pt idx="812">1291326.71</cx:pt>
          <cx:pt idx="813">518086.03000000003</cx:pt>
          <cx:pt idx="814">1519624.8500000001</cx:pt>
          <cx:pt idx="815">5774.1599999999999</cx:pt>
          <cx:pt idx="816">15122.559999999999</cx:pt>
          <cx:pt idx="817">58875.580000000002</cx:pt>
          <cx:pt idx="818">234659.95000000001</cx:pt>
          <cx:pt idx="819">96744.009999999995</cx:pt>
          <cx:pt idx="820">22911.849999999999</cx:pt>
          <cx:pt idx="821">1464278.95</cx:pt>
          <cx:pt idx="822">106557.12</cx:pt>
          <cx:pt idx="823">89076.320000000007</cx:pt>
          <cx:pt idx="824">260875.73999999999</cx:pt>
          <cx:pt idx="825">92830.350000000006</cx:pt>
          <cx:pt idx="826">436628.03000000003</cx:pt>
          <cx:pt idx="827">3399487.4500000002</cx:pt>
          <cx:pt idx="828">28237.549999999999</cx:pt>
          <cx:pt idx="829">13379.620000000001</cx:pt>
          <cx:pt idx="830">493001.76000000001</cx:pt>
          <cx:pt idx="831">413528.65999999997</cx:pt>
          <cx:pt idx="832">59774.779999999999</cx:pt>
          <cx:pt idx="833">59820.910000000003</cx:pt>
          <cx:pt idx="834">81966.160000000003</cx:pt>
          <cx:pt idx="835">349026.69</cx:pt>
          <cx:pt idx="836">72125.380000000005</cx:pt>
          <cx:pt idx="837">92244.699999999997</cx:pt>
          <cx:pt idx="838">79678.940000000002</cx:pt>
          <cx:pt idx="839">692670.85999999999</cx:pt>
          <cx:pt idx="840">232685.92999999999</cx:pt>
          <cx:pt idx="841">81522.130000000005</cx:pt>
          <cx:pt idx="842">160316.76999999999</cx:pt>
          <cx:pt idx="843">1359016.6399999999</cx:pt>
          <cx:pt idx="844">26887.48</cx:pt>
          <cx:pt idx="845">95442.860000000001</cx:pt>
          <cx:pt idx="846">142578.10000000001</cx:pt>
          <cx:pt idx="847">280289.04999999999</cx:pt>
          <cx:pt idx="848">330492.48999999999</cx:pt>
          <cx:pt idx="849">108483.53999999999</cx:pt>
          <cx:pt idx="850">504184.21000000002</cx:pt>
          <cx:pt idx="851">575795.93000000005</cx:pt>
          <cx:pt idx="852">7152.6000000000004</cx:pt>
          <cx:pt idx="853">104292.67999999999</cx:pt>
          <cx:pt idx="854">119896.14</cx:pt>
          <cx:pt idx="855">64045.300000000003</cx:pt>
          <cx:pt idx="856">30640.419999999998</cx:pt>
          <cx:pt idx="857">139552.54000000001</cx:pt>
          <cx:pt idx="858">107444.72</cx:pt>
          <cx:pt idx="859">97731.5</cx:pt>
          <cx:pt idx="860">72613.100000000006</cx:pt>
          <cx:pt idx="861">1520235.3</cx:pt>
          <cx:pt idx="862">2903.6599999999999</cx:pt>
          <cx:pt idx="863">7095.5900000000001</cx:pt>
          <cx:pt idx="864">312156.09000000003</cx:pt>
          <cx:pt idx="865">4375.5</cx:pt>
          <cx:pt idx="866">6491.6499999999996</cx:pt>
          <cx:pt idx="867">352805.35999999999</cx:pt>
          <cx:pt idx="868">878096.88</cx:pt>
          <cx:pt idx="869">18584.720000000001</cx:pt>
          <cx:pt idx="870">9842.7199999999993</cx:pt>
          <cx:pt idx="871">5677834.4800000004</cx:pt>
          <cx:pt idx="872">3157.5</cx:pt>
          <cx:pt idx="873">231454.92000000001</cx:pt>
          <cx:pt idx="874">197232.70999999999</cx:pt>
          <cx:pt idx="875">19695.060000000001</cx:pt>
          <cx:pt idx="876">98611.860000000001</cx:pt>
          <cx:pt idx="877">112032.34</cx:pt>
          <cx:pt idx="878">31839.27</cx:pt>
          <cx:pt idx="879">493001.76000000001</cx:pt>
          <cx:pt idx="880">1065006.29</cx:pt>
          <cx:pt idx="881">389625.31</cx:pt>
          <cx:pt idx="882">845039.80000000005</cx:pt>
          <cx:pt idx="883">1946631.3700000001</cx:pt>
          <cx:pt idx="884">2041454.3</cx:pt>
          <cx:pt idx="885">27168.18</cx:pt>
          <cx:pt idx="886">290858.39000000001</cx:pt>
          <cx:pt idx="887">116594.19</cx:pt>
          <cx:pt idx="888">25840.93</cx:pt>
          <cx:pt idx="889">68352.259999999995</cx:pt>
          <cx:pt idx="890">504030.72999999998</cx:pt>
          <cx:pt idx="891">17384.099999999999</cx:pt>
          <cx:pt idx="892">1112859.8799999999</cx:pt>
          <cx:pt idx="893">1006394.71</cx:pt>
          <cx:pt idx="894">325128.38</cx:pt>
          <cx:pt idx="895">195014.73000000001</cx:pt>
          <cx:pt idx="896">475995.48999999999</cx:pt>
          <cx:pt idx="897">65388.07</cx:pt>
          <cx:pt idx="898">169976.01999999999</cx:pt>
          <cx:pt idx="899">78029.449999999997</cx:pt>
          <cx:pt idx="900">743112.47999999998</cx:pt>
          <cx:pt idx="901">50603.809999999998</cx:pt>
          <cx:pt idx="902">130025.42999999999</cx:pt>
          <cx:pt idx="903">47226.160000000003</cx:pt>
          <cx:pt idx="904">85834.089999999997</cx:pt>
          <cx:pt idx="905">76897.089999999997</cx:pt>
          <cx:pt idx="906">29499.66</cx:pt>
          <cx:pt idx="907">709996.98999999999</cx:pt>
          <cx:pt idx="908">493387.29999999999</cx:pt>
          <cx:pt idx="909">46224.550000000003</cx:pt>
          <cx:pt idx="910">120465.78999999999</cx:pt>
          <cx:pt idx="911">40681.68</cx:pt>
          <cx:pt idx="912">9651.2099999999991</cx:pt>
          <cx:pt idx="913">207830.26000000001</cx:pt>
          <cx:pt idx="914">93232.160000000003</cx:pt>
          <cx:pt idx="915">161707.10999999999</cx:pt>
          <cx:pt idx="916">1183662.1499999999</cx:pt>
          <cx:pt idx="917">775390.18999999994</cx:pt>
          <cx:pt idx="918">913194.5</cx:pt>
          <cx:pt idx="919">775390.18999999994</cx:pt>
          <cx:pt idx="920">243566.72</cx:pt>
          <cx:pt idx="921">243566.72</cx:pt>
          <cx:pt idx="922">28997.77</cx:pt>
          <cx:pt idx="923">982600.10999999999</cx:pt>
          <cx:pt idx="924">9651.2099999999991</cx:pt>
          <cx:pt idx="925">2948295.0699999998</cx:pt>
          <cx:pt idx="926">1683750.3100000001</cx:pt>
          <cx:pt idx="927">1481277.74</cx:pt>
          <cx:pt idx="928">42943.309999999998</cx:pt>
          <cx:pt idx="929">388949.03000000003</cx:pt>
          <cx:pt idx="930">9842.7199999999993</cx:pt>
          <cx:pt idx="931">297327.03999999998</cx:pt>
          <cx:pt idx="932">111485.36</cx:pt>
          <cx:pt idx="933">285190.62</cx:pt>
          <cx:pt idx="934">1550.0599999999999</cx:pt>
          <cx:pt idx="935">268324.15999999997</cx:pt>
          <cx:pt idx="936">2628034.4100000001</cx:pt>
          <cx:pt idx="937">1112859.8799999999</cx:pt>
          <cx:pt idx="938">12824.559999999999</cx:pt>
          <cx:pt idx="939">1464278.95</cx:pt>
          <cx:pt idx="940">1579777.8100000001</cx:pt>
          <cx:pt idx="941">268324.15999999997</cx:pt>
          <cx:pt idx="942">609407</cx:pt>
          <cx:pt idx="943">334978.17999999999</cx:pt>
          <cx:pt idx="944">14938.07</cx:pt>
          <cx:pt idx="945">717466.69999999995</cx:pt>
          <cx:pt idx="946">182681.14999999999</cx:pt>
          <cx:pt idx="947">248534.60000000001</cx:pt>
          <cx:pt idx="948">80500.179999999993</cx:pt>
          <cx:pt idx="949">216951.51000000001</cx:pt>
          <cx:pt idx="950">268324.15999999997</cx:pt>
          <cx:pt idx="951">1183662.1499999999</cx:pt>
          <cx:pt idx="952">85709.990000000005</cx:pt>
          <cx:pt idx="953">23726.139999999999</cx:pt>
          <cx:pt idx="954">400656.41999999998</cx:pt>
          <cx:pt idx="955">90163.539999999994</cx:pt>
          <cx:pt idx="956">466243.84999999998</cx:pt>
          <cx:pt idx="957">1339516.1899999999</cx:pt>
          <cx:pt idx="958">3476.48</cx:pt>
          <cx:pt idx="959">518086.03000000003</cx:pt>
          <cx:pt idx="960">644053.33999999997</cx:pt>
          <cx:pt idx="961">372566.98999999999</cx:pt>
          <cx:pt idx="962">1366564.05</cx:pt>
          <cx:pt idx="963">14824.629999999999</cx:pt>
          <cx:pt idx="964">197232.70999999999</cx:pt>
          <cx:pt idx="965">155483.89000000001</cx:pt>
          <cx:pt idx="966">12021.379999999999</cx:pt>
          <cx:pt idx="967">457483.53000000003</cx:pt>
          <cx:pt idx="968">1144196.98</cx:pt>
          <cx:pt idx="969">5774.1599999999999</cx:pt>
          <cx:pt idx="970">1263008.8500000001</cx:pt>
          <cx:pt idx="971">825422.40000000002</cx:pt>
          <cx:pt idx="972">211796.66</cx:pt>
          <cx:pt idx="973">518086.03000000003</cx:pt>
          <cx:pt idx="974">111448.31</cx:pt>
          <cx:pt idx="975">26943.889999999999</cx:pt>
          <cx:pt idx="976">712086.57999999996</cx:pt>
          <cx:pt idx="977">247209.12</cx:pt>
          <cx:pt idx="978">281162.96000000002</cx:pt>
          <cx:pt idx="979">117785.81</cx:pt>
          <cx:pt idx="980">388295.94</cx:pt>
          <cx:pt idx="981">1530328.5700000001</cx:pt>
          <cx:pt idx="982">40681.68</cx:pt>
          <cx:pt idx="983">1519624.8500000001</cx:pt>
          <cx:pt idx="984">164832.03</cx:pt>
          <cx:pt idx="985">4214.75</cx:pt>
          <cx:pt idx="986">1520235.3</cx:pt>
          <cx:pt idx="987">38985.900000000001</cx:pt>
          <cx:pt idx="988">6.9699999999999998</cx:pt>
          <cx:pt idx="989">101521.88</cx:pt>
          <cx:pt idx="990">290073.76000000001</cx:pt>
          <cx:pt idx="991">92345.410000000003</cx:pt>
          <cx:pt idx="992">274853.35999999999</cx:pt>
          <cx:pt idx="993">731504.16000000003</cx:pt>
          <cx:pt idx="994">1105262.1499999999</cx:pt>
          <cx:pt idx="995">1325203.22</cx:pt>
          <cx:pt idx="996">414349.28999999998</cx:pt>
          <cx:pt idx="997">35225.169999999998</cx:pt>
          <cx:pt idx="998">3476.48</cx:pt>
          <cx:pt idx="999">29560.959999999999</cx:pt>
          <cx:pt idx="1000">16376.99</cx:pt>
          <cx:pt idx="1001">195068.51999999999</cx:pt>
          <cx:pt idx="1002">71591.220000000001</cx:pt>
          <cx:pt idx="1003">1265394.5900000001</cx:pt>
          <cx:pt idx="1004">1683750.3100000001</cx:pt>
          <cx:pt idx="1005">3476.48</cx:pt>
          <cx:pt idx="1006">388295.94</cx:pt>
          <cx:pt idx="1007">228693.5</cx:pt>
          <cx:pt idx="1008">95060.190000000002</cx:pt>
          <cx:pt idx="1009">54058.239999999998</cx:pt>
          <cx:pt idx="1010">69677.429999999993</cx:pt>
          <cx:pt idx="1011">709996.98999999999</cx:pt>
          <cx:pt idx="1012">81953.649999999994</cx:pt>
          <cx:pt idx="1013">128374.00999999999</cx:pt>
          <cx:pt idx="1014">438098.67999999999</cx:pt>
          <cx:pt idx="1015">215944.67999999999</cx:pt>
          <cx:pt idx="1016">43974.029999999999</cx:pt>
          <cx:pt idx="1017">193849.54000000001</cx:pt>
          <cx:pt idx="1018">4125.9700000000003</cx:pt>
          <cx:pt idx="1019">675641.77000000002</cx:pt>
          <cx:pt idx="1020">497795.28999999998</cx:pt>
          <cx:pt idx="1021">414354.12</cx:pt>
          <cx:pt idx="1022">12700.02</cx:pt>
          <cx:pt idx="1023">303361.38</cx:pt>
          <cx:pt idx="1024">46498.889999999999</cx:pt>
          <cx:pt idx="1025">4331955.6100000003</cx:pt>
          <cx:pt idx="1026">1057.5899999999999</cx:pt>
          <cx:pt idx="1027">237365.12</cx:pt>
          <cx:pt idx="1028">883026.85999999999</cx:pt>
          <cx:pt idx="1029">106173.2</cx:pt>
          <cx:pt idx="1030">635139.65000000002</cx:pt>
          <cx:pt idx="1031">36510.970000000001</cx:pt>
          <cx:pt idx="1032">627816.65000000002</cx:pt>
          <cx:pt idx="1033">215814.54000000001</cx:pt>
          <cx:pt idx="1034">1402242.9399999999</cx:pt>
          <cx:pt idx="1035">18399.400000000001</cx:pt>
          <cx:pt idx="1036">164832.03</cx:pt>
          <cx:pt idx="1037">3543653.6800000002</cx:pt>
          <cx:pt idx="1038">41511.010000000002</cx:pt>
          <cx:pt idx="1039">909782.77000000002</cx:pt>
          <cx:pt idx="1040">39529.290000000001</cx:pt>
          <cx:pt idx="1041">931556.22999999998</cx:pt>
          <cx:pt idx="1042">195701.70999999999</cx:pt>
          <cx:pt idx="1043">644053.33999999997</cx:pt>
          <cx:pt idx="1044">219967.66</cx:pt>
          <cx:pt idx="1045">111485.36</cx:pt>
          <cx:pt idx="1046">134676.13</cx:pt>
          <cx:pt idx="1047">1683750.3100000001</cx:pt>
          <cx:pt idx="1048">1366564.05</cx:pt>
          <cx:pt idx="1049">845039.80000000005</cx:pt>
          <cx:pt idx="1050">7152.6000000000004</cx:pt>
          <cx:pt idx="1051">28237.549999999999</cx:pt>
          <cx:pt idx="1052">47283.209999999999</cx:pt>
          <cx:pt idx="1053">67918.929999999993</cx:pt>
          <cx:pt idx="1054">302675.37</cx:pt>
          <cx:pt idx="1055">5792.2299999999996</cx:pt>
          <cx:pt idx="1056">124050.44</cx:pt>
          <cx:pt idx="1057">575795.93000000005</cx:pt>
          <cx:pt idx="1058">1144196.98</cx:pt>
          <cx:pt idx="1059">233954.04000000001</cx:pt>
          <cx:pt idx="1060">1676892.28</cx:pt>
          <cx:pt idx="1061">168455.12</cx:pt>
          <cx:pt idx="1062">231166.12</cx:pt>
          <cx:pt idx="1063">47333.769999999997</cx:pt>
          <cx:pt idx="1064">7152.6000000000004</cx:pt>
          <cx:pt idx="1065">3412760.3100000001</cx:pt>
          <cx:pt idx="1066">21557.529999999999</cx:pt>
          <cx:pt idx="1067">89076.320000000007</cx:pt>
          <cx:pt idx="1068">37639.400000000001</cx:pt>
          <cx:pt idx="1069">156927.25</cx:pt>
          <cx:pt idx="1070">104849.31</cx:pt>
          <cx:pt idx="1071">260723.76000000001</cx:pt>
          <cx:pt idx="1072">248107.94</cx:pt>
          <cx:pt idx="1073">514834.46000000002</cx:pt>
          <cx:pt idx="1074">11131.370000000001</cx:pt>
          <cx:pt idx="1075">268542.98999999999</cx:pt>
          <cx:pt idx="1076">22911.849999999999</cx:pt>
          <cx:pt idx="1077">518086.03000000003</cx:pt>
          <cx:pt idx="1078">107443.47</cx:pt>
          <cx:pt idx="1079">8307</cx:pt>
          <cx:pt idx="1080">308091.90000000002</cx:pt>
          <cx:pt idx="1081">111882.69</cx:pt>
          <cx:pt idx="1082">9515.8500000000004</cx:pt>
          <cx:pt idx="1083">5105.8599999999997</cx:pt>
          <cx:pt idx="1084">54058.239999999998</cx:pt>
          <cx:pt idx="1085">290858.39000000001</cx:pt>
          <cx:pt idx="1086">152225.70999999999</cx:pt>
          <cx:pt idx="1087">99255.529999999999</cx:pt>
          <cx:pt idx="1088">1728522.1799999999</cx:pt>
          <cx:pt idx="1089">111448.31</cx:pt>
          <cx:pt idx="1090">546442.98999999999</cx:pt>
          <cx:pt idx="1091">965062.73999999999</cx:pt>
          <cx:pt idx="1092">3917051.1800000002</cx:pt>
          <cx:pt idx="1093">320779.48999999999</cx:pt>
          <cx:pt idx="1094">430758.63</cx:pt>
          <cx:pt idx="1095">26887.48</cx:pt>
          <cx:pt idx="1096">761776.18000000005</cx:pt>
          <cx:pt idx="1097">572325.06000000006</cx:pt>
          <cx:pt idx="1098">111485.36</cx:pt>
          <cx:pt idx="1099">385982.33000000002</cx:pt>
          <cx:pt idx="1100">49975.529999999999</cx:pt>
          <cx:pt idx="1101">247209.12</cx:pt>
          <cx:pt idx="1102">908282.26000000001</cx:pt>
          <cx:pt idx="1103">243338.32000000001</cx:pt>
          <cx:pt idx="1104">78026.020000000004</cx:pt>
          <cx:pt idx="1105">9019.5300000000007</cx:pt>
          <cx:pt idx="1106">7532.2299999999996</cx:pt>
          <cx:pt idx="1107">847079.05000000005</cx:pt>
          <cx:pt idx="1108">235990.04000000001</cx:pt>
          <cx:pt idx="1109">272747.76000000001</cx:pt>
          <cx:pt idx="1110">144580.23000000001</cx:pt>
          <cx:pt idx="1111">20212.040000000001</cx:pt>
          <cx:pt idx="1112">20108.240000000002</cx:pt>
          <cx:pt idx="1113">49394.949999999997</cx:pt>
          <cx:pt idx="1114">521258.75</cx:pt>
          <cx:pt idx="1115">825422.40000000002</cx:pt>
          <cx:pt idx="1116">692670.85999999999</cx:pt>
          <cx:pt idx="1117">9351.4899999999998</cx:pt>
          <cx:pt idx="1118">488814.54999999999</cx:pt>
          <cx:pt idx="1119">140642.26999999999</cx:pt>
          <cx:pt idx="1120">59618.110000000001</cx:pt>
          <cx:pt idx="1121">21220.450000000001</cx:pt>
          <cx:pt idx="1122">7701.4499999999998</cx:pt>
          <cx:pt idx="1123">41992.699999999997</cx:pt>
          <cx:pt idx="1124">1112859.8799999999</cx:pt>
          <cx:pt idx="1125">72064.649999999994</cx:pt>
          <cx:pt idx="1126">8881.9599999999991</cx:pt>
          <cx:pt idx="1127">174424.26000000001</cx:pt>
          <cx:pt idx="1128">215944.67999999999</cx:pt>
          <cx:pt idx="1129">215814.54000000001</cx:pt>
          <cx:pt idx="1130">1000980.23</cx:pt>
          <cx:pt idx="1131">15437.27</cx:pt>
          <cx:pt idx="1132">136165.04999999999</cx:pt>
          <cx:pt idx="1133">263736.13</cx:pt>
          <cx:pt idx="1134">845039.80000000005</cx:pt>
          <cx:pt idx="1135">50600.629999999997</cx:pt>
          <cx:pt idx="1136">12279.9</cx:pt>
          <cx:pt idx="1137">315823.10999999999</cx:pt>
          <cx:pt idx="1138">111845.06</cx:pt>
          <cx:pt idx="1139">69342.75</cx:pt>
          <cx:pt idx="1140">525331.16000000003</cx:pt>
          <cx:pt idx="1141">349026.69</cx:pt>
          <cx:pt idx="1142">194568.47</cx:pt>
          <cx:pt idx="1143">148407.35999999999</cx:pt>
          <cx:pt idx="1144">18085.23</cx:pt>
          <cx:pt idx="1145">1674877.75</cx:pt>
          <cx:pt idx="1146">155483.89000000001</cx:pt>
          <cx:pt idx="1147">41992.699999999997</cx:pt>
          <cx:pt idx="1148">909208.77000000002</cx:pt>
          <cx:pt idx="1149">325128.38</cx:pt>
          <cx:pt idx="1150">440072.65999999997</cx:pt>
          <cx:pt idx="1151">372055.78999999998</cx:pt>
          <cx:pt idx="1152">92830.350000000006</cx:pt>
          <cx:pt idx="1153">1343080.97</cx:pt>
          <cx:pt idx="1154">26404.799999999999</cx:pt>
          <cx:pt idx="1155">369771.90000000002</cx:pt>
          <cx:pt idx="1156">580650.93999999994</cx:pt>
          <cx:pt idx="1157">825422.40000000002</cx:pt>
          <cx:pt idx="1158">274853.35999999999</cx:pt>
          <cx:pt idx="1159">219515.70000000001</cx:pt>
          <cx:pt idx="1160">7556.8000000000002</cx:pt>
          <cx:pt idx="1161">709996.98999999999</cx:pt>
          <cx:pt idx="1162">458095.82000000001</cx:pt>
          <cx:pt idx="1163">29499.66</cx:pt>
          <cx:pt idx="1164">4076.4699999999998</cx:pt>
          <cx:pt idx="1165">34206.989999999998</cx:pt>
          <cx:pt idx="1166">111845.06</cx:pt>
          <cx:pt idx="1167">579669.88</cx:pt>
          <cx:pt idx="1168">3.9300000000000002</cx:pt>
          <cx:pt idx="1169">351119.15000000002</cx:pt>
          <cx:pt idx="1170">152225.70999999999</cx:pt>
          <cx:pt idx="1171">1515274.6200000001</cx:pt>
          <cx:pt idx="1172">971583.12</cx:pt>
          <cx:pt idx="1173">6624.6700000000001</cx:pt>
          <cx:pt idx="1174">1136890.47</cx:pt>
          <cx:pt idx="1175">638.21000000000004</cx:pt>
          <cx:pt idx="1176">30183.099999999999</cx:pt>
          <cx:pt idx="1177">214352.17000000001</cx:pt>
          <cx:pt idx="1178">15315.469999999999</cx:pt>
          <cx:pt idx="1179">414354.12</cx:pt>
          <cx:pt idx="1180">287367.33000000002</cx:pt>
          <cx:pt idx="1181">10136.17</cx:pt>
          <cx:pt idx="1182">69064.720000000001</cx:pt>
          <cx:pt idx="1183">893523.05000000005</cx:pt>
          <cx:pt idx="1184">85568.610000000001</cx:pt>
          <cx:pt idx="1185">37598.349999999999</cx:pt>
          <cx:pt idx="1186">334021.15999999997</cx:pt>
          <cx:pt idx="1187">686380.60999999999</cx:pt>
          <cx:pt idx="1188">11953.950000000001</cx:pt>
          <cx:pt idx="1189">124050.44</cx:pt>
          <cx:pt idx="1190">2778131.6099999999</cx:pt>
          <cx:pt idx="1191">12824.559999999999</cx:pt>
          <cx:pt idx="1192">1081072.96</cx:pt>
          <cx:pt idx="1193">62202.620000000003</cx:pt>
          <cx:pt idx="1194">52055.629999999997</cx:pt>
          <cx:pt idx="1195">449886.96000000002</cx:pt>
          <cx:pt idx="1196">223536.06</cx:pt>
          <cx:pt idx="1197">38985.900000000001</cx:pt>
          <cx:pt idx="1198">775053.78000000003</cx:pt>
          <cx:pt idx="1199">109838.03999999999</cx:pt>
          <cx:pt idx="1200">125937.58</cx:pt>
          <cx:pt idx="1201">235990.04000000001</cx:pt>
          <cx:pt idx="1202">36612.519999999997</cx:pt>
          <cx:pt idx="1203">20837.560000000001</cx:pt>
          <cx:pt idx="1204">896457.31999999995</cx:pt>
          <cx:pt idx="1205">1205488.6000000001</cx:pt>
          <cx:pt idx="1206">712086.57999999996</cx:pt>
          <cx:pt idx="1207">102892.62</cx:pt>
          <cx:pt idx="1208">119709.14</cx:pt>
          <cx:pt idx="1209">250239.95999999999</cx:pt>
          <cx:pt idx="1210">0.87</cx:pt>
          <cx:pt idx="1211">412846.42999999999</cx:pt>
          <cx:pt idx="1212">15437.27</cx:pt>
          <cx:pt idx="1213">1969869.6200000001</cx:pt>
          <cx:pt idx="1214">2903.6599999999999</cx:pt>
          <cx:pt idx="1215">42943.309999999998</cx:pt>
          <cx:pt idx="1216">209828.76000000001</cx:pt>
          <cx:pt idx="1217">509679.28000000003</cx:pt>
          <cx:pt idx="1218">304668.88</cx:pt>
          <cx:pt idx="1219">41511.010000000002</cx:pt>
          <cx:pt idx="1220">235990.04000000001</cx:pt>
          <cx:pt idx="1221">388137.12</cx:pt>
          <cx:pt idx="1222">309228.28999999998</cx:pt>
          <cx:pt idx="1223">182700.70000000001</cx:pt>
          <cx:pt idx="1224">135182.14000000001</cx:pt>
          <cx:pt idx="1225">24854.970000000001</cx:pt>
          <cx:pt idx="1226">4331955.6100000003</cx:pt>
          <cx:pt idx="1227">537015.72999999998</cx:pt>
          <cx:pt idx="1228">303999.46000000002</cx:pt>
          <cx:pt idx="1229">672416.18999999994</cx:pt>
          <cx:pt idx="1230">22878.509999999998</cx:pt>
          <cx:pt idx="1231">4313.25</cx:pt>
          <cx:pt idx="1232">154782.95999999999</cx:pt>
          <cx:pt idx="1233">250239.95999999999</cx:pt>
          <cx:pt idx="1234">44210.019999999997</cx:pt>
          <cx:pt idx="1235">215944.67999999999</cx:pt>
          <cx:pt idx="1236">1464278.95</cx:pt>
          <cx:pt idx="1237">457460.82000000001</cx:pt>
          <cx:pt idx="1238">36434.660000000003</cx:pt>
          <cx:pt idx="1239">379533.83000000002</cx:pt>
          <cx:pt idx="1240">17463.080000000002</cx:pt>
          <cx:pt idx="1241">110914.56</cx:pt>
          <cx:pt idx="1242">70790.380000000005</cx:pt>
          <cx:pt idx="1243">66776.690000000002</cx:pt>
          <cx:pt idx="1244">951135.06999999995</cx:pt>
          <cx:pt idx="1245">62202.620000000003</cx:pt>
          <cx:pt idx="1246">112159.38</cx:pt>
          <cx:pt idx="1247">762794.59999999998</cx:pt>
          <cx:pt idx="1248">8881.9599999999991</cx:pt>
          <cx:pt idx="1249">17719.619999999999</cx:pt>
          <cx:pt idx="1250">193849.54000000001</cx:pt>
          <cx:pt idx="1251">31363.130000000001</cx:pt>
          <cx:pt idx="1252">43361.599999999999</cx:pt>
          <cx:pt idx="1253">44297.919999999998</cx:pt>
          <cx:pt idx="1254">68545.479999999996</cx:pt>
          <cx:pt idx="1255">179317.22</cx:pt>
          <cx:pt idx="1256">32034.380000000001</cx:pt>
          <cx:pt idx="1257">277423.40000000002</cx:pt>
          <cx:pt idx="1258">20837.560000000001</cx:pt>
          <cx:pt idx="1259">39224.589999999997</cx:pt>
          <cx:pt idx="1260">12524.940000000001</cx:pt>
          <cx:pt idx="1261">243338.32000000001</cx:pt>
          <cx:pt idx="1262">0.87</cx:pt>
          <cx:pt idx="1263">2423432.8599999999</cx:pt>
          <cx:pt idx="1264">130025.42999999999</cx:pt>
          <cx:pt idx="1265">319084.17999999999</cx:pt>
          <cx:pt idx="1266">56966.459999999999</cx:pt>
          <cx:pt idx="1267">125937.58</cx:pt>
          <cx:pt idx="1268">16376.99</cx:pt>
          <cx:pt idx="1269">96744.009999999995</cx:pt>
          <cx:pt idx="1270">330492.48999999999</cx:pt>
          <cx:pt idx="1271">164630.39999999999</cx:pt>
          <cx:pt idx="1272">20837.560000000001</cx:pt>
          <cx:pt idx="1273">260723.76000000001</cx:pt>
          <cx:pt idx="1274">68352.259999999995</cx:pt>
          <cx:pt idx="1275">31859.470000000001</cx:pt>
          <cx:pt idx="1276">45436.779999999999</cx:pt>
          <cx:pt idx="1277">71591.220000000001</cx:pt>
          <cx:pt idx="1278">851659.48999999999</cx:pt>
          <cx:pt idx="1279">89535.289999999994</cx:pt>
          <cx:pt idx="1280">395823.25</cx:pt>
          <cx:pt idx="1281">50535.400000000001</cx:pt>
          <cx:pt idx="1282">200767.51000000001</cx:pt>
          <cx:pt idx="1283">131889.85000000001</cx:pt>
          <cx:pt idx="1284">268542.98999999999</cx:pt>
          <cx:pt idx="1285">106173.2</cx:pt>
          <cx:pt idx="1286">41992.699999999997</cx:pt>
          <cx:pt idx="1287">457460.82000000001</cx:pt>
          <cx:pt idx="1288">19945.029999999999</cx:pt>
          <cx:pt idx="1289">2072964.77</cx:pt>
          <cx:pt idx="1290">1515274.6200000001</cx:pt>
          <cx:pt idx="1291">106170.50999999999</cx:pt>
          <cx:pt idx="1292">263335.96000000002</cx:pt>
          <cx:pt idx="1293">301093.98999999999</cx:pt>
          <cx:pt idx="1294">76650.830000000002</cx:pt>
          <cx:pt idx="1295">1057.5899999999999</cx:pt>
          <cx:pt idx="1296">226560.60999999999</cx:pt>
          <cx:pt idx="1297">883026.85999999999</cx:pt>
          <cx:pt idx="1298">189273.64000000001</cx:pt>
          <cx:pt idx="1299">2218.3099999999999</cx:pt>
          <cx:pt idx="1300">1112368.21</cx:pt>
          <cx:pt idx="1301">8393.8500000000004</cx:pt>
          <cx:pt idx="1302">452800.65000000002</cx:pt>
          <cx:pt idx="1303">440072.65999999997</cx:pt>
          <cx:pt idx="1304">96724.940000000002</cx:pt>
          <cx:pt idx="1305">17719.619999999999</cx:pt>
          <cx:pt idx="1306">652122.05000000005</cx:pt>
          <cx:pt idx="1307">19760.080000000002</cx:pt>
          <cx:pt idx="1308">1112859.8799999999</cx:pt>
          <cx:pt idx="1309">9288.4500000000007</cx:pt>
          <cx:pt idx="1310">537015.72999999998</cx:pt>
          <cx:pt idx="1311">164630.39999999999</cx:pt>
          <cx:pt idx="1312">36510.970000000001</cx:pt>
          <cx:pt idx="1313">56790.290000000001</cx:pt>
          <cx:pt idx="1314">204646.70000000001</cx:pt>
          <cx:pt idx="1315">157107.54000000001</cx:pt>
          <cx:pt idx="1316">316361.38</cx:pt>
          <cx:pt idx="1317">2628034.4100000001</cx:pt>
          <cx:pt idx="1318">25575.139999999999</cx:pt>
          <cx:pt idx="1319">30183.099999999999</cx:pt>
          <cx:pt idx="1320">7633.7299999999996</cx:pt>
          <cx:pt idx="1321">40223.519999999997</cx:pt>
          <cx:pt idx="1322">276783.34999999998</cx:pt>
          <cx:pt idx="1323">37092.800000000003</cx:pt>
          <cx:pt idx="1324">431632.53999999998</cx:pt>
          <cx:pt idx="1325">247209.12</cx:pt>
          <cx:pt idx="1326">426903.98999999999</cx:pt>
          <cx:pt idx="1327">20979.23</cx:pt>
          <cx:pt idx="1328">61647.559999999998</cx:pt>
          <cx:pt idx="1329">1625993.8500000001</cx:pt>
          <cx:pt idx="1330">1585087.8300000001</cx:pt>
          <cx:pt idx="1331">707926.56000000006</cx:pt>
          <cx:pt idx="1332">635139.65000000002</cx:pt>
          <cx:pt idx="1333">864125.44999999995</cx:pt>
          <cx:pt idx="1334">9540.2199999999993</cx:pt>
          <cx:pt idx="1335">971583.12</cx:pt>
          <cx:pt idx="1336">13379.620000000001</cx:pt>
          <cx:pt idx="1337">9288.4500000000007</cx:pt>
          <cx:pt idx="1338">41511.010000000002</cx:pt>
          <cx:pt idx="1339">3060403.96</cx:pt>
          <cx:pt idx="1340">1348767.3700000001</cx:pt>
          <cx:pt idx="1341">2423432.8599999999</cx:pt>
          <cx:pt idx="1342">39145.970000000001</cx:pt>
          <cx:pt idx="1343">86346.910000000003</cx:pt>
          <cx:pt idx="1344">5792.2299999999996</cx:pt>
          <cx:pt idx="1345">3170669.9700000002</cx:pt>
          <cx:pt idx="1346">985784.57999999996</cx:pt>
          <cx:pt idx="1347">263755.37</cx:pt>
          <cx:pt idx="1348">746947.23999999999</cx:pt>
          <cx:pt idx="1349">53961.040000000001</cx:pt>
          <cx:pt idx="1350">219837.09</cx:pt>
          <cx:pt idx="1351">39890.510000000002</cx:pt>
          <cx:pt idx="1352">388949.03000000003</cx:pt>
          <cx:pt idx="1353">288928.63</cx:pt>
          <cx:pt idx="1354">1263008.8500000001</cx:pt>
          <cx:pt idx="1355">1105262.1499999999</cx:pt>
          <cx:pt idx="1356">14227.65</cx:pt>
          <cx:pt idx="1357">197437.47</cx:pt>
          <cx:pt idx="1358">24723.529999999999</cx:pt>
          <cx:pt idx="1359">257174.39999999999</cx:pt>
          <cx:pt idx="1360">452800.65000000002</cx:pt>
          <cx:pt idx="1361">50535.400000000001</cx:pt>
          <cx:pt idx="1362">103745.46000000001</cx:pt>
          <cx:pt idx="1363">12824.559999999999</cx:pt>
          <cx:pt idx="1364">35229.050000000003</cx:pt>
          <cx:pt idx="1365">1112368.21</cx:pt>
          <cx:pt idx="1366">80500.179999999993</cx:pt>
          <cx:pt idx="1367">89949.300000000003</cx:pt>
          <cx:pt idx="1368">92756.660000000003</cx:pt>
          <cx:pt idx="1369">575795.93000000005</cx:pt>
          <cx:pt idx="1370">67918.929999999993</cx:pt>
          <cx:pt idx="1371">179869.57999999999</cx:pt>
          <cx:pt idx="1372">99547.559999999998</cx:pt>
          <cx:pt idx="1373">2903.6599999999999</cx:pt>
          <cx:pt idx="1374">1029407.02</cx:pt>
          <cx:pt idx="1375">182700.70000000001</cx:pt>
          <cx:pt idx="1376">14938.07</cx:pt>
          <cx:pt idx="1377">7701.4499999999998</cx:pt>
          <cx:pt idx="1378">9842.7199999999993</cx:pt>
          <cx:pt idx="1379">11131.370000000001</cx:pt>
          <cx:pt idx="1380">1366564.05</cx:pt>
          <cx:pt idx="1381">27094.790000000001</cx:pt>
          <cx:pt idx="1382">325128.38</cx:pt>
          <cx:pt idx="1383">749517.79000000004</cx:pt>
          <cx:pt idx="1384">43974.029999999999</cx:pt>
          <cx:pt idx="1385">47528.879999999997</cx:pt>
          <cx:pt idx="1386">260723.76000000001</cx:pt>
          <cx:pt idx="1387">1515274.6200000001</cx:pt>
          <cx:pt idx="1388">34700.599999999999</cx:pt>
          <cx:pt idx="1389">1057.5899999999999</cx:pt>
          <cx:pt idx="1390">192722.19</cx:pt>
          <cx:pt idx="1391">675641.77000000002</cx:pt>
          <cx:pt idx="1392">440072.65999999997</cx:pt>
          <cx:pt idx="1393">518086.03000000003</cx:pt>
          <cx:pt idx="1394">156927.25</cx:pt>
          <cx:pt idx="1395">312156.09000000003</cx:pt>
          <cx:pt idx="1396">111845.06</cx:pt>
          <cx:pt idx="1397">775053.78000000003</cx:pt>
          <cx:pt idx="1398">198079.03</cx:pt>
          <cx:pt idx="1399">14205.610000000001</cx:pt>
          <cx:pt idx="1400">95060.190000000002</cx:pt>
          <cx:pt idx="1401">2663.3800000000001</cx:pt>
          <cx:pt idx="1402">57556.970000000001</cx:pt>
          <cx:pt idx="1403">303361.38</cx:pt>
          <cx:pt idx="1404">402976.65999999997</cx:pt>
          <cx:pt idx="1405">26887.48</cx:pt>
          <cx:pt idx="1406">10995.459999999999</cx:pt>
          <cx:pt idx="1407">9351.4899999999998</cx:pt>
          <cx:pt idx="1408">248534.60000000001</cx:pt>
          <cx:pt idx="1409">4214.75</cx:pt>
          <cx:pt idx="1410">444808.76000000001</cx:pt>
          <cx:pt idx="1411">92286.139999999999</cx:pt>
          <cx:pt idx="1412">2793.8600000000001</cx:pt>
          <cx:pt idx="1413">24419.400000000001</cx:pt>
          <cx:pt idx="1414">439058.15999999997</cx:pt>
          <cx:pt idx="1415">272538.04999999999</cx:pt>
          <cx:pt idx="1416">182700.70000000001</cx:pt>
          <cx:pt idx="1417">120273.14</cx:pt>
          <cx:pt idx="1418">81840.610000000001</cx:pt>
          <cx:pt idx="1419">5677834.4800000004</cx:pt>
          <cx:pt idx="1420">1003089.9300000001</cx:pt>
          <cx:pt idx="1421">27855.860000000001</cx:pt>
          <cx:pt idx="1422">46005.120000000003</cx:pt>
          <cx:pt idx="1423">219837.09</cx:pt>
          <cx:pt idx="1424">141040.56</cx:pt>
          <cx:pt idx="1425">16284.219999999999</cx:pt>
          <cx:pt idx="1426">57970.699999999997</cx:pt>
          <cx:pt idx="1427">251213.09</cx:pt>
          <cx:pt idx="1428">18399.400000000001</cx:pt>
          <cx:pt idx="1429">107899.17</cx:pt>
          <cx:pt idx="1430">301093.98999999999</cx:pt>
          <cx:pt idx="1431">404142.03999999998</cx:pt>
          <cx:pt idx="1432">68545.479999999996</cx:pt>
          <cx:pt idx="1433">243338.32000000001</cx:pt>
          <cx:pt idx="1434">3198046.6699999999</cx:pt>
          <cx:pt idx="1435">118179.28</cx:pt>
          <cx:pt idx="1436">14257.209999999999</cx:pt>
          <cx:pt idx="1437">39224.589999999997</cx:pt>
          <cx:pt idx="1438">21261.02</cx:pt>
          <cx:pt idx="1439">82017.869999999995</cx:pt>
          <cx:pt idx="1440">217105.85000000001</cx:pt>
          <cx:pt idx="1441">1105262.1499999999</cx:pt>
          <cx:pt idx="1442">248534.60000000001</cx:pt>
          <cx:pt idx="1443">6824.2700000000004</cx:pt>
          <cx:pt idx="1444">233540.97</cx:pt>
          <cx:pt idx="1445">844370.04000000004</cx:pt>
          <cx:pt idx="1446">79678.940000000002</cx:pt>
          <cx:pt idx="1447">1800911.6899999999</cx:pt>
          <cx:pt idx="1448">1676892.28</cx:pt>
          <cx:pt idx="1449">845039.80000000005</cx:pt>
          <cx:pt idx="1450">478599.64000000001</cx:pt>
          <cx:pt idx="1451">142580.28</cx:pt>
          <cx:pt idx="1452">14449.49</cx:pt>
          <cx:pt idx="1453">220668.10999999999</cx:pt>
          <cx:pt idx="1454">81354.710000000006</cx:pt>
          <cx:pt idx="1455">173112.76999999999</cx:pt>
          <cx:pt idx="1456">5235.2799999999997</cx:pt>
          <cx:pt idx="1457">172068.95000000001</cx:pt>
          <cx:pt idx="1458">773495.93999999994</cx:pt>
          <cx:pt idx="1459">6942.9200000000001</cx:pt>
          <cx:pt idx="1460">17214.240000000002</cx:pt>
          <cx:pt idx="1461">281162.96000000002</cx:pt>
          <cx:pt idx="1462">52501.839999999997</cx:pt>
          <cx:pt idx="1463">1183662.1499999999</cx:pt>
          <cx:pt idx="1464">41992.699999999997</cx:pt>
          <cx:pt idx="1465">280289.04999999999</cx:pt>
          <cx:pt idx="1466">496848.48999999999</cx:pt>
          <cx:pt idx="1467">11934.02</cx:pt>
          <cx:pt idx="1468">168897</cx:pt>
          <cx:pt idx="1469">4368.75</cx:pt>
          <cx:pt idx="1470">3.9300000000000002</cx:pt>
          <cx:pt idx="1471">248107.94</cx:pt>
          <cx:pt idx="1472">312156.09000000003</cx:pt>
          <cx:pt idx="1473">79678.940000000002</cx:pt>
          <cx:pt idx="1474">193849.54000000001</cx:pt>
          <cx:pt idx="1475">25481.82</cx:pt>
          <cx:pt idx="1476">43974.029999999999</cx:pt>
          <cx:pt idx="1477">5816.5200000000004</cx:pt>
          <cx:pt idx="1478">282365.35999999999</cx:pt>
          <cx:pt idx="1479">1413177.5</cx:pt>
          <cx:pt idx="1480">34735.059999999998</cx:pt>
          <cx:pt idx="1481">389625.31</cx:pt>
          <cx:pt idx="1482">22911.849999999999</cx:pt>
          <cx:pt idx="1483">255854.85999999999</cx:pt>
          <cx:pt idx="1484">92756.660000000003</cx:pt>
          <cx:pt idx="1485">452800.65000000002</cx:pt>
          <cx:pt idx="1486">276870.38</cx:pt>
          <cx:pt idx="1487">1676892.28</cx:pt>
          <cx:pt idx="1488">883026.85999999999</cx:pt>
          <cx:pt idx="1489">143383.84</cx:pt>
          <cx:pt idx="1490">23425.689999999999</cx:pt>
          <cx:pt idx="1491">255666.42999999999</cx:pt>
          <cx:pt idx="1492">797993.96999999997</cx:pt>
          <cx:pt idx="1493">709996.98999999999</cx:pt>
          <cx:pt idx="1494">1029185.5</cx:pt>
          <cx:pt idx="1495">117389.67</cx:pt>
          <cx:pt idx="1496">296977.59999999998</cx:pt>
          <cx:pt idx="1497">298047.77000000002</cx:pt>
          <cx:pt idx="1498">103745.46000000001</cx:pt>
          <cx:pt idx="1499">8393.8500000000004</cx:pt>
          <cx:pt idx="1500">133338.94</cx:pt>
          <cx:pt idx="1501">133338.94</cx:pt>
          <cx:pt idx="1502">416389.21999999997</cx:pt>
          <cx:pt idx="1503">119985.3</cx:pt>
          <cx:pt idx="1504">575176.66000000003</cx:pt>
          <cx:pt idx="1505">86332.220000000001</cx:pt>
          <cx:pt idx="1506">385982.33000000002</cx:pt>
          <cx:pt idx="1507">24666.220000000001</cx:pt>
          <cx:pt idx="1508">67929.330000000002</cx:pt>
          <cx:pt idx="1509">66776.690000000002</cx:pt>
          <cx:pt idx="1510">89535.289999999994</cx:pt>
          <cx:pt idx="1511">630156.63</cx:pt>
          <cx:pt idx="1512">475995.48999999999</cx:pt>
          <cx:pt idx="1513">34735.059999999998</cx:pt>
          <cx:pt idx="1514">42943.309999999998</cx:pt>
          <cx:pt idx="1515">26357.369999999999</cx:pt>
          <cx:pt idx="1516">233954.04000000001</cx:pt>
          <cx:pt idx="1517">489985.21000000002</cx:pt>
          <cx:pt idx="1518">3476.48</cx:pt>
          <cx:pt idx="1519">24920.490000000002</cx:pt>
          <cx:pt idx="1520">438098.67999999999</cx:pt>
          <cx:pt idx="1521">50603.809999999998</cx:pt>
          <cx:pt idx="1522">124026.23</cx:pt>
          <cx:pt idx="1523">9372.4899999999998</cx:pt>
          <cx:pt idx="1524">136165.04999999999</cx:pt>
          <cx:pt idx="1525">18085.23</cx:pt>
          <cx:pt idx="1526">62771.290000000001</cx:pt>
          <cx:pt idx="1527">2663.3800000000001</cx:pt>
          <cx:pt idx="1528">2605768.6200000001</cx:pt>
          <cx:pt idx="1529">1037788.7</cx:pt>
          <cx:pt idx="1530">58811.410000000003</cx:pt>
          <cx:pt idx="1531">14411.51</cx:pt>
          <cx:pt idx="1532">217105.85000000001</cx:pt>
          <cx:pt idx="1533">645820.76000000001</cx:pt>
          <cx:pt idx="1534">231454.92000000001</cx:pt>
          <cx:pt idx="1535">1464278.95</cx:pt>
          <cx:pt idx="1536">36612.519999999997</cx:pt>
          <cx:pt idx="1537">8091.7399999999998</cx:pt>
          <cx:pt idx="1538">5816.5200000000004</cx:pt>
          <cx:pt idx="1539">931556.22999999998</cx:pt>
          <cx:pt idx="1540">37452.339999999997</cx:pt>
          <cx:pt idx="1541">1619984.49</cx:pt>
          <cx:pt idx="1542">12524.940000000001</cx:pt>
          <cx:pt idx="1543">120465.78999999999</cx:pt>
          <cx:pt idx="1544">566851.15000000002</cx:pt>
          <cx:pt idx="1545">72667.529999999999</cx:pt>
          <cx:pt idx="1546">1082583.3200000001</cx:pt>
          <cx:pt idx="1547">9351.4899999999998</cx:pt>
          <cx:pt idx="1548">100857.88</cx:pt>
          <cx:pt idx="1549">219515.70000000001</cx:pt>
          <cx:pt idx="1550">97786.380000000005</cx:pt>
          <cx:pt idx="1551">18085.23</cx:pt>
          <cx:pt idx="1552">168455.12</cx:pt>
          <cx:pt idx="1553">12279.9</cx:pt>
          <cx:pt idx="1554">408792.62</cx:pt>
          <cx:pt idx="1555">928036.76000000001</cx:pt>
          <cx:pt idx="1556">91176.710000000006</cx:pt>
          <cx:pt idx="1557">76897.089999999997</cx:pt>
          <cx:pt idx="1558">79238.860000000001</cx:pt>
          <cx:pt idx="1559">608054.79000000004</cx:pt>
          <cx:pt idx="1560">200767.51000000001</cx:pt>
          <cx:pt idx="1561">10048.83</cx:pt>
          <cx:pt idx="1562">262302.97999999998</cx:pt>
          <cx:pt idx="1563">252507.79999999999</cx:pt>
          <cx:pt idx="1564">92362.160000000003</cx:pt>
          <cx:pt idx="1565">247209.12</cx:pt>
          <cx:pt idx="1566">95440.289999999994</cx:pt>
          <cx:pt idx="1567">81840.610000000001</cx:pt>
          <cx:pt idx="1568">39277.559999999998</cx:pt>
          <cx:pt idx="1569">1464278.95</cx:pt>
          <cx:pt idx="1570">105749.75999999999</cx:pt>
          <cx:pt idx="1571">30664.240000000002</cx:pt>
          <cx:pt idx="1572">13504.959999999999</cx:pt>
          <cx:pt idx="1573">325128.38</cx:pt>
          <cx:pt idx="1574">11186.4</cx:pt>
          <cx:pt idx="1575">14205.610000000001</cx:pt>
          <cx:pt idx="1576">389625.31</cx:pt>
          <cx:pt idx="1577">692670.85999999999</cx:pt>
          <cx:pt idx="1578">440072.65999999997</cx:pt>
          <cx:pt idx="1579">935017.09999999998</cx:pt>
          <cx:pt idx="1580">413528.65999999997</cx:pt>
          <cx:pt idx="1581">507474.31</cx:pt>
          <cx:pt idx="1582">893523.05000000005</cx:pt>
          <cx:pt idx="1583">8881.9599999999991</cx:pt>
          <cx:pt idx="1584">191427.82999999999</cx:pt>
          <cx:pt idx="1585">235352.72</cx:pt>
          <cx:pt idx="1586">99255.529999999999</cx:pt>
          <cx:pt idx="1587">32034.380000000001</cx:pt>
          <cx:pt idx="1588">402976.65999999997</cx:pt>
          <cx:pt idx="1589">34700.599999999999</cx:pt>
          <cx:pt idx="1590">41992.699999999997</cx:pt>
          <cx:pt idx="1591">155483.89000000001</cx:pt>
          <cx:pt idx="1592">712086.57999999996</cx:pt>
          <cx:pt idx="1593">1532937.21</cx:pt>
          <cx:pt idx="1594">81953.649999999994</cx:pt>
          <cx:pt idx="1595">28237.549999999999</cx:pt>
          <cx:pt idx="1596">33036.949999999997</cx:pt>
          <cx:pt idx="1597">61647.559999999998</cx:pt>
          <cx:pt idx="1598">12688.77</cx:pt>
          <cx:pt idx="1599">107943.11</cx:pt>
          <cx:pt idx="1600">111845.06</cx:pt>
          <cx:pt idx="1601">78026.020000000004</cx:pt>
          <cx:pt idx="1602">104292.67999999999</cx:pt>
          <cx:pt idx="1603">983817.45999999996</cx:pt>
          <cx:pt idx="1604">5087.8000000000002</cx:pt>
          <cx:pt idx="1605">1728522.1799999999</cx:pt>
          <cx:pt idx="1606">272163.75</cx:pt>
          <cx:pt idx="1607">295709.22999999998</cx:pt>
          <cx:pt idx="1608">85682.410000000003</cx:pt>
          <cx:pt idx="1609">820931.13</cx:pt>
          <cx:pt idx="1610">1172895.1200000001</cx:pt>
          <cx:pt idx="1611">283944.02000000002</cx:pt>
          <cx:pt idx="1612">67605.509999999995</cx:pt>
          <cx:pt idx="1613">77872.660000000003</cx:pt>
          <cx:pt idx="1614">304658.03999999998</cx:pt>
          <cx:pt idx="1615">54058.239999999998</cx:pt>
          <cx:pt idx="1616">4375.5</cx:pt>
          <cx:pt idx="1617">72125.380000000005</cx:pt>
          <cx:pt idx="1618">1784017.22</cx:pt>
          <cx:pt idx="1619">293405.31</cx:pt>
          <cx:pt idx="1620">164505.54999999999</cx:pt>
          <cx:pt idx="1621">525331.16000000003</cx:pt>
          <cx:pt idx="1622">36434.660000000003</cx:pt>
          <cx:pt idx="1623">2833463.4900000002</cx:pt>
          <cx:pt idx="1624">159461.97</cx:pt>
          <cx:pt idx="1625">2833463.4900000002</cx:pt>
          <cx:pt idx="1626">57376.050000000003</cx:pt>
          <cx:pt idx="1627">153269.66</cx:pt>
          <cx:pt idx="1628">4523432.0099999998</cx:pt>
          <cx:pt idx="1629">21220.450000000001</cx:pt>
          <cx:pt idx="1630">247209.12</cx:pt>
          <cx:pt idx="1631">39224.589999999997</cx:pt>
          <cx:pt idx="1632">27624.98</cx:pt>
          <cx:pt idx="1633">3103909.8799999999</cx:pt>
          <cx:pt idx="1634">735053.96999999997</cx:pt>
          <cx:pt idx="1635">845039.80000000005</cx:pt>
          <cx:pt idx="1636">59850.019999999997</cx:pt>
          <cx:pt idx="1637">5119.8500000000004</cx:pt>
          <cx:pt idx="1638">322645.47999999998</cx:pt>
          <cx:pt idx="1639">896457.31999999995</cx:pt>
          <cx:pt idx="1640">27168.18</cx:pt>
          <cx:pt idx="1641">141040.56</cx:pt>
          <cx:pt idx="1642">44640.25</cx:pt>
          <cx:pt idx="1643">696006.05000000005</cx:pt>
          <cx:pt idx="1644">141124.17999999999</cx:pt>
          <cx:pt idx="1645">592322.27000000002</cx:pt>
          <cx:pt idx="1646">288928.63</cx:pt>
          <cx:pt idx="1647">7095.5900000000001</cx:pt>
          <cx:pt idx="1648">2025440.98</cx:pt>
          <cx:pt idx="1649">26357.369999999999</cx:pt>
          <cx:pt idx="1650">438098.67999999999</cx:pt>
          <cx:pt idx="1651">25570.389999999999</cx:pt>
          <cx:pt idx="1652">111448.31</cx:pt>
          <cx:pt idx="1653">691911.90000000002</cx:pt>
          <cx:pt idx="1654">438098.67999999999</cx:pt>
          <cx:pt idx="1655">513833.33000000002</cx:pt>
          <cx:pt idx="1656">679368.93999999994</cx:pt>
          <cx:pt idx="1657">17341.080000000002</cx:pt>
          <cx:pt idx="1658">308091.90000000002</cx:pt>
          <cx:pt idx="1659">408792.62</cx:pt>
          <cx:pt idx="1660">62081.910000000003</cx:pt>
          <cx:pt idx="1661">68120.100000000006</cx:pt>
          <cx:pt idx="1662">8866.5400000000009</cx:pt>
          <cx:pt idx="1663">41132.129999999997</cx:pt>
          <cx:pt idx="1664">50535.400000000001</cx:pt>
          <cx:pt idx="1665">172752.98000000001</cx:pt>
          <cx:pt idx="1666">79238.860000000001</cx:pt>
          <cx:pt idx="1667">2663.3800000000001</cx:pt>
          <cx:pt idx="1668">456227.92999999999</cx:pt>
          <cx:pt idx="1669">638.21000000000004</cx:pt>
          <cx:pt idx="1670">235990.04000000001</cx:pt>
          <cx:pt idx="1671">144768.17000000001</cx:pt>
          <cx:pt idx="1672">3917051.1800000002</cx:pt>
          <cx:pt idx="1673">2455978.6000000001</cx:pt>
          <cx:pt idx="1674">9586.6000000000004</cx:pt>
          <cx:pt idx="1675">44640.25</cx:pt>
          <cx:pt idx="1676">50600.629999999997</cx:pt>
          <cx:pt idx="1677">328169.10999999999</cx:pt>
          <cx:pt idx="1678">243338.32000000001</cx:pt>
          <cx:pt idx="1679">104456.58</cx:pt>
          <cx:pt idx="1680">483772.75</cx:pt>
          <cx:pt idx="1681">115049.92</cx:pt>
          <cx:pt idx="1682">139412.32000000001</cx:pt>
          <cx:pt idx="1683">497126.28000000003</cx:pt>
          <cx:pt idx="1684">47333.769999999997</cx:pt>
          <cx:pt idx="1685">18584.720000000001</cx:pt>
          <cx:pt idx="1686">30595.830000000002</cx:pt>
          <cx:pt idx="1687">1024461.9</cx:pt>
          <cx:pt idx="1688">31839.27</cx:pt>
          <cx:pt idx="1689">156927.25</cx:pt>
          <cx:pt idx="1690">41132.129999999997</cx:pt>
          <cx:pt idx="1691">3917051.1800000002</cx:pt>
          <cx:pt idx="1692">47528.879999999997</cx:pt>
          <cx:pt idx="1693">1456311.55</cx:pt>
          <cx:pt idx="1694">820931.13</cx:pt>
          <cx:pt idx="1695">3198046.6699999999</cx:pt>
          <cx:pt idx="1696">17341.080000000002</cx:pt>
          <cx:pt idx="1697">746947.23999999999</cx:pt>
          <cx:pt idx="1698">117785.81</cx:pt>
          <cx:pt idx="1699">250519.57999999999</cx:pt>
          <cx:pt idx="1700">144768.17000000001</cx:pt>
          <cx:pt idx="1701">1464278.95</cx:pt>
          <cx:pt idx="1702">5119.8500000000004</cx:pt>
          <cx:pt idx="1703">32177.860000000001</cx:pt>
          <cx:pt idx="1704">50603.809999999998</cx:pt>
          <cx:pt idx="1705">43639.830000000002</cx:pt>
          <cx:pt idx="1706">1081072.96</cx:pt>
          <cx:pt idx="1707">19945.029999999999</cx:pt>
          <cx:pt idx="1708">42175.809999999998</cx:pt>
          <cx:pt idx="1709">182681.14999999999</cx:pt>
          <cx:pt idx="1710">78757.410000000003</cx:pt>
          <cx:pt idx="1711">39870.739999999998</cx:pt>
          <cx:pt idx="1712">309228.28999999998</cx:pt>
          <cx:pt idx="1713">78757.410000000003</cx:pt>
          <cx:pt idx="1714">15414.74</cx:pt>
          <cx:pt idx="1715">22878.509999999998</cx:pt>
          <cx:pt idx="1716">408918.96000000002</cx:pt>
          <cx:pt idx="1717">194568.47</cx:pt>
          <cx:pt idx="1718">27421.389999999999</cx:pt>
          <cx:pt idx="1719">769981.91000000003</cx:pt>
          <cx:pt idx="1720">372552.02000000002</cx:pt>
          <cx:pt idx="1721">216951.51000000001</cx:pt>
          <cx:pt idx="1722">388530.47999999998</cx:pt>
          <cx:pt idx="1723">41663.089999999997</cx:pt>
          <cx:pt idx="1724">50603.809999999998</cx:pt>
          <cx:pt idx="1725">46224.550000000003</cx:pt>
          <cx:pt idx="1726">14257.209999999999</cx:pt>
          <cx:pt idx="1727">45366.440000000002</cx:pt>
          <cx:pt idx="1728">249103.73000000001</cx:pt>
          <cx:pt idx="1729">95652.149999999994</cx:pt>
          <cx:pt idx="1730">244160.06</cx:pt>
          <cx:pt idx="1731">86332.220000000001</cx:pt>
          <cx:pt idx="1732">26662.759999999998</cx:pt>
          <cx:pt idx="1733">148407.35999999999</cx:pt>
          <cx:pt idx="1734">290858.39000000001</cx:pt>
          <cx:pt idx="1735">86332.220000000001</cx:pt>
          <cx:pt idx="1736">175137.56</cx:pt>
          <cx:pt idx="1737">797993.96999999997</cx:pt>
          <cx:pt idx="1738">52624.849999999999</cx:pt>
          <cx:pt idx="1739">589442.72999999998</cx:pt>
          <cx:pt idx="1740">775053.78000000003</cx:pt>
          <cx:pt idx="1741">105143.24000000001</cx:pt>
          <cx:pt idx="1742">89376.320000000007</cx:pt>
          <cx:pt idx="1743">40681.68</cx:pt>
          <cx:pt idx="1744">452800.65000000002</cx:pt>
          <cx:pt idx="1745">35229.050000000003</cx:pt>
          <cx:pt idx="1746">480969.56</cx:pt>
          <cx:pt idx="1747">51583.290000000001</cx:pt>
          <cx:pt idx="1748">444808.76000000001</cx:pt>
          <cx:pt idx="1749">8568.7099999999991</cx:pt>
          <cx:pt idx="1750">1424877.52</cx:pt>
          <cx:pt idx="1751">169966.92999999999</cx:pt>
          <cx:pt idx="1752">107943.11</cx:pt>
          <cx:pt idx="1753">270304.97999999998</cx:pt>
          <cx:pt idx="1754">440072.65999999997</cx:pt>
          <cx:pt idx="1755">3412760.3100000001</cx:pt>
          <cx:pt idx="1756">120273.14</cx:pt>
          <cx:pt idx="1757">9651.2099999999991</cx:pt>
          <cx:pt idx="1758">679368.93999999994</cx:pt>
          <cx:pt idx="1759">309453.60999999999</cx:pt>
          <cx:pt idx="1760">1325203.22</cx:pt>
          <cx:pt idx="1761">335134.66999999998</cx:pt>
          <cx:pt idx="1762">76650.830000000002</cx:pt>
          <cx:pt idx="1763">554.80999999999995</cx:pt>
          <cx:pt idx="1764">51100.199999999997</cx:pt>
          <cx:pt idx="1765">32177.860000000001</cx:pt>
          <cx:pt idx="1766">38447.279999999999</cx:pt>
          <cx:pt idx="1767">34700.599999999999</cx:pt>
          <cx:pt idx="1768">197232.70999999999</cx:pt>
          <cx:pt idx="1769">4523432.0099999998</cx:pt>
          <cx:pt idx="1770">297817.72999999998</cx:pt>
          <cx:pt idx="1771">395823.25</cx:pt>
          <cx:pt idx="1772">197232.70999999999</cx:pt>
          <cx:pt idx="1773">3964.5599999999999</cx:pt>
          <cx:pt idx="1774">825422.40000000002</cx:pt>
          <cx:pt idx="1775">16284.219999999999</cx:pt>
          <cx:pt idx="1776">1343080.97</cx:pt>
          <cx:pt idx="1777">41511.010000000002</cx:pt>
          <cx:pt idx="1778">82475.669999999998</cx:pt>
          <cx:pt idx="1779">100613.75999999999</cx:pt>
          <cx:pt idx="1780">48322.709999999999</cx:pt>
          <cx:pt idx="1781">41992.699999999997</cx:pt>
          <cx:pt idx="1782">1217078.53</cx:pt>
          <cx:pt idx="1783">29560.959999999999</cx:pt>
          <cx:pt idx="1784">5087.8000000000002</cx:pt>
          <cx:pt idx="1785">31542.290000000001</cx:pt>
          <cx:pt idx="1786">290858.39000000001</cx:pt>
          <cx:pt idx="1787">256524.64999999999</cx:pt>
          <cx:pt idx="1788">17454.380000000001</cx:pt>
          <cx:pt idx="1789">50603.809999999998</cx:pt>
          <cx:pt idx="1790">9699.6000000000004</cx:pt>
          <cx:pt idx="1791">6942.9200000000001</cx:pt>
          <cx:pt idx="1792">41560.230000000003</cx:pt>
          <cx:pt idx="1793">81966.160000000003</cx:pt>
          <cx:pt idx="1794">385494.59000000003</cx:pt>
          <cx:pt idx="1795">537015.72999999998</cx:pt>
          <cx:pt idx="1796">883026.85999999999</cx:pt>
          <cx:pt idx="1797">215814.54000000001</cx:pt>
          <cx:pt idx="1798">691911.90000000002</cx:pt>
          <cx:pt idx="1799">304658.03999999998</cx:pt>
          <cx:pt idx="1800">59085.769999999997</cx:pt>
          <cx:pt idx="1801">59774.779999999999</cx:pt>
          <cx:pt idx="1802">389625.31</cx:pt>
          <cx:pt idx="1803">4214.75</cx:pt>
          <cx:pt idx="1804">306150.31</cx:pt>
          <cx:pt idx="1805">249329.94</cx:pt>
          <cx:pt idx="1806">3693.9699999999998</cx:pt>
          <cx:pt idx="1807">451000.62</cx:pt>
          <cx:pt idx="1808">1018780.98</cx:pt>
          <cx:pt idx="1809">37598.349999999999</cx:pt>
          <cx:pt idx="1810">553518.47999999998</cx:pt>
          <cx:pt idx="1811">49552.720000000001</cx:pt>
          <cx:pt idx="1812">282365.35999999999</cx:pt>
          <cx:pt idx="1813">484618.77000000002</cx:pt>
          <cx:pt idx="1814">19009.91</cx:pt>
          <cx:pt idx="1815">287367.33000000002</cx:pt>
          <cx:pt idx="1816">28853.259999999998</cx:pt>
          <cx:pt idx="1817">79166.070000000007</cx:pt>
          <cx:pt idx="1818">265017.37</cx:pt>
          <cx:pt idx="1819">385982.33000000002</cx:pt>
          <cx:pt idx="1820">79950.270000000004</cx:pt>
          <cx:pt idx="1821">58811.410000000003</cx:pt>
          <cx:pt idx="1822">436628.03000000003</cx:pt>
          <cx:pt idx="1823">10614.030000000001</cx:pt>
          <cx:pt idx="1824">820931.13</cx:pt>
          <cx:pt idx="1825">820931.13</cx:pt>
          <cx:pt idx="1826">8866.5400000000009</cx:pt>
          <cx:pt idx="1827">715441.44999999995</cx:pt>
          <cx:pt idx="1828">349026.69</cx:pt>
          <cx:pt idx="1829">92689.440000000002</cx:pt>
          <cx:pt idx="1830">1326930.21</cx:pt>
          <cx:pt idx="1831">100613.75999999999</cx:pt>
          <cx:pt idx="1832">44210.019999999997</cx:pt>
          <cx:pt idx="1833">3412760.3100000001</cx:pt>
          <cx:pt idx="1834">57030.43</cx:pt>
          <cx:pt idx="1835">2423432.8599999999</cx:pt>
          <cx:pt idx="1836">20108.240000000002</cx:pt>
          <cx:pt idx="1837">572325.06000000006</cx:pt>
          <cx:pt idx="1838">20837.560000000001</cx:pt>
          <cx:pt idx="1839">40128.260000000002</cx:pt>
          <cx:pt idx="1840">62202.620000000003</cx:pt>
          <cx:pt idx="1841">17341.080000000002</cx:pt>
          <cx:pt idx="1842">2663.3800000000001</cx:pt>
          <cx:pt idx="1843">29726</cx:pt>
          <cx:pt idx="1844">241408.26999999999</cx:pt>
          <cx:pt idx="1845">37598.349999999999</cx:pt>
          <cx:pt idx="1846">288928.63</cx:pt>
          <cx:pt idx="1847">1016156.98</cx:pt>
          <cx:pt idx="1848">124026.23</cx:pt>
          <cx:pt idx="1849">268566.35999999999</cx:pt>
          <cx:pt idx="1850">302675.37</cx:pt>
          <cx:pt idx="1851">44640.25</cx:pt>
          <cx:pt idx="1852">298047.77000000002</cx:pt>
          <cx:pt idx="1853">909208.77000000002</cx:pt>
          <cx:pt idx="1854">29481.029999999999</cx:pt>
          <cx:pt idx="1855">433941.06</cx:pt>
          <cx:pt idx="1856">27213.16</cx:pt>
          <cx:pt idx="1857">18399.400000000001</cx:pt>
          <cx:pt idx="1858">388949.03000000003</cx:pt>
          <cx:pt idx="1859">1000980.23</cx:pt>
          <cx:pt idx="1860">44640.25</cx:pt>
          <cx:pt idx="1861">124026.23</cx:pt>
          <cx:pt idx="1862">504030.72999999998</cx:pt>
          <cx:pt idx="1863">17341.080000000002</cx:pt>
          <cx:pt idx="1864">480969.56</cx:pt>
          <cx:pt idx="1865">66776.690000000002</cx:pt>
          <cx:pt idx="1866">123926.28</cx:pt>
          <cx:pt idx="1867">1016156.98</cx:pt>
          <cx:pt idx="1868">752328.97999999998</cx:pt>
          <cx:pt idx="1869">723272.03000000003</cx:pt>
          <cx:pt idx="1870">2200103.0499999998</cx:pt>
          <cx:pt idx="1871">712086.57999999996</cx:pt>
          <cx:pt idx="1872">46224.550000000003</cx:pt>
          <cx:pt idx="1873">16195.6</cx:pt>
          <cx:pt idx="1874">853363.94999999995</cx:pt>
          <cx:pt idx="1875">94103.539999999994</cx:pt>
          <cx:pt idx="1876">327507.89000000001</cx:pt>
          <cx:pt idx="1877">1065006.29</cx:pt>
          <cx:pt idx="1878">184555.32999999999</cx:pt>
          <cx:pt idx="1879">39890.510000000002</cx:pt>
          <cx:pt idx="1880">14938.07</cx:pt>
          <cx:pt idx="1881">164832.03</cx:pt>
          <cx:pt idx="1882">31058.84</cx:pt>
          <cx:pt idx="1883">276870.38</cx:pt>
          <cx:pt idx="1884">484618.77000000002</cx:pt>
          <cx:pt idx="1885">71088.389999999999</cx:pt>
          <cx:pt idx="1886">8881.9599999999991</cx:pt>
          <cx:pt idx="1887">33491.709999999999</cx:pt>
          <cx:pt idx="1888">14257.209999999999</cx:pt>
          <cx:pt idx="1889">68120.100000000006</cx:pt>
          <cx:pt idx="1890">1625993.8500000001</cx:pt>
          <cx:pt idx="1891">546442.98999999999</cx:pt>
          <cx:pt idx="1892">413528.65999999997</cx:pt>
          <cx:pt idx="1893">2131105.2400000002</cx:pt>
          <cx:pt idx="1894">1676892.28</cx:pt>
          <cx:pt idx="1895">264896.90000000002</cx:pt>
          <cx:pt idx="1896">27624.98</cx:pt>
          <cx:pt idx="1897">365055.89000000001</cx:pt>
          <cx:pt idx="1898">111845.06</cx:pt>
          <cx:pt idx="1899">211796.66</cx:pt>
          <cx:pt idx="1900">12582.709999999999</cx:pt>
          <cx:pt idx="1901">46189.870000000003</cx:pt>
          <cx:pt idx="1902">6306.5100000000002</cx:pt>
          <cx:pt idx="1903">375174.09999999998</cx:pt>
          <cx:pt idx="1904">56790.290000000001</cx:pt>
          <cx:pt idx="1905">183390.42000000001</cx:pt>
          <cx:pt idx="1906">9351.4899999999998</cx:pt>
          <cx:pt idx="1907">388581.23999999999</cx:pt>
          <cx:pt idx="1908">414354.12</cx:pt>
          <cx:pt idx="1909">334978.17999999999</cx:pt>
          <cx:pt idx="1910">189273.64000000001</cx:pt>
          <cx:pt idx="1911">38135.889999999999</cx:pt>
          <cx:pt idx="1912">2761.9099999999999</cx:pt>
          <cx:pt idx="1913">22184.529999999999</cx:pt>
          <cx:pt idx="1914">235990.04000000001</cx:pt>
          <cx:pt idx="1915">2215599.8300000001</cx:pt>
          <cx:pt idx="1916">13638.91</cx:pt>
          <cx:pt idx="1917">120465.78999999999</cx:pt>
          <cx:pt idx="1918">1339516.1899999999</cx:pt>
          <cx:pt idx="1919">29726</cx:pt>
          <cx:pt idx="1920">369771.90000000002</cx:pt>
          <cx:pt idx="1921">130122.55</cx:pt>
          <cx:pt idx="1922">284130.70000000001</cx:pt>
          <cx:pt idx="1923">34700.599999999999</cx:pt>
          <cx:pt idx="1924">54323.470000000001</cx:pt>
          <cx:pt idx="1925">31839.27</cx:pt>
          <cx:pt idx="1926">2447288.1099999999</cx:pt>
          <cx:pt idx="1927">38985.900000000001</cx:pt>
          <cx:pt idx="1928">7152.6000000000004</cx:pt>
          <cx:pt idx="1929">746947.23999999999</cx:pt>
          <cx:pt idx="1930">264520.75</cx:pt>
          <cx:pt idx="1931">204646.70000000001</cx:pt>
          <cx:pt idx="1932">193849.54000000001</cx:pt>
          <cx:pt idx="1933">255125.57000000001</cx:pt>
          <cx:pt idx="1934">3476.48</cx:pt>
          <cx:pt idx="1935">372055.78999999998</cx:pt>
          <cx:pt idx="1936">841437.26000000001</cx:pt>
          <cx:pt idx="1937">389625.31</cx:pt>
          <cx:pt idx="1938">6390</cx:pt>
          <cx:pt idx="1939">42943.309999999998</cx:pt>
          <cx:pt idx="1940">7153.3800000000001</cx:pt>
          <cx:pt idx="1941">493001.76000000001</cx:pt>
          <cx:pt idx="1942">43143.120000000003</cx:pt>
          <cx:pt idx="1943">17384.099999999999</cx:pt>
          <cx:pt idx="1944">717466.69999999995</cx:pt>
          <cx:pt idx="1945">12531.870000000001</cx:pt>
          <cx:pt idx="1946">1003089.9300000001</cx:pt>
          <cx:pt idx="1947">68120.100000000006</cx:pt>
          <cx:pt idx="1948">41511.010000000002</cx:pt>
          <cx:pt idx="1949">9651.2099999999991</cx:pt>
          <cx:pt idx="1950">20837.560000000001</cx:pt>
          <cx:pt idx="1951">42714.080000000002</cx:pt>
          <cx:pt idx="1952">11010.700000000001</cx:pt>
          <cx:pt idx="1953">293405.31</cx:pt>
          <cx:pt idx="1954">306150.31</cx:pt>
          <cx:pt idx="1955">24419.400000000001</cx:pt>
          <cx:pt idx="1956">537015.72999999998</cx:pt>
          <cx:pt idx="1957">160316.76999999999</cx:pt>
          <cx:pt idx="1958">649435.37</cx:pt>
          <cx:pt idx="1959">3198046.6699999999</cx:pt>
          <cx:pt idx="1960">1515274.6200000001</cx:pt>
          <cx:pt idx="1961">268542.98999999999</cx:pt>
          <cx:pt idx="1962">845039.80000000005</cx:pt>
          <cx:pt idx="1963">72667.529999999999</cx:pt>
          <cx:pt idx="1964">480969.56</cx:pt>
          <cx:pt idx="1965">290073.76000000001</cx:pt>
          <cx:pt idx="1966">27824.419999999998</cx:pt>
          <cx:pt idx="1967">414349.28999999998</cx:pt>
          <cx:pt idx="1968">59085.769999999997</cx:pt>
          <cx:pt idx="1969">1579777.8100000001</cx:pt>
          <cx:pt idx="1970">19760.080000000002</cx:pt>
          <cx:pt idx="1971">62468.540000000001</cx:pt>
          <cx:pt idx="1972">902543.71999999997</cx:pt>
          <cx:pt idx="1973">210930.66</cx:pt>
          <cx:pt idx="1974">10088.73</cx:pt>
          <cx:pt idx="1975">72125.380000000005</cx:pt>
          <cx:pt idx="1976">909208.77000000002</cx:pt>
          <cx:pt idx="1977">25570.389999999999</cx:pt>
          <cx:pt idx="1978">2423432.8599999999</cx:pt>
          <cx:pt idx="1979">2875.2600000000002</cx:pt>
          <cx:pt idx="1980">332752.04999999999</cx:pt>
          <cx:pt idx="1981">112032.34</cx:pt>
          <cx:pt idx="1982">304658.03999999998</cx:pt>
          <cx:pt idx="1983">153326.5</cx:pt>
          <cx:pt idx="1984">52280.160000000003</cx:pt>
          <cx:pt idx="1985">844370.04000000004</cx:pt>
          <cx:pt idx="1986">851659.48999999999</cx:pt>
          <cx:pt idx="1987">78757.410000000003</cx:pt>
          <cx:pt idx="1988">659908.08999999997</cx:pt>
          <cx:pt idx="1989">71088.389999999999</cx:pt>
          <cx:pt idx="1990">56966.459999999999</cx:pt>
          <cx:pt idx="1991">327683.65000000002</cx:pt>
          <cx:pt idx="1992">83923.029999999999</cx:pt>
          <cx:pt idx="1993">444808.76000000001</cx:pt>
          <cx:pt idx="1994">188037.63</cx:pt>
          <cx:pt idx="1995">17341.080000000002</cx:pt>
          <cx:pt idx="1996">250047.17999999999</cx:pt>
          <cx:pt idx="1997">38985.900000000001</cx:pt>
          <cx:pt idx="1998">92244.699999999997</cx:pt>
          <cx:pt idx="1999">22184.529999999999</cx:pt>
          <cx:pt idx="2000">931556.22999999998</cx:pt>
          <cx:pt idx="2001">39381.790000000001</cx:pt>
          <cx:pt idx="2002">600401.55000000005</cx:pt>
          <cx:pt idx="2003">508449.56</cx:pt>
          <cx:pt idx="2004">0.87</cx:pt>
          <cx:pt idx="2005">95652.149999999994</cx:pt>
          <cx:pt idx="2006">50969.870000000003</cx:pt>
          <cx:pt idx="2007">38985.900000000001</cx:pt>
          <cx:pt idx="2008">283944.02000000002</cx:pt>
          <cx:pt idx="2009">600331.65000000002</cx:pt>
          <cx:pt idx="2010">369771.90000000002</cx:pt>
          <cx:pt idx="2011">47528.879999999997</cx:pt>
          <cx:pt idx="2012">189273.64000000001</cx:pt>
          <cx:pt idx="2013">1582.1500000000001</cx:pt>
          <cx:pt idx="2014">712086.57999999996</cx:pt>
          <cx:pt idx="2015">4125.9700000000003</cx:pt>
          <cx:pt idx="2016">1530328.5700000001</cx:pt>
          <cx:pt idx="2017">25481.82</cx:pt>
          <cx:pt idx="2018">1579777.8100000001</cx:pt>
          <cx:pt idx="2019">164505.54999999999</cx:pt>
          <cx:pt idx="2020">493387.29999999999</cx:pt>
          <cx:pt idx="2021">7030.0799999999999</cx:pt>
          <cx:pt idx="2022">188037.63</cx:pt>
          <cx:pt idx="2023">301093.98999999999</cx:pt>
          <cx:pt idx="2024">27855.860000000001</cx:pt>
          <cx:pt idx="2025">301093.98999999999</cx:pt>
          <cx:pt idx="2026">1471282.23</cx:pt>
          <cx:pt idx="2027">67002.889999999999</cx:pt>
          <cx:pt idx="2028">215944.67999999999</cx:pt>
          <cx:pt idx="2029">47333.769999999997</cx:pt>
          <cx:pt idx="2030">1136990.1399999999</cx:pt>
          <cx:pt idx="2031">564029.44999999995</cx:pt>
          <cx:pt idx="2032">80656.869999999995</cx:pt>
          <cx:pt idx="2033">564029.44999999995</cx:pt>
          <cx:pt idx="2034">147198.47</cx:pt>
          <cx:pt idx="2035">4313.25</cx:pt>
          <cx:pt idx="2036">164832.03</cx:pt>
          <cx:pt idx="2037">5816.5200000000004</cx:pt>
          <cx:pt idx="2038">743112.47999999998</cx:pt>
          <cx:pt idx="2039">385494.59000000003</cx:pt>
          <cx:pt idx="2040">288328.22999999998</cx:pt>
          <cx:pt idx="2041">44210.019999999997</cx:pt>
          <cx:pt idx="2042">47333.769999999997</cx:pt>
          <cx:pt idx="2043">1217078.53</cx:pt>
          <cx:pt idx="2044">39224.589999999997</cx:pt>
          <cx:pt idx="2045">556041.44999999995</cx:pt>
          <cx:pt idx="2046">76018.729999999996</cx:pt>
          <cx:pt idx="2047">92531.399999999994</cx:pt>
          <cx:pt idx="2048">138623.28</cx:pt>
          <cx:pt idx="2049">255854.85999999999</cx:pt>
          <cx:pt idx="2050">102892.62</cx:pt>
          <cx:pt idx="2051">24854.970000000001</cx:pt>
          <cx:pt idx="2052">18399.400000000001</cx:pt>
          <cx:pt idx="2053">34362.059999999998</cx:pt>
          <cx:pt idx="2054">3999.1500000000001</cx:pt>
          <cx:pt idx="2055">493001.76000000001</cx:pt>
          <cx:pt idx="2056">1424877.52</cx:pt>
          <cx:pt idx="2057">70777.970000000001</cx:pt>
          <cx:pt idx="2058">10995.459999999999</cx:pt>
          <cx:pt idx="2059">35952.93</cx:pt>
          <cx:pt idx="2060">260723.76000000001</cx:pt>
          <cx:pt idx="2061">1068531.26</cx:pt>
          <cx:pt idx="2062">1784017.22</cx:pt>
          <cx:pt idx="2063">30183.099999999999</cx:pt>
          <cx:pt idx="2064">1081072.96</cx:pt>
          <cx:pt idx="2065">27824.419999999998</cx:pt>
          <cx:pt idx="2066">41086.080000000002</cx:pt>
          <cx:pt idx="2067">26404.799999999999</cx:pt>
          <cx:pt idx="2068">8866.5400000000009</cx:pt>
          <cx:pt idx="2069">493001.76000000001</cx:pt>
          <cx:pt idx="2070">224907.54000000001</cx:pt>
          <cx:pt idx="2071">125937.58</cx:pt>
          <cx:pt idx="2072">103745.46000000001</cx:pt>
          <cx:pt idx="2073">251213.09</cx:pt>
          <cx:pt idx="2074">1424877.52</cx:pt>
          <cx:pt idx="2075">164630.39999999999</cx:pt>
          <cx:pt idx="2076">375174.09999999998</cx:pt>
          <cx:pt idx="2077">153326.5</cx:pt>
          <cx:pt idx="2078">325128.38</cx:pt>
          <cx:pt idx="2079">385982.33000000002</cx:pt>
          <cx:pt idx="2080">662708.31999999995</cx:pt>
          <cx:pt idx="2081">41367.389999999999</cx:pt>
          <cx:pt idx="2082">14423.889999999999</cx:pt>
          <cx:pt idx="2083">608054.79000000004</cx:pt>
          <cx:pt idx="2084">2445982.6299999999</cx:pt>
          <cx:pt idx="2085">3.9300000000000002</cx:pt>
          <cx:pt idx="2086">436628.03000000003</cx:pt>
          <cx:pt idx="2087">715441.44999999995</cx:pt>
          <cx:pt idx="2088">44640.25</cx:pt>
          <cx:pt idx="2089">9072.8500000000004</cx:pt>
          <cx:pt idx="2090">9586.6000000000004</cx:pt>
          <cx:pt idx="2091">20108.240000000002</cx:pt>
          <cx:pt idx="2092">177542.01000000001</cx:pt>
          <cx:pt idx="2093">233540.97</cx:pt>
          <cx:pt idx="2094">241408.26999999999</cx:pt>
          <cx:pt idx="2095">975501.45999999996</cx:pt>
          <cx:pt idx="2096">48238.559999999998</cx:pt>
          <cx:pt idx="2097">107899.17</cx:pt>
          <cx:pt idx="2098">56790.290000000001</cx:pt>
          <cx:pt idx="2099">1842676.6699999999</cx:pt>
          <cx:pt idx="2100">109274.39999999999</cx:pt>
          <cx:pt idx="2101">39870.739999999998</cx:pt>
          <cx:pt idx="2102">388137.12</cx:pt>
          <cx:pt idx="2103">732222.63</cx:pt>
          <cx:pt idx="2104">752328.97999999998</cx:pt>
          <cx:pt idx="2105">121430.35000000001</cx:pt>
          <cx:pt idx="2106">14205.190000000001</cx:pt>
          <cx:pt idx="2107">924.50999999999999</cx:pt>
          <cx:pt idx="2108">931556.22999999998</cx:pt>
          <cx:pt idx="2109">840410.18999999994</cx:pt>
          <cx:pt idx="2110">321857.71000000002</cx:pt>
          <cx:pt idx="2111">124326.84</cx:pt>
          <cx:pt idx="2112">255125.57000000001</cx:pt>
          <cx:pt idx="2113">91168.490000000005</cx:pt>
          <cx:pt idx="2114">721295.80000000005</cx:pt>
          <cx:pt idx="2115">309228.28999999998</cx:pt>
          <cx:pt idx="2116">164832.03</cx:pt>
          <cx:pt idx="2117">31839.27</cx:pt>
          <cx:pt idx="2118">306150.31</cx:pt>
          <cx:pt idx="2119">11010.700000000001</cx:pt>
          <cx:pt idx="2120">274853.35999999999</cx:pt>
          <cx:pt idx="2121">32034.380000000001</cx:pt>
          <cx:pt idx="2122">39224.589999999997</cx:pt>
          <cx:pt idx="2123">201247</cx:pt>
          <cx:pt idx="2124">92244.699999999997</cx:pt>
          <cx:pt idx="2125">40910.82</cx:pt>
          <cx:pt idx="2126">330492.48999999999</cx:pt>
          <cx:pt idx="2127">7701.4499999999998</cx:pt>
          <cx:pt idx="2128">116230.63</cx:pt>
          <cx:pt idx="2129">556041.44999999995</cx:pt>
          <cx:pt idx="2130">16664.139999999999</cx:pt>
          <cx:pt idx="2131">5774.1599999999999</cx:pt>
          <cx:pt idx="2132">488814.54999999999</cx:pt>
          <cx:pt idx="2133">272163.75</cx:pt>
          <cx:pt idx="2134">566851.15000000002</cx:pt>
          <cx:pt idx="2135">717466.69999999995</cx:pt>
          <cx:pt idx="2136">746947.23999999999</cx:pt>
          <cx:pt idx="2137">57679.730000000003</cx:pt>
          <cx:pt idx="2138">1325203.22</cx:pt>
          <cx:pt idx="2139">49394.949999999997</cx:pt>
          <cx:pt idx="2140">820931.13</cx:pt>
          <cx:pt idx="2141">175137.87</cx:pt>
          <cx:pt idx="2142">369771.90000000002</cx:pt>
          <cx:pt idx="2143">29481.029999999999</cx:pt>
          <cx:pt idx="2144">214352.17000000001</cx:pt>
          <cx:pt idx="2145">327171.96000000002</cx:pt>
          <cx:pt idx="2146">231166.12</cx:pt>
          <cx:pt idx="2147">57030.43</cx:pt>
          <cx:pt idx="2148">385424.73999999999</cx:pt>
          <cx:pt idx="2149">24854.970000000001</cx:pt>
          <cx:pt idx="2150">133338.94</cx:pt>
          <cx:pt idx="2151">645820.76000000001</cx:pt>
          <cx:pt idx="2152">497126.28000000003</cx:pt>
          <cx:pt idx="2153">27208.34</cx:pt>
          <cx:pt idx="2154">241408.26999999999</cx:pt>
          <cx:pt idx="2155">90990.169999999998</cx:pt>
          <cx:pt idx="2156">24419.400000000001</cx:pt>
          <cx:pt idx="2157">2628034.4100000001</cx:pt>
          <cx:pt idx="2158">264609.73999999999</cx:pt>
          <cx:pt idx="2159">1528651.3999999999</cx:pt>
          <cx:pt idx="2160">81953.649999999994</cx:pt>
          <cx:pt idx="2161">184555.32999999999</cx:pt>
          <cx:pt idx="2162">53961.040000000001</cx:pt>
          <cx:pt idx="2163">152225.70999999999</cx:pt>
          <cx:pt idx="2164">168455.12</cx:pt>
          <cx:pt idx="2165">4375.5</cx:pt>
          <cx:pt idx="2166">256524.64999999999</cx:pt>
          <cx:pt idx="2167">196521.69</cx:pt>
          <cx:pt idx="2168">30595.830000000002</cx:pt>
          <cx:pt idx="2169">1325203.22</cx:pt>
          <cx:pt idx="2170">85568.610000000001</cx:pt>
          <cx:pt idx="2171">176770.23999999999</cx:pt>
          <cx:pt idx="2172">201247</cx:pt>
          <cx:pt idx="2173">1464278.95</cx:pt>
          <cx:pt idx="2174">42175.809999999998</cx:pt>
          <cx:pt idx="2175">9515.8500000000004</cx:pt>
          <cx:pt idx="2176">2663.3800000000001</cx:pt>
          <cx:pt idx="2177">28853.259999999998</cx:pt>
          <cx:pt idx="2178">38145.419999999998</cx:pt>
          <cx:pt idx="2179">5677834.4800000004</cx:pt>
          <cx:pt idx="2180">935017.09999999998</cx:pt>
          <cx:pt idx="2181">25599.07</cx:pt>
          <cx:pt idx="2182">30640.419999999998</cx:pt>
          <cx:pt idx="2183">276334.66999999998</cx:pt>
          <cx:pt idx="2184">209828.76000000001</cx:pt>
          <cx:pt idx="2185">66703.479999999996</cx:pt>
          <cx:pt idx="2186">278385.07000000001</cx:pt>
          <cx:pt idx="2187">97154.429999999993</cx:pt>
          <cx:pt idx="2188">153269.66</cx:pt>
          <cx:pt idx="2189">59850.019999999997</cx:pt>
          <cx:pt idx="2190">35215.889999999999</cx:pt>
          <cx:pt idx="2191">3018.8899999999999</cx:pt>
          <cx:pt idx="2192">301093.98999999999</cx:pt>
          <cx:pt idx="2193">720704.81000000006</cx:pt>
          <cx:pt idx="2194">635139.65000000002</cx:pt>
          <cx:pt idx="2195">428494.04999999999</cx:pt>
          <cx:pt idx="2196">182700.70000000001</cx:pt>
          <cx:pt idx="2197">177542.01000000001</cx:pt>
          <cx:pt idx="2198">141124.17999999999</cx:pt>
          <cx:pt idx="2199">27855.860000000001</cx:pt>
          <cx:pt idx="2200">66584.770000000004</cx:pt>
          <cx:pt idx="2201">125937.58</cx:pt>
          <cx:pt idx="2202">30183.099999999999</cx:pt>
          <cx:pt idx="2203">1585087.8300000001</cx:pt>
          <cx:pt idx="2204">11934.02</cx:pt>
          <cx:pt idx="2205">136165.04999999999</cx:pt>
          <cx:pt idx="2206">217105.85000000001</cx:pt>
          <cx:pt idx="2207">775053.78000000003</cx:pt>
          <cx:pt idx="2208">621128.27000000002</cx:pt>
          <cx:pt idx="2209">25570.389999999999</cx:pt>
          <cx:pt idx="2210">99606.240000000005</cx:pt>
          <cx:pt idx="2211">176770.23999999999</cx:pt>
          <cx:pt idx="2212">537015.72999999998</cx:pt>
          <cx:pt idx="2213">206808.10000000001</cx:pt>
          <cx:pt idx="2214">59618.110000000001</cx:pt>
          <cx:pt idx="2215">951135.06999999995</cx:pt>
          <cx:pt idx="2216">48238.559999999998</cx:pt>
          <cx:pt idx="2217">49552.720000000001</cx:pt>
          <cx:pt idx="2218">13221.940000000001</cx:pt>
          <cx:pt idx="2219">686380.60999999999</cx:pt>
          <cx:pt idx="2220">288328.22999999998</cx:pt>
          <cx:pt idx="2221">909782.77000000002</cx:pt>
          <cx:pt idx="2222">77368</cx:pt>
          <cx:pt idx="2223">717466.69999999995</cx:pt>
          <cx:pt idx="2224">101521.88</cx:pt>
          <cx:pt idx="2225">40910.82</cx:pt>
          <cx:pt idx="2226">170489.73999999999</cx:pt>
          <cx:pt idx="2227">497795.28999999998</cx:pt>
          <cx:pt idx="2228">276360.53999999998</cx:pt>
          <cx:pt idx="2229">3999.1500000000001</cx:pt>
          <cx:pt idx="2230">161707.10999999999</cx:pt>
          <cx:pt idx="2231">14257.209999999999</cx:pt>
          <cx:pt idx="2232">28853.259999999998</cx:pt>
          <cx:pt idx="2233">395823.25</cx:pt>
          <cx:pt idx="2234">5105.8599999999997</cx:pt>
          <cx:pt idx="2235">6824.2700000000004</cx:pt>
          <cx:pt idx="2236">330492.48999999999</cx:pt>
          <cx:pt idx="2237">3476.48</cx:pt>
          <cx:pt idx="2238">15794.280000000001</cx:pt>
          <cx:pt idx="2239">50179.139999999999</cx:pt>
          <cx:pt idx="2240">274853.35999999999</cx:pt>
          <cx:pt idx="2241">77872.660000000003</cx:pt>
          <cx:pt idx="2242">37639.400000000001</cx:pt>
          <cx:pt idx="2243">13545.24</cx:pt>
          <cx:pt idx="2244">233540.97</cx:pt>
          <cx:pt idx="2245">290073.76000000001</cx:pt>
          <cx:pt idx="2246">34362.059999999998</cx:pt>
          <cx:pt idx="2247">168455.12</cx:pt>
          <cx:pt idx="2248">8568.7099999999991</cx:pt>
          <cx:pt idx="2249">1464278.95</cx:pt>
          <cx:pt idx="2250">134676.13</cx:pt>
          <cx:pt idx="2251">263755.37</cx:pt>
          <cx:pt idx="2252">197437.47</cx:pt>
          <cx:pt idx="2253">42714.080000000002</cx:pt>
          <cx:pt idx="2254">15315.469999999999</cx:pt>
          <cx:pt idx="2255">1012.3</cx:pt>
          <cx:pt idx="2256">15708.09</cx:pt>
          <cx:pt idx="2257">235990.04000000001</cx:pt>
          <cx:pt idx="2258">27094.790000000001</cx:pt>
          <cx:pt idx="2259">238170.07000000001</cx:pt>
          <cx:pt idx="2260">70790.380000000005</cx:pt>
          <cx:pt idx="2261">46764.510000000002</cx:pt>
          <cx:pt idx="2262">1291326.71</cx:pt>
          <cx:pt idx="2263">25570.389999999999</cx:pt>
          <cx:pt idx="2264">272538.04999999999</cx:pt>
          <cx:pt idx="2265">264896.90000000002</cx:pt>
          <cx:pt idx="2266">823244.28000000003</cx:pt>
          <cx:pt idx="2267">14411.51</cx:pt>
          <cx:pt idx="2268">96162.320000000007</cx:pt>
          <cx:pt idx="2269">161848.91</cx:pt>
          <cx:pt idx="2270">77872.660000000003</cx:pt>
          <cx:pt idx="2271">46461.690000000002</cx:pt>
          <cx:pt idx="2272">2793.8600000000001</cx:pt>
          <cx:pt idx="2273">72125.380000000005</cx:pt>
          <cx:pt idx="2274">3964.5599999999999</cx:pt>
          <cx:pt idx="2275">37598.349999999999</cx:pt>
          <cx:pt idx="2276">51656.550000000003</cx:pt>
          <cx:pt idx="2277">426903.98999999999</cx:pt>
          <cx:pt idx="2278">150563.32000000001</cx:pt>
          <cx:pt idx="2279">169788.29999999999</cx:pt>
          <cx:pt idx="2280">40223.519999999997</cx:pt>
          <cx:pt idx="2281">314206.70000000001</cx:pt>
          <cx:pt idx="2282">124050.44</cx:pt>
          <cx:pt idx="2283">109995.14999999999</cx:pt>
          <cx:pt idx="2284">16217.190000000001</cx:pt>
          <cx:pt idx="2285">8866.5400000000009</cx:pt>
          <cx:pt idx="2286">2131105.2400000002</cx:pt>
          <cx:pt idx="2287">159461.97</cx:pt>
          <cx:pt idx="2288">35819.690000000002</cx:pt>
          <cx:pt idx="2289">31972.529999999999</cx:pt>
          <cx:pt idx="2290">206808.10000000001</cx:pt>
          <cx:pt idx="2291">537015.72999999998</cx:pt>
          <cx:pt idx="2292">39890.510000000002</cx:pt>
          <cx:pt idx="2293">276870.38</cx:pt>
          <cx:pt idx="2294">1156848.47</cx:pt>
          <cx:pt idx="2295">30782.459999999999</cx:pt>
          <cx:pt idx="2296">85356.699999999997</cx:pt>
          <cx:pt idx="2297">69064.720000000001</cx:pt>
          <cx:pt idx="2298">69662.25</cx:pt>
          <cx:pt idx="2299">265017.37</cx:pt>
          <cx:pt idx="2300">2605768.6200000001</cx:pt>
          <cx:pt idx="2301">847079.05000000005</cx:pt>
          <cx:pt idx="2302">114904.22</cx:pt>
          <cx:pt idx="2303">301093.98999999999</cx:pt>
          <cx:pt idx="2304">440072.65999999997</cx:pt>
          <cx:pt idx="2305">308091.90000000002</cx:pt>
          <cx:pt idx="2306">194568.47</cx:pt>
          <cx:pt idx="2307">143965.94</cx:pt>
          <cx:pt idx="2308">219837.09</cx:pt>
          <cx:pt idx="2309">1530328.5700000001</cx:pt>
          <cx:pt idx="2310">66776.690000000002</cx:pt>
          <cx:pt idx="2311">86346.910000000003</cx:pt>
          <cx:pt idx="2312">81953.649999999994</cx:pt>
          <cx:pt idx="2313">41992.699999999997</cx:pt>
          <cx:pt idx="2314">1413177.5</cx:pt>
          <cx:pt idx="2315">136165.04999999999</cx:pt>
          <cx:pt idx="2316">1317649.1299999999</cx:pt>
          <cx:pt idx="2317">600401.55000000005</cx:pt>
          <cx:pt idx="2318">5774.1599999999999</cx:pt>
          <cx:pt idx="2319">2793.8600000000001</cx:pt>
          <cx:pt idx="2320">696006.05000000005</cx:pt>
          <cx:pt idx="2321">52501.839999999997</cx:pt>
          <cx:pt idx="2322">309228.28999999998</cx:pt>
          <cx:pt idx="2323">32034.380000000001</cx:pt>
          <cx:pt idx="2324">327171.96000000002</cx:pt>
          <cx:pt idx="2325">119709.14</cx:pt>
          <cx:pt idx="2326">50600.629999999997</cx:pt>
          <cx:pt idx="2327">18140.419999999998</cx:pt>
          <cx:pt idx="2328">455536.94</cx:pt>
          <cx:pt idx="2329">50600.629999999997</cx:pt>
          <cx:pt idx="2330">394615.83000000002</cx:pt>
          <cx:pt idx="2331">4368.75</cx:pt>
          <cx:pt idx="2332">720704.81000000006</cx:pt>
          <cx:pt idx="2333">156927.25</cx:pt>
          <cx:pt idx="2334">769534.04000000004</cx:pt>
          <cx:pt idx="2335">41657.830000000002</cx:pt>
          <cx:pt idx="2336">1237794.1599999999</cx:pt>
          <cx:pt idx="2337">1982455.8700000001</cx:pt>
          <cx:pt idx="2338">6624.6700000000001</cx:pt>
          <cx:pt idx="2339">692670.85999999999</cx:pt>
          <cx:pt idx="2340">478599.64000000001</cx:pt>
          <cx:pt idx="2341">820931.13</cx:pt>
          <cx:pt idx="2342">484618.77000000002</cx:pt>
          <cx:pt idx="2343">2663.3800000000001</cx:pt>
          <cx:pt idx="2344">47528.879999999997</cx:pt>
          <cx:pt idx="2345">43026.050000000003</cx:pt>
          <cx:pt idx="2346">74883.389999999999</cx:pt>
          <cx:pt idx="2347">67002.889999999999</cx:pt>
          <cx:pt idx="2348">2948295.0699999998</cx:pt>
          <cx:pt idx="2349">97154.429999999993</cx:pt>
          <cx:pt idx="2350">276998.79999999999</cx:pt>
          <cx:pt idx="2351">82017.869999999995</cx:pt>
          <cx:pt idx="2352">1800911.6899999999</cx:pt>
          <cx:pt idx="2353">483701.65999999997</cx:pt>
          <cx:pt idx="2354">2218.3099999999999</cx:pt>
          <cx:pt idx="2355">39224.589999999997</cx:pt>
          <cx:pt idx="2356">19945.029999999999</cx:pt>
          <cx:pt idx="2357">309453.60999999999</cx:pt>
          <cx:pt idx="2358">947972.15000000002</cx:pt>
          <cx:pt idx="2359">488814.54999999999</cx:pt>
          <cx:pt idx="2360">483772.75</cx:pt>
          <cx:pt idx="2361">22057.98</cx:pt>
          <cx:pt idx="2362">504030.72999999998</cx:pt>
          <cx:pt idx="2363">224907.54000000001</cx:pt>
          <cx:pt idx="2364">2628034.4100000001</cx:pt>
          <cx:pt idx="2365">297817.72999999998</cx:pt>
          <cx:pt idx="2366">2948295.0699999998</cx:pt>
          <cx:pt idx="2367">22184.529999999999</cx:pt>
          <cx:pt idx="2368">92345.410000000003</cx:pt>
          <cx:pt idx="2369">1815.74</cx:pt>
          <cx:pt idx="2370">123927.72</cx:pt>
          <cx:pt idx="2371">57030.43</cx:pt>
          <cx:pt idx="2372">20837.560000000001</cx:pt>
          <cx:pt idx="2373">25570.389999999999</cx:pt>
          <cx:pt idx="2374">1277926.97</cx:pt>
          <cx:pt idx="2375">349026.69</cx:pt>
          <cx:pt idx="2376">820931.13</cx:pt>
          <cx:pt idx="2377">5235.2799999999997</cx:pt>
          <cx:pt idx="2378">845039.80000000005</cx:pt>
          <cx:pt idx="2379">164832.03</cx:pt>
          <cx:pt idx="2380">174054.26000000001</cx:pt>
          <cx:pt idx="2381">414354.12</cx:pt>
          <cx:pt idx="2382">140149.73999999999</cx:pt>
          <cx:pt idx="2383">52482.199999999997</cx:pt>
          <cx:pt idx="2384">117642.14</cx:pt>
          <cx:pt idx="2385">44210.019999999997</cx:pt>
          <cx:pt idx="2386">221848.79000000001</cx:pt>
          <cx:pt idx="2387">98991.160000000003</cx:pt>
          <cx:pt idx="2388">103745.46000000001</cx:pt>
          <cx:pt idx="2389">39277.559999999998</cx:pt>
          <cx:pt idx="2390">1061358.27</cx:pt>
          <cx:pt idx="2391">214175.39999999999</cx:pt>
          <cx:pt idx="2392">14257.209999999999</cx:pt>
          <cx:pt idx="2393">483701.65999999997</cx:pt>
          <cx:pt idx="2394">143318.76000000001</cx:pt>
          <cx:pt idx="2395">248534.60000000001</cx:pt>
          <cx:pt idx="2396">49975.529999999999</cx:pt>
          <cx:pt idx="2397">460182.91999999998</cx:pt>
          <cx:pt idx="2398">8307</cx:pt>
          <cx:pt idx="2399">125937.58</cx:pt>
          <cx:pt idx="2400">8691.5</cx:pt>
          <cx:pt idx="2401">92756.660000000003</cx:pt>
          <cx:pt idx="2402">775053.78000000003</cx:pt>
          <cx:pt idx="2403">13504.959999999999</cx:pt>
          <cx:pt idx="2404">41657.830000000002</cx:pt>
          <cx:pt idx="2405">26357.369999999999</cx:pt>
          <cx:pt idx="2406">223907.25</cx:pt>
          <cx:pt idx="2407">235990.04000000001</cx:pt>
          <cx:pt idx="2408">83923.029999999999</cx:pt>
          <cx:pt idx="2409">444808.76000000001</cx:pt>
          <cx:pt idx="2410">211796.66</cx:pt>
          <cx:pt idx="2411">1519624.8500000001</cx:pt>
          <cx:pt idx="2412">24400.220000000001</cx:pt>
          <cx:pt idx="2413">41992.699999999997</cx:pt>
          <cx:pt idx="2414">36612.519999999997</cx:pt>
          <cx:pt idx="2415">372055.78999999998</cx:pt>
          <cx:pt idx="2416">107444.72</cx:pt>
          <cx:pt idx="2417">278055.53999999998</cx:pt>
          <cx:pt idx="2418">2.2799999999999998</cx:pt>
          <cx:pt idx="2419">489101.01000000001</cx:pt>
          <cx:pt idx="2420">111448.31</cx:pt>
          <cx:pt idx="2421">25575.139999999999</cx:pt>
          <cx:pt idx="2422">97786.380000000005</cx:pt>
          <cx:pt idx="2423">263736.13</cx:pt>
          <cx:pt idx="2424">284130.70000000001</cx:pt>
          <cx:pt idx="2425">21531.700000000001</cx:pt>
          <cx:pt idx="2426">717466.69999999995</cx:pt>
          <cx:pt idx="2427">1006394.71</cx:pt>
          <cx:pt idx="2428">14257.209999999999</cx:pt>
          <cx:pt idx="2429">221848.79000000001</cx:pt>
          <cx:pt idx="2430">182681.14999999999</cx:pt>
          <cx:pt idx="2431">1842676.6699999999</cx:pt>
          <cx:pt idx="2432">387501.94</cx:pt>
          <cx:pt idx="2433">215944.67999999999</cx:pt>
          <cx:pt idx="2434">61647.559999999998</cx:pt>
          <cx:pt idx="2435">7556.8000000000002</cx:pt>
          <cx:pt idx="2436">80656.869999999995</cx:pt>
          <cx:pt idx="2437">19640.029999999999</cx:pt>
          <cx:pt idx="2438">133338.94</cx:pt>
          <cx:pt idx="2439">504184.21000000002</cx:pt>
          <cx:pt idx="2440">910316.57999999996</cx:pt>
          <cx:pt idx="2441">33036.949999999997</cx:pt>
          <cx:pt idx="2442">2778131.6099999999</cx:pt>
          <cx:pt idx="2443">20979.23</cx:pt>
          <cx:pt idx="2444">164630.39999999999</cx:pt>
          <cx:pt idx="2445">692670.85999999999</cx:pt>
          <cx:pt idx="2446">360821.38</cx:pt>
          <cx:pt idx="2447">649435.37</cx:pt>
          <cx:pt idx="2448">820931.13</cx:pt>
          <cx:pt idx="2449">454821.78999999998</cx:pt>
          <cx:pt idx="2450">557493.53000000003</cx:pt>
          <cx:pt idx="2451">10048.83</cx:pt>
          <cx:pt idx="2452">424560.19</cx:pt>
          <cx:pt idx="2453">106170.50999999999</cx:pt>
          <cx:pt idx="2454">37092.800000000003</cx:pt>
          <cx:pt idx="2455">197437.47</cx:pt>
          <cx:pt idx="2456">148407.35999999999</cx:pt>
          <cx:pt idx="2457">36052.650000000001</cx:pt>
          <cx:pt idx="2458">1277926.97</cx:pt>
          <cx:pt idx="2459">32034.380000000001</cx:pt>
          <cx:pt idx="2460">15485.74</cx:pt>
          <cx:pt idx="2461">276870.38</cx:pt>
          <cx:pt idx="2462">965062.73999999999</cx:pt>
          <cx:pt idx="2463">27208.34</cx:pt>
          <cx:pt idx="2464">330492.48999999999</cx:pt>
          <cx:pt idx="2465">572325.06000000006</cx:pt>
          <cx:pt idx="2466">76897.089999999997</cx:pt>
          <cx:pt idx="2467">1022205.1899999999</cx:pt>
          <cx:pt idx="2468">264896.90000000002</cx:pt>
          <cx:pt idx="2469">1136990.1399999999</cx:pt>
          <cx:pt idx="2470">149855.45999999999</cx:pt>
          <cx:pt idx="2471">35819.690000000002</cx:pt>
          <cx:pt idx="2472">6824.2700000000004</cx:pt>
          <cx:pt idx="2473">15122.559999999999</cx:pt>
          <cx:pt idx="2474">197232.70999999999</cx:pt>
          <cx:pt idx="2475">185154.60999999999</cx:pt>
          <cx:pt idx="2476">44297.919999999998</cx:pt>
          <cx:pt idx="2477">197232.70999999999</cx:pt>
          <cx:pt idx="2478">41086.080000000002</cx:pt>
          <cx:pt idx="2479">4283.04</cx:pt>
          <cx:pt idx="2480">7152.6000000000004</cx:pt>
          <cx:pt idx="2481">168455.12</cx:pt>
          <cx:pt idx="2482">1530328.5700000001</cx:pt>
          <cx:pt idx="2483">81966.160000000003</cx:pt>
          <cx:pt idx="2484">1676892.28</cx:pt>
          <cx:pt idx="2485">30664.240000000002</cx:pt>
          <cx:pt idx="2486">175137.56</cx:pt>
          <cx:pt idx="2487">277423.40000000002</cx:pt>
          <cx:pt idx="2488">1016156.98</cx:pt>
          <cx:pt idx="2489">119118.31</cx:pt>
          <cx:pt idx="2490">1515274.6200000001</cx:pt>
          <cx:pt idx="2491">25481.82</cx:pt>
          <cx:pt idx="2492">1519624.8500000001</cx:pt>
          <cx:pt idx="2493">52280.160000000003</cx:pt>
          <cx:pt idx="2494">102892.62</cx:pt>
          <cx:pt idx="2495">630156.63</cx:pt>
          <cx:pt idx="2496">109995.14999999999</cx:pt>
          <cx:pt idx="2497">75275.619999999995</cx:pt>
          <cx:pt idx="2498">260723.76000000001</cx:pt>
          <cx:pt idx="2499">278148.39000000001</cx:pt>
          <cx:pt idx="2500">365055.89000000001</cx:pt>
          <cx:pt idx="2501">2778131.6099999999</cx:pt>
          <cx:pt idx="2502">81953.649999999994</cx:pt>
          <cx:pt idx="2503">194568.47</cx:pt>
          <cx:pt idx="2504">74267.889999999999</cx:pt>
          <cx:pt idx="2505">575795.93000000005</cx:pt>
          <cx:pt idx="2506">20979.23</cx:pt>
          <cx:pt idx="2507">67929.330000000002</cx:pt>
          <cx:pt idx="2508">41132.129999999997</cx:pt>
          <cx:pt idx="2509">1799015.3300000001</cx:pt>
          <cx:pt idx="2510">98048.570000000007</cx:pt>
          <cx:pt idx="2511">7152.6000000000004</cx:pt>
          <cx:pt idx="2512">3383.75</cx:pt>
          <cx:pt idx="2513">287489.03999999998</cx:pt>
          <cx:pt idx="2514">18216.880000000001</cx:pt>
          <cx:pt idx="2515">71720.479999999996</cx:pt>
          <cx:pt idx="2516">1671622.8899999999</cx:pt>
          <cx:pt idx="2517">521685.69</cx:pt>
          <cx:pt idx="2518">204458.60000000001</cx:pt>
          <cx:pt idx="2519">58516.339999999997</cx:pt>
          <cx:pt idx="2520">13158.139999999999</cx:pt>
          <cx:pt idx="2521">831150.18000000005</cx:pt>
          <cx:pt idx="2522">13683.16</cx:pt>
          <cx:pt idx="2523">272607.04999999999</cx:pt>
          <cx:pt idx="2524">124500.74000000001</cx:pt>
          <cx:pt idx="2525">66013.800000000003</cx:pt>
          <cx:pt idx="2526">1563443.1200000001</cx:pt>
          <cx:pt idx="2527">65208.82</cx:pt>
          <cx:pt idx="2528">18939.939999999999</cx:pt>
          <cx:pt idx="2529">1136890.47</cx:pt>
          <cx:pt idx="2530">830319.45999999996</cx:pt>
          <cx:pt idx="2531">233344.82999999999</cx:pt>
          <cx:pt idx="2532">435841.81</cx:pt>
          <cx:pt idx="2533">10762.540000000001</cx:pt>
          <cx:pt idx="2534">547116.54000000004</cx:pt>
          <cx:pt idx="2535">35350.879999999997</cx:pt>
          <cx:pt idx="2536">59282.019999999997</cx:pt>
          <cx:pt idx="2537">1743832.48</cx:pt>
          <cx:pt idx="2538">1002330.71</cx:pt>
          <cx:pt idx="2539">161366.04000000001</cx:pt>
          <cx:pt idx="2540">2532663.6600000001</cx:pt>
          <cx:pt idx="2541">1097597.1599999999</cx:pt>
          <cx:pt idx="2542">22259.73</cx:pt>
          <cx:pt idx="2543">43917.050000000003</cx:pt>
          <cx:pt idx="2544">3456.0300000000002</cx:pt>
          <cx:pt idx="2545">5670.8199999999997</cx:pt>
          <cx:pt idx="2546">295709.22999999998</cx:pt>
          <cx:pt idx="2547">89630.229999999996</cx:pt>
          <cx:pt idx="2548">19646.139999999999</cx:pt>
          <cx:pt idx="2549">117148.71000000001</cx:pt>
          <cx:pt idx="2550">185755.51999999999</cx:pt>
          <cx:pt idx="2551">658891.82999999996</cx:pt>
          <cx:pt idx="2552">991845.60999999999</cx:pt>
          <cx:pt idx="2553">880516.16000000003</cx:pt>
          <cx:pt idx="2554">285794.82000000001</cx:pt>
          <cx:pt idx="2555">1036410.61</cx:pt>
          <cx:pt idx="2556">733690.69999999995</cx:pt>
          <cx:pt idx="2557">9059.4799999999996</cx:pt>
          <cx:pt idx="2558">277463.26000000001</cx:pt>
          <cx:pt idx="2559">588239.96999999997</cx:pt>
          <cx:pt idx="2560">140228.35000000001</cx:pt>
          <cx:pt idx="2561">22196.98</cx:pt>
          <cx:pt idx="2562">17003.580000000002</cx:pt>
          <cx:pt idx="2563">13047.59</cx:pt>
          <cx:pt idx="2564">884660.18000000005</cx:pt>
          <cx:pt idx="2565">25232.580000000002</cx:pt>
          <cx:pt idx="2566">274321</cx:pt>
          <cx:pt idx="2567">346999.44</cx:pt>
          <cx:pt idx="2568">244981.44</cx:pt>
          <cx:pt idx="2569">343646.66999999998</cx:pt>
          <cx:pt idx="2570">432974.12</cx:pt>
          <cx:pt idx="2571">149802.73999999999</cx:pt>
          <cx:pt idx="2572">656560.01000000001</cx:pt>
          <cx:pt idx="2573">35472.440000000002</cx:pt>
          <cx:pt idx="2574">5359.8000000000002</cx:pt>
          <cx:pt idx="2575">65352.690000000002</cx:pt>
          <cx:pt idx="2576">41500.57</cx:pt>
          <cx:pt idx="2577">1156848.47</cx:pt>
          <cx:pt idx="2578">53809.93</cx:pt>
          <cx:pt idx="2579">9614.3299999999999</cx:pt>
          <cx:pt idx="2580">1316110.1599999999</cx:pt>
          <cx:pt idx="2581">1585087.8300000001</cx:pt>
          <cx:pt idx="2582">1583866.05</cx:pt>
          <cx:pt idx="2583">62991.559999999998</cx:pt>
          <cx:pt idx="2584">537015.72999999998</cx:pt>
          <cx:pt idx="2585">696353.58999999997</cx:pt>
          <cx:pt idx="2586">104992.52</cx:pt>
          <cx:pt idx="2587">57179.940000000002</cx:pt>
          <cx:pt idx="2588">793332.01000000001</cx:pt>
          <cx:pt idx="2589">37633.410000000003</cx:pt>
          <cx:pt idx="2590">486469.59000000003</cx:pt>
          <cx:pt idx="2591">233733.91</cx:pt>
          <cx:pt idx="2592">457782.17999999999</cx:pt>
          <cx:pt idx="2593">650244.39000000001</cx:pt>
          <cx:pt idx="2594">439710.96000000002</cx:pt>
          <cx:pt idx="2595">70876.639999999999</cx:pt>
          <cx:pt idx="2596">73645.309999999998</cx:pt>
          <cx:pt idx="2597">330397.15999999997</cx:pt>
          <cx:pt idx="2598">105693.28999999999</cx:pt>
          <cx:pt idx="2599">62815.32</cx:pt>
          <cx:pt idx="2600">169074.25</cx:pt>
          <cx:pt idx="2601">1288216.3799999999</cx:pt>
          <cx:pt idx="2602">198322.26999999999</cx:pt>
          <cx:pt idx="2603">1632079</cx:pt>
          <cx:pt idx="2604">1050241.3500000001</cx:pt>
          <cx:pt idx="2605">1419961.51</cx:pt>
          <cx:pt idx="2606">477578.65000000002</cx:pt>
          <cx:pt idx="2607">3120315.7000000002</cx:pt>
          <cx:pt idx="2608">216124.48000000001</cx:pt>
          <cx:pt idx="2609">21600.790000000001</cx:pt>
          <cx:pt idx="2610">1024526.91</cx:pt>
          <cx:pt idx="2611">13158.139999999999</cx:pt>
          <cx:pt idx="2612">101598.64999999999</cx:pt>
          <cx:pt idx="2613">140228.35000000001</cx:pt>
          <cx:pt idx="2614">1610175.3100000001</cx:pt>
          <cx:pt idx="2615">935489.18000000005</cx:pt>
          <cx:pt idx="2616">1200478.9299999999</cx:pt>
          <cx:pt idx="2617">19701.959999999999</cx:pt>
          <cx:pt idx="2618">622546.52000000002</cx:pt>
          <cx:pt idx="2619">3675.21</cx:pt>
          <cx:pt idx="2620">83666.059999999998</cx:pt>
          <cx:pt idx="2621">9896.3700000000008</cx:pt>
          <cx:pt idx="2622">68850.710000000006</cx:pt>
          <cx:pt idx="2623">537597.88</cx:pt>
          <cx:pt idx="2624">1453391.5700000001</cx:pt>
          <cx:pt idx="2625">74551</cx:pt>
          <cx:pt idx="2626">509072.21999999997</cx:pt>
          <cx:pt idx="2627">140053.29999999999</cx:pt>
          <cx:pt idx="2628">108329.5</cx:pt>
          <cx:pt idx="2629">2220539.23</cx:pt>
          <cx:pt idx="2630">39460.860000000001</cx:pt>
          <cx:pt idx="2631">71464</cx:pt>
          <cx:pt idx="2632">34186.57</cx:pt>
          <cx:pt idx="2633">333614.56</cx:pt>
          <cx:pt idx="2634">471464.76000000001</cx:pt>
          <cx:pt idx="2635">192849.23000000001</cx:pt>
          <cx:pt idx="2636">91173.940000000002</cx:pt>
          <cx:pt idx="2637">126187.08</cx:pt>
          <cx:pt idx="2638">45176.339999999997</cx:pt>
          <cx:pt idx="2639">119614.78999999999</cx:pt>
          <cx:pt idx="2640">2261024.1899999999</cx:pt>
          <cx:pt idx="2641">34835.800000000003</cx:pt>
          <cx:pt idx="2642">338750.84999999998</cx:pt>
          <cx:pt idx="2643">3383.75</cx:pt>
          <cx:pt idx="2644">284525.26000000001</cx:pt>
          <cx:pt idx="2645">447506.48999999999</cx:pt>
          <cx:pt idx="2646">264336.77000000002</cx:pt>
          <cx:pt idx="2647">117851.25999999999</cx:pt>
          <cx:pt idx="2648">1956836.0600000001</cx:pt>
          <cx:pt idx="2649">1132.4000000000001</cx:pt>
          <cx:pt idx="2650">151899.92000000001</cx:pt>
          <cx:pt idx="2651">564714.48999999999</cx:pt>
          <cx:pt idx="2652">769769.14000000001</cx:pt>
          <cx:pt idx="2653">252605.04999999999</cx:pt>
          <cx:pt idx="2654">752061.60999999999</cx:pt>
          <cx:pt idx="2655">43525.620000000003</cx:pt>
          <cx:pt idx="2656">39782.519999999997</cx:pt>
          <cx:pt idx="2657">168577.09</cx:pt>
          <cx:pt idx="2658">2332280.8199999998</cx:pt>
          <cx:pt idx="2659">377068.94</cx:pt>
          <cx:pt idx="2660">465626.02000000002</cx:pt>
          <cx:pt idx="2661">1939852.1699999999</cx:pt>
          <cx:pt idx="2662">62012.730000000003</cx:pt>
          <cx:pt idx="2663">494972.97999999998</cx:pt>
          <cx:pt idx="2664">398728.31</cx:pt>
          <cx:pt idx="2665">159501.23999999999</cx:pt>
          <cx:pt idx="2666">576881.89000000001</cx:pt>
          <cx:pt idx="2667">347396.40999999997</cx:pt>
          <cx:pt idx="2668">28396.919999999998</cx:pt>
          <cx:pt idx="2669">40244.290000000001</cx:pt>
          <cx:pt idx="2670">857734.20999999996</cx:pt>
          <cx:pt idx="2671">609430.56000000006</cx:pt>
          <cx:pt idx="2672">83750.009999999995</cx:pt>
          <cx:pt idx="2673">352772.59000000003</cx:pt>
          <cx:pt idx="2674">98779.380000000005</cx:pt>
          <cx:pt idx="2675">8552.2399999999998</cx:pt>
          <cx:pt idx="2676">759731.77000000002</cx:pt>
          <cx:pt idx="2677">43858.220000000001</cx:pt>
          <cx:pt idx="2678">488649.56</cx:pt>
          <cx:pt idx="2679">649838.35999999999</cx:pt>
          <cx:pt idx="2680">23049.75</cx:pt>
          <cx:pt idx="2681">1630114.3300000001</cx:pt>
          <cx:pt idx="2682">1879959.6100000001</cx:pt>
          <cx:pt idx="2683">561847.09999999998</cx:pt>
          <cx:pt idx="2684">871116.07999999996</cx:pt>
          <cx:pt idx="2685">131587.16</cx:pt>
          <cx:pt idx="2686">2117513.27</cx:pt>
          <cx:pt idx="2687">5202.0600000000004</cx:pt>
          <cx:pt idx="2688">941940.75</cx:pt>
          <cx:pt idx="2689">150381.54000000001</cx:pt>
          <cx:pt idx="2690">493387.29999999999</cx:pt>
          <cx:pt idx="2691">416326.31</cx:pt>
          <cx:pt idx="2692">461941.65999999997</cx:pt>
          <cx:pt idx="2693">742925.12</cx:pt>
          <cx:pt idx="2694">10233.709999999999</cx:pt>
          <cx:pt idx="2695">36084.910000000003</cx:pt>
          <cx:pt idx="2696">161870.60999999999</cx:pt>
          <cx:pt idx="2697">71007.429999999993</cx:pt>
          <cx:pt idx="2698">179431.10000000001</cx:pt>
          <cx:pt idx="2699">107492.82000000001</cx:pt>
          <cx:pt idx="2700">181424.17000000001</cx:pt>
          <cx:pt idx="2701">63349.57</cx:pt>
          <cx:pt idx="2702">319189.22999999998</cx:pt>
          <cx:pt idx="2703">107167.71000000001</cx:pt>
          <cx:pt idx="2704">777039.54000000004</cx:pt>
          <cx:pt idx="2705">4250.8299999999999</cx:pt>
          <cx:pt idx="2706">1357027.9099999999</cx:pt>
          <cx:pt idx="2707">1629312.0600000001</cx:pt>
          <cx:pt idx="2708">104691.34</cx:pt>
          <cx:pt idx="2709">235170.79999999999</cx:pt>
          <cx:pt idx="2710">1136890.47</cx:pt>
          <cx:pt idx="2711">1881003.8700000001</cx:pt>
          <cx:pt idx="2712">2913.8600000000001</cx:pt>
          <cx:pt idx="2713">562518.87</cx:pt>
          <cx:pt idx="2714">425436.63</cx:pt>
          <cx:pt idx="2715">1235167.02</cx:pt>
          <cx:pt idx="2716">320090.09999999998</cx:pt>
          <cx:pt idx="2717">286792.09000000003</cx:pt>
          <cx:pt idx="2718">16238.209999999999</cx:pt>
          <cx:pt idx="2719">49390.93</cx:pt>
          <cx:pt idx="2720">4955.6499999999996</cx:pt>
          <cx:pt idx="2721">727073.94999999995</cx:pt>
          <cx:pt idx="2722">187627.26999999999</cx:pt>
          <cx:pt idx="2723">1965093.55</cx:pt>
          <cx:pt idx="2724">31069.98</cx:pt>
          <cx:pt idx="2725">704438.51000000001</cx:pt>
          <cx:pt idx="2726">457782.17999999999</cx:pt>
          <cx:pt idx="2727">60083.32</cx:pt>
          <cx:pt idx="2728">58059.040000000001</cx:pt>
          <cx:pt idx="2729">108144.88</cx:pt>
          <cx:pt idx="2730">15830.440000000001</cx:pt>
          <cx:pt idx="2731">309275.46999999997</cx:pt>
          <cx:pt idx="2732">1215924.23</cx:pt>
          <cx:pt idx="2733">484964.02000000002</cx:pt>
          <cx:pt idx="2734">107729.00999999999</cx:pt>
          <cx:pt idx="2735">262104.45000000001</cx:pt>
          <cx:pt idx="2736">244434.44</cx:pt>
          <cx:pt idx="2737">187084.44</cx:pt>
          <cx:pt idx="2738">947169.89000000001</cx:pt>
          <cx:pt idx="2739">30607.529999999999</cx:pt>
          <cx:pt idx="2740">282660.03000000003</cx:pt>
          <cx:pt idx="2741">1483563.55</cx:pt>
          <cx:pt idx="2742">605124.60999999999</cx:pt>
          <cx:pt idx="2743">1691662.8200000001</cx:pt>
          <cx:pt idx="2744">562538.5</cx:pt>
          <cx:pt idx="2745">889231.93999999994</cx:pt>
          <cx:pt idx="2746">468523.69</cx:pt>
          <cx:pt idx="2747">186388.37</cx:pt>
          <cx:pt idx="2748">297327.03999999998</cx:pt>
          <cx:pt idx="2749">1592362.3999999999</cx:pt>
          <cx:pt idx="2750">931448.33999999997</cx:pt>
          <cx:pt idx="2751">546442.98999999999</cx:pt>
          <cx:pt idx="2752">483302.19</cx:pt>
          <cx:pt idx="2753">9833.5300000000007</cx:pt>
          <cx:pt idx="2754">6039.8800000000001</cx:pt>
          <cx:pt idx="2755">163029.85999999999</cx:pt>
          <cx:pt idx="2756">224505.14000000001</cx:pt>
          <cx:pt idx="2757">446320.22999999998</cx:pt>
          <cx:pt idx="2758">1774661.6200000001</cx:pt>
          <cx:pt idx="2759">591500.02000000002</cx:pt>
          <cx:pt idx="2760">985784.57999999996</cx:pt>
          <cx:pt idx="2761">686921.78000000003</cx:pt>
          <cx:pt idx="2762">709623.91000000003</cx:pt>
          <cx:pt idx="2763">187084.44</cx:pt>
          <cx:pt idx="2764">2140312.3900000001</cx:pt>
          <cx:pt idx="2765">292790.09000000003</cx:pt>
          <cx:pt idx="2766">196635.59</cx:pt>
          <cx:pt idx="2767">451670.37</cx:pt>
          <cx:pt idx="2768">39769.419999999998</cx:pt>
          <cx:pt idx="2769">375261.46000000002</cx:pt>
          <cx:pt idx="2770">185489.94</cx:pt>
          <cx:pt idx="2771">50618.019999999997</cx:pt>
          <cx:pt idx="2772">94119.220000000001</cx:pt>
          <cx:pt idx="2773">140148.60999999999</cx:pt>
          <cx:pt idx="2774">477346.71000000002</cx:pt>
          <cx:pt idx="2775">132584.39000000001</cx:pt>
          <cx:pt idx="2776">1016623.89</cx:pt>
          <cx:pt idx="2777">653843.97999999998</cx:pt>
          <cx:pt idx="2778">3298282.1800000002</cx:pt>
          <cx:pt idx="2779">3868.9899999999998</cx:pt>
          <cx:pt idx="2780">15972.790000000001</cx:pt>
          <cx:pt idx="2781">368730.21000000002</cx:pt>
          <cx:pt idx="2782">92624.559999999998</cx:pt>
          <cx:pt idx="2783">2631511.4500000002</cx:pt>
          <cx:pt idx="2784">12523.809999999999</cx:pt>
          <cx:pt idx="2785">107862.34</cx:pt>
          <cx:pt idx="2786">297317.17999999999</cx:pt>
          <cx:pt idx="2787">422526.64000000001</cx:pt>
          <cx:pt idx="2788">95812.779999999999</cx:pt>
          <cx:pt idx="2789">662257.55000000005</cx:pt>
          <cx:pt idx="2790">314599.65999999997</cx:pt>
          <cx:pt idx="2791">432125.65999999997</cx:pt>
          <cx:pt idx="2792">905697.10999999999</cx:pt>
          <cx:pt idx="2793">6204.6199999999999</cx:pt>
          <cx:pt idx="2794">341175.13</cx:pt>
          <cx:pt idx="2795">1610892.7</cx:pt>
          <cx:pt idx="2796">43468.889999999999</cx:pt>
          <cx:pt idx="2797">805550.26000000001</cx:pt>
          <cx:pt idx="2798">1807.74</cx:pt>
          <cx:pt idx="2799">44996.160000000003</cx:pt>
          <cx:pt idx="2800">140634.41</cx:pt>
          <cx:pt idx="2801">12654.540000000001</cx:pt>
          <cx:pt idx="2802">49781.080000000002</cx:pt>
          <cx:pt idx="2803">1191692.46</cx:pt>
          <cx:pt idx="2804">495927.56</cx:pt>
          <cx:pt idx="2805">1025700.4</cx:pt>
          <cx:pt idx="2806">273978.04999999999</cx:pt>
          <cx:pt idx="2807">872849.95999999996</cx:pt>
          <cx:pt idx="2808">42398.010000000002</cx:pt>
          <cx:pt idx="2809">55749.669999999998</cx:pt>
          <cx:pt idx="2810">1611255.01</cx:pt>
          <cx:pt idx="2811">128583.06</cx:pt>
          <cx:pt idx="2812">295709.22999999998</cx:pt>
          <cx:pt idx="2813">1098490.79</cx:pt>
          <cx:pt idx="2814">133320.51999999999</cx:pt>
          <cx:pt idx="2815">712086.57999999996</cx:pt>
          <cx:pt idx="2816">115979.67999999999</cx:pt>
          <cx:pt idx="2817">435077.40000000002</cx:pt>
          <cx:pt idx="2818">3225322.1800000002</cx:pt>
          <cx:pt idx="2819">1242727.8999999999</cx:pt>
          <cx:pt idx="2820">75805.470000000001</cx:pt>
          <cx:pt idx="2821">655956.75</cx:pt>
          <cx:pt idx="2822">222646.67000000001</cx:pt>
          <cx:pt idx="2823">72565.279999999999</cx:pt>
          <cx:pt idx="2824">1456311.55</cx:pt>
          <cx:pt idx="2825">119690.33</cx:pt>
          <cx:pt idx="2826">72585.660000000003</cx:pt>
          <cx:pt idx="2827">1427270.3300000001</cx:pt>
          <cx:pt idx="2828">2168780.4100000001</cx:pt>
          <cx:pt idx="2829">85881.929999999993</cx:pt>
          <cx:pt idx="2830">3337.6999999999998</cx:pt>
          <cx:pt idx="2831">336207.31</cx:pt>
          <cx:pt idx="2832">17375.060000000001</cx:pt>
          <cx:pt idx="2833">200734.14999999999</cx:pt>
          <cx:pt idx="2834">175633.84</cx:pt>
          <cx:pt idx="2835">95635.880000000005</cx:pt>
          <cx:pt idx="2836">240058.10000000001</cx:pt>
          <cx:pt idx="2837">58510.559999999998</cx:pt>
          <cx:pt idx="2838">835353.81000000006</cx:pt>
          <cx:pt idx="2839">487604.66999999998</cx:pt>
          <cx:pt idx="2840">1969761.77</cx:pt>
          <cx:pt idx="2841">1456311.55</cx:pt>
          <cx:pt idx="2842">149802.73999999999</cx:pt>
          <cx:pt idx="2843">227621.31</cx:pt>
          <cx:pt idx="2844">312298.23999999999</cx:pt>
          <cx:pt idx="2845">24649.259999999998</cx:pt>
          <cx:pt idx="2846">175093.57999999999</cx:pt>
          <cx:pt idx="2847">305957.17999999999</cx:pt>
          <cx:pt idx="2848">681748.33999999997</cx:pt>
          <cx:pt idx="2849">668819.44999999995</cx:pt>
          <cx:pt idx="2850">249293.07000000001</cx:pt>
          <cx:pt idx="2851">176581.09</cx:pt>
          <cx:pt idx="2852">224689.47</cx:pt>
          <cx:pt idx="2853">145656.92000000001</cx:pt>
          <cx:pt idx="2854">1563758.9099999999</cx:pt>
          <cx:pt idx="2855">460900.28000000003</cx:pt>
          <cx:pt idx="2856">63380.360000000001</cx:pt>
          <cx:pt idx="2857">1076226.75</cx:pt>
          <cx:pt idx="2858">241283.07999999999</cx:pt>
          <cx:pt idx="2859">109889.05</cx:pt>
          <cx:pt idx="2860">697522.89000000001</cx:pt>
          <cx:pt idx="2861">1055064.76</cx:pt>
          <cx:pt idx="2862">85164.119999999995</cx:pt>
          <cx:pt idx="2863">521149.63</cx:pt>
          <cx:pt idx="2864">88781.809999999998</cx:pt>
          <cx:pt idx="2865">154177.26000000001</cx:pt>
          <cx:pt idx="2866">5026707.21</cx:pt>
          <cx:pt idx="2867">44688.709999999999</cx:pt>
          <cx:pt idx="2868">310402.70000000001</cx:pt>
          <cx:pt idx="2869">313053.84999999998</cx:pt>
          <cx:pt idx="2870">170289.14999999999</cx:pt>
          <cx:pt idx="2871">845989.93000000005</cx:pt>
          <cx:pt idx="2872">48489.470000000001</cx:pt>
          <cx:pt idx="2873">607622.70999999996</cx:pt>
          <cx:pt idx="2874">1419566.1200000001</cx:pt>
          <cx:pt idx="2875">3263253.1899999999</cx:pt>
          <cx:pt idx="2876">11746.440000000001</cx:pt>
          <cx:pt idx="2877">154800.17999999999</cx:pt>
          <cx:pt idx="2878">156266.12</cx:pt>
          <cx:pt idx="2879">47871.260000000002</cx:pt>
          <cx:pt idx="2880">15922.290000000001</cx:pt>
          <cx:pt idx="2881">36706.449999999997</cx:pt>
          <cx:pt idx="2882">820931.13</cx:pt>
          <cx:pt idx="2883">5246.2200000000003</cx:pt>
          <cx:pt idx="2884">1389414.05</cx:pt>
          <cx:pt idx="2885">98608.270000000004</cx:pt>
          <cx:pt idx="2886">437080.54999999999</cx:pt>
          <cx:pt idx="2887">464491.54999999999</cx:pt>
          <cx:pt idx="2888">595259.85999999999</cx:pt>
          <cx:pt idx="2889">2437011.7400000002</cx:pt>
          <cx:pt idx="2890">108329.5</cx:pt>
          <cx:pt idx="2891">26685.009999999998</cx:pt>
          <cx:pt idx="2892">63435.660000000003</cx:pt>
          <cx:pt idx="2893">91175.399999999994</cx:pt>
          <cx:pt idx="2894">187351.41</cx:pt>
          <cx:pt idx="2895">238027.84</cx:pt>
          <cx:pt idx="2896">508667.40000000002</cx:pt>
          <cx:pt idx="2897">56966.57</cx:pt>
          <cx:pt idx="2898">560337.58999999997</cx:pt>
          <cx:pt idx="2899">15257.82</cx:pt>
          <cx:pt idx="2900">29236.049999999999</cx:pt>
          <cx:pt idx="2901">13683.16</cx:pt>
          <cx:pt idx="2902">1610892.7</cx:pt>
          <cx:pt idx="2903">1072265.4299999999</cx:pt>
          <cx:pt idx="2904">157442.28</cx:pt>
          <cx:pt idx="2905">3288447.3300000001</cx:pt>
          <cx:pt idx="2906">1202916.1399999999</cx:pt>
          <cx:pt idx="2907">1581353.78</cx:pt>
          <cx:pt idx="2908">819593.78000000003</cx:pt>
          <cx:pt idx="2909">68365.889999999999</cx:pt>
          <cx:pt idx="2910">145683.31</cx:pt>
          <cx:pt idx="2911">45416.290000000001</cx:pt>
          <cx:pt idx="2912">37544.18</cx:pt>
          <cx:pt idx="2913">668819.44999999995</cx:pt>
          <cx:pt idx="2914">46491.43</cx:pt>
          <cx:pt idx="2915">652140.65000000002</cx:pt>
          <cx:pt idx="2916">2678522.21</cx:pt>
          <cx:pt idx="2917">2445200.6000000001</cx:pt>
          <cx:pt idx="2918">54681.290000000001</cx:pt>
          <cx:pt idx="2919">589994.63</cx:pt>
          <cx:pt idx="2920">172332.66</cx:pt>
          <cx:pt idx="2921">72180.669999999998</cx:pt>
          <cx:pt idx="2922">585007.41000000003</cx:pt>
          <cx:pt idx="2923">1323652.03</cx:pt>
          <cx:pt idx="2924">6204.6199999999999</cx:pt>
          <cx:pt idx="2925">6489.2200000000003</cx:pt>
          <cx:pt idx="2926">607516.37</cx:pt>
          <cx:pt idx="2927">463.77999999999997</cx:pt>
          <cx:pt idx="2928">41829.440000000002</cx:pt>
          <cx:pt idx="2929">707671.53000000003</cx:pt>
          <cx:pt idx="2930">84069.949999999997</cx:pt>
          <cx:pt idx="2931">893523.05000000005</cx:pt>
          <cx:pt idx="2932">60209.169999999998</cx:pt>
          <cx:pt idx="2933">108284.75</cx:pt>
          <cx:pt idx="2934">58006.449999999997</cx:pt>
          <cx:pt idx="2935">534315.76000000001</cx:pt>
          <cx:pt idx="2936">68717.619999999995</cx:pt>
          <cx:pt idx="2937">233733.91</cx:pt>
          <cx:pt idx="2938">290209.53000000003</cx:pt>
          <cx:pt idx="2939">24947.98</cx:pt>
          <cx:pt idx="2940">2837493.3300000001</cx:pt>
          <cx:pt idx="2941">42194.209999999999</cx:pt>
          <cx:pt idx="2942">23824.09</cx:pt>
          <cx:pt idx="2943">28421.82</cx:pt>
          <cx:pt idx="2944">181226.09</cx:pt>
          <cx:pt idx="2945">10168.5</cx:pt>
          <cx:pt idx="2946">335527.39000000001</cx:pt>
          <cx:pt idx="2947">424778.14000000001</cx:pt>
          <cx:pt idx="2948">396794.22999999998</cx:pt>
          <cx:pt idx="2949">96680.350000000006</cx:pt>
          <cx:pt idx="2950">13430.120000000001</cx:pt>
          <cx:pt idx="2951">93781.380000000005</cx:pt>
          <cx:pt idx="2952">34634.129999999997</cx:pt>
          <cx:pt idx="2953">81154.240000000005</cx:pt>
          <cx:pt idx="2954">15890.870000000001</cx:pt>
          <cx:pt idx="2955">68080.820000000007</cx:pt>
          <cx:pt idx="2956">1661279.6899999999</cx:pt>
          <cx:pt idx="2957">428706.09000000003</cx:pt>
          <cx:pt idx="2958">123313.36</cx:pt>
          <cx:pt idx="2959">103562.52</cx:pt>
          <cx:pt idx="2960">1614945.02</cx:pt>
          <cx:pt idx="2961">17858.009999999998</cx:pt>
          <cx:pt idx="2962">268357.5</cx:pt>
          <cx:pt idx="2963">204458.60000000001</cx:pt>
          <cx:pt idx="2964">1619729.1299999999</cx:pt>
          <cx:pt idx="2965">433210.54999999999</cx:pt>
          <cx:pt idx="2966">2560914.3599999999</cx:pt>
          <cx:pt idx="2967">1856642.49</cx:pt>
          <cx:pt idx="2968">57393.970000000001</cx:pt>
          <cx:pt idx="2969">0</cx:pt>
          <cx:pt idx="2970">8864.8799999999992</cx:pt>
          <cx:pt idx="2971">1181496.4399999999</cx:pt>
          <cx:pt idx="2972">172428.48000000001</cx:pt>
          <cx:pt idx="2973">950605.31999999995</cx:pt>
          <cx:pt idx="2974">1097508.8</cx:pt>
          <cx:pt idx="2975">174145.64000000001</cx:pt>
          <cx:pt idx="2976">14691.4</cx:pt>
          <cx:pt idx="2977">337060.53000000003</cx:pt>
          <cx:pt idx="2978">62024.150000000001</cx:pt>
          <cx:pt idx="2979">1872297.4099999999</cx:pt>
          <cx:pt idx="2980">329218.90000000002</cx:pt>
          <cx:pt idx="2981">66901.119999999995</cx:pt>
          <cx:pt idx="2982">907201.09999999998</cx:pt>
          <cx:pt idx="2983">166649.32000000001</cx:pt>
          <cx:pt idx="2984">85503.059999999998</cx:pt>
          <cx:pt idx="2985">99358.440000000002</cx:pt>
          <cx:pt idx="2986">436237.66999999998</cx:pt>
          <cx:pt idx="2987">1218477.22</cx:pt>
          <cx:pt idx="2988">3816559.5800000001</cx:pt>
          <cx:pt idx="2989">4622.4099999999999</cx:pt>
          <cx:pt idx="2990">91173.940000000002</cx:pt>
          <cx:pt idx="2991">849599.06000000006</cx:pt>
          <cx:pt idx="2992">614223.88</cx:pt>
          <cx:pt idx="2993">102467.74000000001</cx:pt>
          <cx:pt idx="2994">848666.45999999996</cx:pt>
          <cx:pt idx="2995">159096.66</cx:pt>
          <cx:pt idx="2996">2403368.4700000002</cx:pt>
          <cx:pt idx="2997">30636.09</cx:pt>
          <cx:pt idx="2998">27221.259999999998</cx:pt>
          <cx:pt idx="2999">764040.58999999997</cx:pt>
          <cx:pt idx="3000">1044526.8</cx:pt>
          <cx:pt idx="3001">90007.270000000004</cx:pt>
          <cx:pt idx="3002">259464.42999999999</cx:pt>
          <cx:pt idx="3003">361743.51000000001</cx:pt>
          <cx:pt idx="3004">804753.16000000003</cx:pt>
          <cx:pt idx="3005">4290080.5499999998</cx:pt>
          <cx:pt idx="3006">46437.580000000002</cx:pt>
          <cx:pt idx="3007">22926.490000000002</cx:pt>
          <cx:pt idx="3008">306391.96999999997</cx:pt>
          <cx:pt idx="3009">315178.59999999998</cx:pt>
          <cx:pt idx="3010">253682.57000000001</cx:pt>
          <cx:pt idx="3011">445892.66999999998</cx:pt>
          <cx:pt idx="3012">279656.44</cx:pt>
          <cx:pt idx="3013">445470.21999999997</cx:pt>
          <cx:pt idx="3014">493387.29999999999</cx:pt>
          <cx:pt idx="3015">1793978.25</cx:pt>
          <cx:pt idx="3016">182014.32000000001</cx:pt>
          <cx:pt idx="3017">7810.7200000000003</cx:pt>
          <cx:pt idx="3018">243600.45999999999</cx:pt>
          <cx:pt idx="3019">247156.07000000001</cx:pt>
          <cx:pt idx="3020">589478.41000000003</cx:pt>
          <cx:pt idx="3021">702181.18999999994</cx:pt>
          <cx:pt idx="3022">219588.64000000001</cx:pt>
          <cx:pt idx="3023">990644.75</cx:pt>
          <cx:pt idx="3024">283287.52000000002</cx:pt>
          <cx:pt idx="3025">247554.06</cx:pt>
          <cx:pt idx="3026">1446380.6000000001</cx:pt>
          <cx:pt idx="3027">2521521.1800000002</cx:pt>
          <cx:pt idx="3028">1910042.8400000001</cx:pt>
          <cx:pt idx="3029">564481.13</cx:pt>
          <cx:pt idx="3030">1755310.1000000001</cx:pt>
          <cx:pt idx="3031">414406.81</cx:pt>
          <cx:pt idx="3032">1618127.5</cx:pt>
          <cx:pt idx="3033">78936.410000000003</cx:pt>
          <cx:pt idx="3034">38648.980000000003</cx:pt>
          <cx:pt idx="3035">177593.01999999999</cx:pt>
          <cx:pt idx="3036">246236.75</cx:pt>
          <cx:pt idx="3037">1057605.71</cx:pt>
          <cx:pt idx="3038">19870.299999999999</cx:pt>
          <cx:pt idx="3039">16887.259999999998</cx:pt>
          <cx:pt idx="3040">87077.589999999997</cx:pt>
          <cx:pt idx="3041">4603785.7999999998</cx:pt>
          <cx:pt idx="3042">394826.31</cx:pt>
          <cx:pt idx="3043">86887.020000000004</cx:pt>
          <cx:pt idx="3044">221067.48000000001</cx:pt>
          <cx:pt idx="3045">253188.63</cx:pt>
          <cx:pt idx="3046">296405.78999999998</cx:pt>
          <cx:pt idx="3047">320817.97999999998</cx:pt>
          <cx:pt idx="3048">120037.09</cx:pt>
          <cx:pt idx="3049">2061446.2</cx:pt>
          <cx:pt idx="3050">899639.71999999997</cx:pt>
          <cx:pt idx="3051">1512259.1599999999</cx:pt>
          <cx:pt idx="3052">131808.67999999999</cx:pt>
          <cx:pt idx="3053">1909643.48</cx:pt>
          <cx:pt idx="3054">64271.379999999997</cx:pt>
          <cx:pt idx="3055">2964678.1600000001</cx:pt>
          <cx:pt idx="3056">102740.74000000001</cx:pt>
          <cx:pt idx="3057">166476</cx:pt>
          <cx:pt idx="3058">125220.94</cx:pt>
          <cx:pt idx="3059">248629.35000000001</cx:pt>
          <cx:pt idx="3060">269033.13</cx:pt>
          <cx:pt idx="3061">11843.360000000001</cx:pt>
          <cx:pt idx="3062">103846.45</cx:pt>
          <cx:pt idx="3063">32184.790000000001</cx:pt>
          <cx:pt idx="3064">7694.5</cx:pt>
          <cx:pt idx="3065">1212310.97</cx:pt>
          <cx:pt idx="3066">57931.269999999997</cx:pt>
          <cx:pt idx="3067">29236.049999999999</cx:pt>
          <cx:pt idx="3068">499477.38</cx:pt>
          <cx:pt idx="3069">15515.99</cx:pt>
          <cx:pt idx="3070">542225.76000000001</cx:pt>
          <cx:pt idx="3071">856931.22999999998</cx:pt>
          <cx:pt idx="3072">1349507.23</cx:pt>
          <cx:pt idx="3073">1348202.6499999999</cx:pt>
          <cx:pt idx="3074">2437647.4900000002</cx:pt>
          <cx:pt idx="3075">833263.06000000006</cx:pt>
          <cx:pt idx="3076">263691.78999999998</cx:pt>
          <cx:pt idx="3077">3012012.7200000002</cx:pt>
          <cx:pt idx="3078">1080801.3100000001</cx:pt>
          <cx:pt idx="3079">19057.060000000001</cx:pt>
          <cx:pt idx="3080">523924.82000000001</cx:pt>
          <cx:pt idx="3081">2673439.73</cx:pt>
          <cx:pt idx="3082">26020.459999999999</cx:pt>
          <cx:pt idx="3083">121997.92999999999</cx:pt>
          <cx:pt idx="3084">155633.13</cx:pt>
          <cx:pt idx="3085">30749.759999999998</cx:pt>
          <cx:pt idx="3086">1719576.7</cx:pt>
          <cx:pt idx="3087">569300.01000000001</cx:pt>
          <cx:pt idx="3088">1351631.3600000001</cx:pt>
          <cx:pt idx="3089">893523.05000000005</cx:pt>
          <cx:pt idx="3090">169600.22</cx:pt>
          <cx:pt idx="3091">478847.40999999997</cx:pt>
          <cx:pt idx="3092">175931.45999999999</cx:pt>
          <cx:pt idx="3093">13646.620000000001</cx:pt>
          <cx:pt idx="3094">429560.5</cx:pt>
          <cx:pt idx="3095">710119.34999999998</cx:pt>
          <cx:pt idx="3096">1514478.2</cx:pt>
          <cx:pt idx="3097">1001672.05</cx:pt>
          <cx:pt idx="3098">609430.56000000006</cx:pt>
          <cx:pt idx="3099">1043701.53</cx:pt>
          <cx:pt idx="3100">496086.59999999998</cx:pt>
          <cx:pt idx="3101">1385360.0700000001</cx:pt>
          <cx:pt idx="3102">100438.47</cx:pt>
          <cx:pt idx="3103">34038.599999999999</cx:pt>
          <cx:pt idx="3104">281955.94</cx:pt>
          <cx:pt idx="3105">200300.82999999999</cx:pt>
          <cx:pt idx="3106">387987.26000000001</cx:pt>
          <cx:pt idx="3107">206283.85999999999</cx:pt>
          <cx:pt idx="3108">99403.490000000005</cx:pt>
          <cx:pt idx="3109">1645982.6799999999</cx:pt>
          <cx:pt idx="3110">209671.17999999999</cx:pt>
          <cx:pt idx="3111">48109.529999999999</cx:pt>
          <cx:pt idx="3112">57673.739999999998</cx:pt>
          <cx:pt idx="3113">202625.62</cx:pt>
          <cx:pt idx="3114">198253.26000000001</cx:pt>
          <cx:pt idx="3115">260875.73999999999</cx:pt>
          <cx:pt idx="3116">545765.5</cx:pt>
          <cx:pt idx="3117">295709.22999999998</cx:pt>
          <cx:pt idx="3118">35028.510000000002</cx:pt>
          <cx:pt idx="3119">635985.31000000006</cx:pt>
          <cx:pt idx="3120">40307.529999999999</cx:pt>
          <cx:pt idx="3121">23599.919999999998</cx:pt>
          <cx:pt idx="3122">75122.940000000002</cx:pt>
          <cx:pt idx="3123">543709.65000000002</cx:pt>
          <cx:pt idx="3124">120471.12</cx:pt>
          <cx:pt idx="3125">218413.75</cx:pt>
          <cx:pt idx="3126">49143.010000000002</cx:pt>
          <cx:pt idx="3127">31089.860000000001</cx:pt>
          <cx:pt idx="3128">759904.06999999995</cx:pt>
          <cx:pt idx="3129">3644.8000000000002</cx:pt>
          <cx:pt idx="3130">1836447.51</cx:pt>
          <cx:pt idx="3131">295709.22999999998</cx:pt>
          <cx:pt idx="3132">286243.81</cx:pt>
          <cx:pt idx="3133">36525.400000000001</cx:pt>
          <cx:pt idx="3134">541422.83999999997</cx:pt>
          <cx:pt idx="3135">166514.81</cx:pt>
          <cx:pt idx="3136">49674.910000000003</cx:pt>
          <cx:pt idx="3137">2246157.1800000002</cx:pt>
          <cx:pt idx="3138">607918.18000000005</cx:pt>
          <cx:pt idx="3139">267318.26000000001</cx:pt>
          <cx:pt idx="3140">561066.92000000004</cx:pt>
          <cx:pt idx="3141">477944.46000000002</cx:pt>
          <cx:pt idx="3142">32468.709999999999</cx:pt>
          <cx:pt idx="3143">18084.77</cx:pt>
          <cx:pt idx="3144">545765.5</cx:pt>
          <cx:pt idx="3145">682601.73999999999</cx:pt>
          <cx:pt idx="3146">1645982.6799999999</cx:pt>
          <cx:pt idx="3147">123313.36</cx:pt>
          <cx:pt idx="3148">1299346.27</cx:pt>
          <cx:pt idx="3149">504219.28999999998</cx:pt>
          <cx:pt idx="3150">217784.87</cx:pt>
          <cx:pt idx="3151">1581883.49</cx:pt>
          <cx:pt idx="3152">0</cx:pt>
          <cx:pt idx="3153">240508.54999999999</cx:pt>
          <cx:pt idx="3154">60912.059999999998</cx:pt>
          <cx:pt idx="3155">137078.10000000001</cx:pt>
          <cx:pt idx="3156">2653940.6400000001</cx:pt>
          <cx:pt idx="3157">22463.82</cx:pt>
          <cx:pt idx="3158">193145.10999999999</cx:pt>
          <cx:pt idx="3159">1551.1099999999999</cx:pt>
          <cx:pt idx="3160">81161.309999999998</cx:pt>
          <cx:pt idx="3161">203873.22</cx:pt>
          <cx:pt idx="3162">39862.620000000003</cx:pt>
          <cx:pt idx="3163">2692303.75</cx:pt>
          <cx:pt idx="3164">1466.02</cx:pt>
          <cx:pt idx="3165">724759.06000000006</cx:pt>
          <cx:pt idx="3166">244894.32000000001</cx:pt>
          <cx:pt idx="3167">219808.54999999999</cx:pt>
          <cx:pt idx="3168">1028900.02</cx:pt>
          <cx:pt idx="3169">62654.220000000001</cx:pt>
          <cx:pt idx="3170">505691.27000000002</cx:pt>
          <cx:pt idx="3171">846828.71999999997</cx:pt>
          <cx:pt idx="3172">16222.549999999999</cx:pt>
          <cx:pt idx="3173">109325.92</cx:pt>
          <cx:pt idx="3174">2238327.7999999998</cx:pt>
          <cx:pt idx="3175">404617.03999999998</cx:pt>
          <cx:pt idx="3176">930379.41000000003</cx:pt>
          <cx:pt idx="3177">20155.470000000001</cx:pt>
          <cx:pt idx="3178">27659.880000000001</cx:pt>
          <cx:pt idx="3179">647782.44999999995</cx:pt>
          <cx:pt idx="3180">172769.04999999999</cx:pt>
          <cx:pt idx="3181">316482.23999999999</cx:pt>
          <cx:pt idx="3182">8328.6700000000001</cx:pt>
          <cx:pt idx="3183">475995.48999999999</cx:pt>
          <cx:pt idx="3184">724622.62</cx:pt>
          <cx:pt idx="3185">810699.71999999997</cx:pt>
          <cx:pt idx="3186">153756.54000000001</cx:pt>
          <cx:pt idx="3187">1795187.72</cx:pt>
          <cx:pt idx="3188">274176.87</cx:pt>
          <cx:pt idx="3189">56208.860000000001</cx:pt>
          <cx:pt idx="3190">221530.07000000001</cx:pt>
          <cx:pt idx="3191">225970.48999999999</cx:pt>
          <cx:pt idx="3192">246800.79999999999</cx:pt>
          <cx:pt idx="3193">53305.370000000003</cx:pt>
          <cx:pt idx="3194">174789.94</cx:pt>
          <cx:pt idx="3195">436237.66999999998</cx:pt>
          <cx:pt idx="3196">521149.63</cx:pt>
          <cx:pt idx="3197">35382.910000000003</cx:pt>
          <cx:pt idx="3198">3281958.3199999998</cx:pt>
          <cx:pt idx="3199">1025700.4</cx:pt>
          <cx:pt idx="3200">667335.82999999996</cx:pt>
          <cx:pt idx="3201">140634.41</cx:pt>
          <cx:pt idx="3202">12523.809999999999</cx:pt>
          <cx:pt idx="3203">749336.44999999995</cx:pt>
          <cx:pt idx="3204">16638.639999999999</cx:pt>
          <cx:pt idx="3205">786309.04000000004</cx:pt>
          <cx:pt idx="3206">181804.14999999999</cx:pt>
          <cx:pt idx="3207">1829366.6799999999</cx:pt>
          <cx:pt idx="3208">101631.05</cx:pt>
          <cx:pt idx="3209">238780.38</cx:pt>
          <cx:pt idx="3210">177216.20999999999</cx:pt>
          <cx:pt idx="3211">36170.779999999999</cx:pt>
          <cx:pt idx="3212">16432.529999999999</cx:pt>
          <cx:pt idx="3213">55914.150000000001</cx:pt>
          <cx:pt idx="3214">215329.19</cx:pt>
          <cx:pt idx="3215">1156848.47</cx:pt>
          <cx:pt idx="3216">15521.99</cx:pt>
          <cx:pt idx="3217">855307.19999999995</cx:pt>
          <cx:pt idx="3218">0.70999999999999996</cx:pt>
          <cx:pt idx="3219">257053.79000000001</cx:pt>
          <cx:pt idx="3220">75987.130000000005</cx:pt>
          <cx:pt idx="3221">1564974.0600000001</cx:pt>
          <cx:pt idx="3222">1049830.8200000001</cx:pt>
          <cx:pt idx="3223">2156616.7799999998</cx:pt>
          <cx:pt idx="3224">262835.88</cx:pt>
          <cx:pt idx="3225">94711.949999999997</cx:pt>
          <cx:pt idx="3226">193877.84</cx:pt>
          <cx:pt idx="3227">1655829.78</cx:pt>
          <cx:pt idx="3228">17978.98</cx:pt>
          <cx:pt idx="3229">318882.09000000003</cx:pt>
          <cx:pt idx="3230">780067.19999999995</cx:pt>
          <cx:pt idx="3231">90829.539999999994</cx:pt>
          <cx:pt idx="3232">50601.330000000002</cx:pt>
          <cx:pt idx="3233">639325.16000000003</cx:pt>
          <cx:pt idx="3234">18611.330000000002</cx:pt>
          <cx:pt idx="3235">105792</cx:pt>
          <cx:pt idx="3236">2053693.3100000001</cx:pt>
          <cx:pt idx="3237">3243985.3500000001</cx:pt>
          <cx:pt idx="3238">142384.59</cx:pt>
          <cx:pt idx="3239">4966.3900000000003</cx:pt>
          <cx:pt idx="3240">25817.810000000001</cx:pt>
          <cx:pt idx="3241">31356.540000000001</cx:pt>
          <cx:pt idx="3242">191287.26000000001</cx:pt>
          <cx:pt idx="3243">36221.970000000001</cx:pt>
          <cx:pt idx="3244">2564.2199999999998</cx:pt>
          <cx:pt idx="3245">1119510.54</cx:pt>
          <cx:pt idx="3246">29604.240000000002</cx:pt>
          <cx:pt idx="3247">475995.48999999999</cx:pt>
          <cx:pt idx="3248">206276.92999999999</cx:pt>
          <cx:pt idx="3249">102740.74000000001</cx:pt>
          <cx:pt idx="3250">394654.75</cx:pt>
          <cx:pt idx="3251">4110.0299999999997</cx:pt>
          <cx:pt idx="3252">642651.25</cx:pt>
          <cx:pt idx="3253">72105.369999999995</cx:pt>
          <cx:pt idx="3254">774050.75</cx:pt>
          <cx:pt idx="3255">478267.65999999997</cx:pt>
          <cx:pt idx="3256">209445.76000000001</cx:pt>
          <cx:pt idx="3257">24806.110000000001</cx:pt>
          <cx:pt idx="3258">98435.860000000001</cx:pt>
          <cx:pt idx="3259">541074.72999999998</cx:pt>
          <cx:pt idx="3260">450919.57000000001</cx:pt>
          <cx:pt idx="3261">45394.269999999997</cx:pt>
          <cx:pt idx="3262">1010787.3199999999</cx:pt>
          <cx:pt idx="3263">483984.58000000002</cx:pt>
          <cx:pt idx="3264">1769372.0600000001</cx:pt>
          <cx:pt idx="3265">5357.8000000000002</cx:pt>
          <cx:pt idx="3266">31394.360000000001</cx:pt>
          <cx:pt idx="3267">39737.790000000001</cx:pt>
          <cx:pt idx="3268">46675.239999999998</cx:pt>
          <cx:pt idx="3269">7093.1300000000001</cx:pt>
          <cx:pt idx="3270">81247.410000000003</cx:pt>
          <cx:pt idx="3271">371735.84999999998</cx:pt>
          <cx:pt idx="3272">278279.96000000002</cx:pt>
          <cx:pt idx="3273">81897.990000000005</cx:pt>
          <cx:pt idx="3274">176266.88</cx:pt>
          <cx:pt idx="3275">35735.809999999998</cx:pt>
          <cx:pt idx="3276">196252.72</cx:pt>
          <cx:pt idx="3277">206276.92999999999</cx:pt>
          <cx:pt idx="3278">7855.3500000000004</cx:pt>
          <cx:pt idx="3279">43216.269999999997</cx:pt>
          <cx:pt idx="3280">246671.20000000001</cx:pt>
          <cx:pt idx="3281">288088.57000000001</cx:pt>
          <cx:pt idx="3282">1156848.47</cx:pt>
          <cx:pt idx="3283">1298944.8700000001</cx:pt>
          <cx:pt idx="3284">17081.779999999999</cx:pt>
          <cx:pt idx="3285">96507.190000000002</cx:pt>
          <cx:pt idx="3286">655304.95999999996</cx:pt>
          <cx:pt idx="3287">448443.26000000001</cx:pt>
          <cx:pt idx="3288">3473362.9100000001</cx:pt>
          <cx:pt idx="3289">36027.199999999997</cx:pt>
          <cx:pt idx="3290">778034.80000000005</cx:pt>
          <cx:pt idx="3291">1029867.05</cx:pt>
          <cx:pt idx="3292">50924.269999999997</cx:pt>
          <cx:pt idx="3293">82386.089999999997</cx:pt>
          <cx:pt idx="3294">38648.980000000003</cx:pt>
          <cx:pt idx="3295">531128.51000000001</cx:pt>
          <cx:pt idx="3296">742925.12</cx:pt>
          <cx:pt idx="3297">88618.580000000002</cx:pt>
          <cx:pt idx="3298">57516.470000000001</cx:pt>
          <cx:pt idx="3299">455104.47999999998</cx:pt>
          <cx:pt idx="3300">214191.14000000001</cx:pt>
          <cx:pt idx="3301">69068.820000000007</cx:pt>
          <cx:pt idx="3302">1719576.7</cx:pt>
          <cx:pt idx="3303">153803.95999999999</cx:pt>
          <cx:pt idx="3304">675.79999999999995</cx:pt>
          <cx:pt idx="3305">54082.489999999998</cx:pt>
          <cx:pt idx="3306">3924181.3399999999</cx:pt>
          <cx:pt idx="3307">118336.64</cx:pt>
          <cx:pt idx="3308">7674.2299999999996</cx:pt>
          <cx:pt idx="3309">523924.82000000001</cx:pt>
          <cx:pt idx="3310">2456579.3100000001</cx:pt>
          <cx:pt idx="3311">49611.050000000003</cx:pt>
          <cx:pt idx="3312">1757025.6000000001</cx:pt>
          <cx:pt idx="3313">111239.34</cx:pt>
          <cx:pt idx="3314">50747.709999999999</cx:pt>
          <cx:pt idx="3315">2845165.6899999999</cx:pt>
          <cx:pt idx="3316">1459930.4099999999</cx:pt>
          <cx:pt idx="3317">149448.32000000001</cx:pt>
          <cx:pt idx="3318">985654.12</cx:pt>
          <cx:pt idx="3319">126497.75999999999</cx:pt>
          <cx:pt idx="3320">11139.450000000001</cx:pt>
          <cx:pt idx="3321">157125.48999999999</cx:pt>
          <cx:pt idx="3322">283287.52000000002</cx:pt>
          <cx:pt idx="3323">7186.4799999999996</cx:pt>
          <cx:pt idx="3324">2342271.5699999998</cx:pt>
          <cx:pt idx="3325">318449.03999999998</cx:pt>
          <cx:pt idx="3326">284022.89000000001</cx:pt>
          <cx:pt idx="3327">147674.57000000001</cx:pt>
          <cx:pt idx="3328">168979.73999999999</cx:pt>
          <cx:pt idx="3329">125521.10000000001</cx:pt>
          <cx:pt idx="3330">9901.5599999999995</cx:pt>
          <cx:pt idx="3331">866012.41000000003</cx:pt>
          <cx:pt idx="3332">665039.08999999997</cx:pt>
          <cx:pt idx="3333">94023.5</cx:pt>
          <cx:pt idx="3334">283384.42999999999</cx:pt>
          <cx:pt idx="3335">73775.910000000003</cx:pt>
          <cx:pt idx="3336">11273.389999999999</cx:pt>
          <cx:pt idx="3337">930426.33999999997</cx:pt>
          <cx:pt idx="3338">1170660.6399999999</cx:pt>
          <cx:pt idx="3339">3017957.8500000001</cx:pt>
          <cx:pt idx="3340">201454.72</cx:pt>
          <cx:pt idx="3341">166606.54999999999</cx:pt>
          <cx:pt idx="3342">219697.85000000001</cx:pt>
          <cx:pt idx="3343">92322.039999999994</cx:pt>
          <cx:pt idx="3344">507749.12</cx:pt>
          <cx:pt idx="3345">182595.53</cx:pt>
          <cx:pt idx="3346">694951.55000000005</cx:pt>
          <cx:pt idx="3347">621425.89000000001</cx:pt>
          <cx:pt idx="3348">194882.26999999999</cx:pt>
          <cx:pt idx="3349">783685.54000000004</cx:pt>
          <cx:pt idx="3350">54082.489999999998</cx:pt>
          <cx:pt idx="3351">429683.21000000002</cx:pt>
          <cx:pt idx="3352">1415925.8500000001</cx:pt>
          <cx:pt idx="3353">307453.79999999999</cx:pt>
          <cx:pt idx="3354">180882.64999999999</cx:pt>
          <cx:pt idx="3355">486140.63</cx:pt>
          <cx:pt idx="3356">215968.78</cx:pt>
          <cx:pt idx="3357">1433376.98</cx:pt>
          <cx:pt idx="3358">51863.480000000003</cx:pt>
          <cx:pt idx="3359">207884.5</cx:pt>
          <cx:pt idx="3360">447577.14000000001</cx:pt>
          <cx:pt idx="3361">485235.53000000003</cx:pt>
          <cx:pt idx="3362">61325.980000000003</cx:pt>
          <cx:pt idx="3363">246236.75</cx:pt>
          <cx:pt idx="3364">109020.24000000001</cx:pt>
          <cx:pt idx="3365">213597.56</cx:pt>
          <cx:pt idx="3366">126635.22</cx:pt>
          <cx:pt idx="3367">607622.70999999996</cx:pt>
          <cx:pt idx="3368">247025.82999999999</cx:pt>
          <cx:pt idx="3369">46437.580000000002</cx:pt>
          <cx:pt idx="3370">36182.900000000001</cx:pt>
          <cx:pt idx="3371">93209.199999999997</cx:pt>
          <cx:pt idx="3372">663278.47999999998</cx:pt>
          <cx:pt idx="3373">30623.509999999998</cx:pt>
          <cx:pt idx="3374">119635.99000000001</cx:pt>
          <cx:pt idx="3375">13866.469999999999</cx:pt>
          <cx:pt idx="3376">123420.83</cx:pt>
          <cx:pt idx="3377">41605.470000000001</cx:pt>
          <cx:pt idx="3378">189352.87</cx:pt>
          <cx:pt idx="3379">689085.31999999995</cx:pt>
          <cx:pt idx="3380">325527.16999999998</cx:pt>
          <cx:pt idx="3381">241672.38</cx:pt>
          <cx:pt idx="3382">1219892.0900000001</cx:pt>
          <cx:pt idx="3383">475995.48999999999</cx:pt>
          <cx:pt idx="3384">199167.92999999999</cx:pt>
          <cx:pt idx="3385">515814.97999999998</cx:pt>
          <cx:pt idx="3386">1054295.29</cx:pt>
          <cx:pt idx="3387">335589.71000000002</cx:pt>
          <cx:pt idx="3388">62515.970000000001</cx:pt>
          <cx:pt idx="3389">496086.59999999998</cx:pt>
          <cx:pt idx="3390">103080.08</cx:pt>
          <cx:pt idx="3391">5633.9399999999996</cx:pt>
          <cx:pt idx="3392">66811.660000000003</cx:pt>
          <cx:pt idx="3393">100299.11</cx:pt>
          <cx:pt idx="3394">550271</cx:pt>
          <cx:pt idx="3395">167907.59</cx:pt>
          <cx:pt idx="3396">982801.32999999996</cx:pt>
          <cx:pt idx="3397">19870.299999999999</cx:pt>
          <cx:pt idx="3398">95635.880000000005</cx:pt>
          <cx:pt idx="3399">56571.669999999998</cx:pt>
          <cx:pt idx="3400">77397.470000000001</cx:pt>
          <cx:pt idx="3401">276127.40000000002</cx:pt>
          <cx:pt idx="3402">987150.32999999996</cx:pt>
          <cx:pt idx="3403">38825.32</cx:pt>
          <cx:pt idx="3404">331594.22999999998</cx:pt>
          <cx:pt idx="3405">1960579.9199999999</cx:pt>
          <cx:pt idx="3406">2932704.5299999998</cx:pt>
          <cx:pt idx="3407">571856.02000000002</cx:pt>
          <cx:pt idx="3408">13484.889999999999</cx:pt>
          <cx:pt idx="3409">225970.14999999999</cx:pt>
          <cx:pt idx="3410">877536.47999999998</cx:pt>
          <cx:pt idx="3411">136846.75</cx:pt>
          <cx:pt idx="3412">9217.4699999999993</cx:pt>
          <cx:pt idx="3413">812984.56000000006</cx:pt>
          <cx:pt idx="3414">424560.19</cx:pt>
          <cx:pt idx="3415">31973.610000000001</cx:pt>
          <cx:pt idx="3416">394828.57000000001</cx:pt>
          <cx:pt idx="3417">1088871.6200000001</cx:pt>
          <cx:pt idx="3418">470486.07000000001</cx:pt>
          <cx:pt idx="3419">30375.279999999999</cx:pt>
          <cx:pt idx="3420">2741.3000000000002</cx:pt>
          <cx:pt idx="3421">146000.73000000001</cx:pt>
          <cx:pt idx="3422">595237.56000000006</cx:pt>
          <cx:pt idx="3423">84712.190000000002</cx:pt>
          <cx:pt idx="3424">3209533.1200000001</cx:pt>
          <cx:pt idx="3425">149353.64999999999</cx:pt>
          <cx:pt idx="3426">373893.87</cx:pt>
          <cx:pt idx="3427">150109.69</cx:pt>
          <cx:pt idx="3428">36504.480000000003</cx:pt>
          <cx:pt idx="3429">94023.5</cx:pt>
          <cx:pt idx="3430">597481.41000000003</cx:pt>
          <cx:pt idx="3431">170289.14999999999</cx:pt>
          <cx:pt idx="3432">934624.56999999995</cx:pt>
          <cx:pt idx="3433">302646.26000000001</cx:pt>
          <cx:pt idx="3434">47700.25</cx:pt>
          <cx:pt idx="3435">1010787.3199999999</cx:pt>
          <cx:pt idx="3436">42143.389999999999</cx:pt>
          <cx:pt idx="3437">0</cx:pt>
          <cx:pt idx="3438">988940.35999999999</cx:pt>
          <cx:pt idx="3439">2705875.3100000001</cx:pt>
          <cx:pt idx="3440">48294.529999999999</cx:pt>
          <cx:pt idx="3441">1164188.5</cx:pt>
          <cx:pt idx="3442">969055.33999999997</cx:pt>
          <cx:pt idx="3443">861473</cx:pt>
          <cx:pt idx="3444">151013.51000000001</cx:pt>
          <cx:pt idx="3445">117845.55</cx:pt>
          <cx:pt idx="3446">110471.05</cx:pt>
          <cx:pt idx="3447">5026.8299999999999</cx:pt>
          <cx:pt idx="3448">298565.78999999998</cx:pt>
          <cx:pt idx="3449">27312.939999999999</cx:pt>
          <cx:pt idx="3450">66519.619999999995</cx:pt>
          <cx:pt idx="3451">456346.73999999999</cx:pt>
          <cx:pt idx="3452">526682.31999999995</cx:pt>
          <cx:pt idx="3453">81022.429999999993</cx:pt>
          <cx:pt idx="3454">31973.610000000001</cx:pt>
          <cx:pt idx="3455">660032</cx:pt>
          <cx:pt idx="3456">2589880.4900000002</cx:pt>
          <cx:pt idx="3457">95283.529999999999</cx:pt>
          <cx:pt idx="3458">1201304.03</cx:pt>
          <cx:pt idx="3459">1044526.8</cx:pt>
          <cx:pt idx="3460">868193.07999999996</cx:pt>
          <cx:pt idx="3461">3247897.96</cx:pt>
          <cx:pt idx="3462">722262.59999999998</cx:pt>
          <cx:pt idx="3463">97048.5</cx:pt>
          <cx:pt idx="3464">75750.020000000004</cx:pt>
          <cx:pt idx="3465">442636.67999999999</cx:pt>
          <cx:pt idx="3466">271963.27000000002</cx:pt>
          <cx:pt idx="3467">337199.71999999997</cx:pt>
          <cx:pt idx="3468">928063.97999999998</cx:pt>
          <cx:pt idx="3469">36790.809999999998</cx:pt>
          <cx:pt idx="3470">71895.779999999999</cx:pt>
          <cx:pt idx="3471">446685.22999999998</cx:pt>
          <cx:pt idx="3472">2390118.3100000001</cx:pt>
          <cx:pt idx="3473">2629961.8500000001</cx:pt>
          <cx:pt idx="3474">1047212.92</cx:pt>
          <cx:pt idx="3475">10936.68</cx:pt>
          <cx:pt idx="3476">183019.64999999999</cx:pt>
          <cx:pt idx="3477">111742.89999999999</cx:pt>
          <cx:pt idx="3478">825666.68000000005</cx:pt>
          <cx:pt idx="3479">623993.62</cx:pt>
          <cx:pt idx="3480">4415602.04</cx:pt>
          <cx:pt idx="3481">142253.76000000001</cx:pt>
          <cx:pt idx="3482">784704.68999999994</cx:pt>
          <cx:pt idx="3483">22147.689999999999</cx:pt>
          <cx:pt idx="3484">545741.94999999995</cx:pt>
          <cx:pt idx="3485">259557.09</cx:pt>
          <cx:pt idx="3486">626913.13</cx:pt>
          <cx:pt idx="3487">272503.26000000001</cx:pt>
          <cx:pt idx="3488">914631.39000000001</cx:pt>
          <cx:pt idx="3489">93086.610000000001</cx:pt>
          <cx:pt idx="3490">109338.37</cx:pt>
          <cx:pt idx="3491">37381.550000000003</cx:pt>
          <cx:pt idx="3492">50172.389999999999</cx:pt>
          <cx:pt idx="3493">760159.73999999999</cx:pt>
          <cx:pt idx="3494">1114250.3600000001</cx:pt>
          <cx:pt idx="3495">249305.48999999999</cx:pt>
          <cx:pt idx="3496">45272.900000000001</cx:pt>
          <cx:pt idx="3497">263144.64000000001</cx:pt>
          <cx:pt idx="3498">94272.600000000006</cx:pt>
          <cx:pt idx="3499">327568.28999999998</cx:pt>
          <cx:pt idx="3500">232633.82999999999</cx:pt>
          <cx:pt idx="3501">562201.14000000001</cx:pt>
          <cx:pt idx="3502">411897.16999999998</cx:pt>
          <cx:pt idx="3503">173642.51000000001</cx:pt>
          <cx:pt idx="3504">0</cx:pt>
          <cx:pt idx="3505">809232.37</cx:pt>
          <cx:pt idx="3506">395214.44</cx:pt>
          <cx:pt idx="3507">288031.69</cx:pt>
          <cx:pt idx="3508">3373102.4500000002</cx:pt>
          <cx:pt idx="3509">4215.1199999999999</cx:pt>
          <cx:pt idx="3510">100768.71000000001</cx:pt>
          <cx:pt idx="3511">315102.22999999998</cx:pt>
          <cx:pt idx="3512">209027.12</cx:pt>
          <cx:pt idx="3513">368367.56</cx:pt>
          <cx:pt idx="3514">1292800.9399999999</cx:pt>
          <cx:pt idx="3515">14264.84</cx:pt>
          <cx:pt idx="3516">1251369.8999999999</cx:pt>
          <cx:pt idx="3517">15996.43</cx:pt>
          <cx:pt idx="3518">1585087.8300000001</cx:pt>
          <cx:pt idx="3519">552324.27000000002</cx:pt>
          <cx:pt idx="3520">1799814.3999999999</cx:pt>
          <cx:pt idx="3521">49807.160000000003</cx:pt>
          <cx:pt idx="3522">40935.720000000001</cx:pt>
          <cx:pt idx="3523">41885.830000000002</cx:pt>
          <cx:pt idx="3524">60364.459999999999</cx:pt>
          <cx:pt idx="3525">207263.84</cx:pt>
          <cx:pt idx="3526">362552.04999999999</cx:pt>
          <cx:pt idx="3527">98779.380000000005</cx:pt>
          <cx:pt idx="3528">17375.060000000001</cx:pt>
          <cx:pt idx="3529">1674877.75</cx:pt>
          <cx:pt idx="3530">724303.56000000006</cx:pt>
          <cx:pt idx="3531">282638.56</cx:pt>
          <cx:pt idx="3532">1801214.6000000001</cx:pt>
          <cx:pt idx="3533">38410.910000000003</cx:pt>
          <cx:pt idx="3534">83659.830000000002</cx:pt>
          <cx:pt idx="3535">910652.13</cx:pt>
          <cx:pt idx="3536">42264.279999999999</cx:pt>
          <cx:pt idx="3537">338769.13</cx:pt>
          <cx:pt idx="3538">1305144.47</cx:pt>
          <cx:pt idx="3539">1227948.1599999999</cx:pt>
          <cx:pt idx="3540">1536376.4099999999</cx:pt>
          <cx:pt idx="3541">848900.79000000004</cx:pt>
          <cx:pt idx="3542">306391.96999999997</cx:pt>
          <cx:pt idx="3543">1421975.9199999999</cx:pt>
          <cx:pt idx="3544">1836.8699999999999</cx:pt>
          <cx:pt idx="3545">342258.90000000002</cx:pt>
          <cx:pt idx="3546">124809.53999999999</cx:pt>
          <cx:pt idx="3547">290651.64000000001</cx:pt>
          <cx:pt idx="3548">880302.93000000005</cx:pt>
          <cx:pt idx="3549">99775.990000000005</cx:pt>
          <cx:pt idx="3550">9649.3899999999994</cx:pt>
          <cx:pt idx="3551">161025.01000000001</cx:pt>
          <cx:pt idx="3552">251266.14999999999</cx:pt>
          <cx:pt idx="3553">1952749.75</cx:pt>
          <cx:pt idx="3554">10627.51</cx:pt>
          <cx:pt idx="3555">49738.010000000002</cx:pt>
          <cx:pt idx="3556">438702.71999999997</cx:pt>
          <cx:pt idx="3557">364864.27000000002</cx:pt>
          <cx:pt idx="3558">130777.32000000001</cx:pt>
          <cx:pt idx="3559">50727.330000000002</cx:pt>
          <cx:pt idx="3560">640078.76000000001</cx:pt>
          <cx:pt idx="3561">1068044.97</cx:pt>
          <cx:pt idx="3562">4930.7600000000002</cx:pt>
          <cx:pt idx="3563">120901.23</cx:pt>
          <cx:pt idx="3564">3577.1100000000001</cx:pt>
          <cx:pt idx="3565">2444816.3500000001</cx:pt>
          <cx:pt idx="3566">528780.15000000002</cx:pt>
          <cx:pt idx="3567">310937.33000000002</cx:pt>
          <cx:pt idx="3568">1790.3599999999999</cx:pt>
          <cx:pt idx="3569">263691.78999999998</cx:pt>
          <cx:pt idx="3570">411986.31</cx:pt>
          <cx:pt idx="3571">15697.559999999999</cx:pt>
          <cx:pt idx="3572">89770.770000000004</cx:pt>
          <cx:pt idx="3573">1051408.79</cx:pt>
          <cx:pt idx="3574">576222.90000000002</cx:pt>
          <cx:pt idx="3575">40774.470000000001</cx:pt>
          <cx:pt idx="3576">26939.580000000002</cx:pt>
          <cx:pt idx="3577">1510931.4099999999</cx:pt>
          <cx:pt idx="3578">2223957.1200000001</cx:pt>
          <cx:pt idx="3579">56559.720000000001</cx:pt>
          <cx:pt idx="3580">13117.66</cx:pt>
          <cx:pt idx="3581">49787.959999999999</cx:pt>
          <cx:pt idx="3582">2257744.4500000002</cx:pt>
          <cx:pt idx="3583">752908.88</cx:pt>
          <cx:pt idx="3584">26685.009999999998</cx:pt>
          <cx:pt idx="3585">15723.450000000001</cx:pt>
          <cx:pt idx="3586">20565.419999999998</cx:pt>
          <cx:pt idx="3587">670715.21999999997</cx:pt>
          <cx:pt idx="3588">770204.68999999994</cx:pt>
          <cx:pt idx="3589">599435.75</cx:pt>
          <cx:pt idx="3590">11811.049999999999</cx:pt>
          <cx:pt idx="3591">16322.17</cx:pt>
          <cx:pt idx="3592">394735.66999999998</cx:pt>
          <cx:pt idx="3593">10878.059999999999</cx:pt>
          <cx:pt idx="3594">63294.239999999998</cx:pt>
          <cx:pt idx="3595">275635.78999999998</cx:pt>
          <cx:pt idx="3596">65569.880000000005</cx:pt>
          <cx:pt idx="3597">507900.89000000001</cx:pt>
          <cx:pt idx="3598">2111739.8700000001</cx:pt>
          <cx:pt idx="3599">175498.60000000001</cx:pt>
          <cx:pt idx="3600">175498.60000000001</cx:pt>
          <cx:pt idx="3601">28738.049999999999</cx:pt>
          <cx:pt idx="3602">43127.25</cx:pt>
          <cx:pt idx="3603">200734.14999999999</cx:pt>
          <cx:pt idx="3604">531362.5</cx:pt>
          <cx:pt idx="3605">57320.510000000002</cx:pt>
          <cx:pt idx="3606">331847.75</cx:pt>
          <cx:pt idx="3607">333579.96000000002</cx:pt>
          <cx:pt idx="3608">938851.65000000002</cx:pt>
          <cx:pt idx="3609">547776.66000000003</cx:pt>
          <cx:pt idx="3610">212888.85000000001</cx:pt>
          <cx:pt idx="3611">1215031.9099999999</cx:pt>
          <cx:pt idx="3612">321679.33000000002</cx:pt>
          <cx:pt idx="3613">720450.12</cx:pt>
          <cx:pt idx="3614">929537.15000000002</cx:pt>
          <cx:pt idx="3615">1999799.73</cx:pt>
          <cx:pt idx="3616">545880.96999999997</cx:pt>
          <cx:pt idx="3617">10590.57</cx:pt>
          <cx:pt idx="3618">42430.279999999999</cx:pt>
          <cx:pt idx="3619">1799332.8300000001</cx:pt>
          <cx:pt idx="3620">792342.51000000001</cx:pt>
          <cx:pt idx="3621">482115.51000000001</cx:pt>
          <cx:pt idx="3622">30636.09</cx:pt>
          <cx:pt idx="3623">1970017.5</cx:pt>
          <cx:pt idx="3624">333448.04999999999</cx:pt>
          <cx:pt idx="3625">9582.5100000000002</cx:pt>
          <cx:pt idx="3626">1035495.59</cx:pt>
          <cx:pt idx="3627">971522.08999999997</cx:pt>
          <cx:pt idx="3628">3247897.96</cx:pt>
          <cx:pt idx="3629">741904.83999999997</cx:pt>
          <cx:pt idx="3630">325002.90000000002</cx:pt>
          <cx:pt idx="3631">57931.269999999997</cx:pt>
          <cx:pt idx="3632">516507.28999999998</cx:pt>
          <cx:pt idx="3633">961048.19999999995</cx:pt>
          <cx:pt idx="3634">1469663.8300000001</cx:pt>
          <cx:pt idx="3635">63435.660000000003</cx:pt>
          <cx:pt idx="3636">1967465.8799999999</cx:pt>
          <cx:pt idx="3637">961505.56000000006</cx:pt>
          <cx:pt idx="3638">40818.830000000002</cx:pt>
          <cx:pt idx="3639">154255.45000000001</cx:pt>
          <cx:pt idx="3640">298581.72999999998</cx:pt>
          <cx:pt idx="3641">84829.119999999995</cx:pt>
          <cx:pt idx="3642">206886.94</cx:pt>
          <cx:pt idx="3643">321857.71000000002</cx:pt>
          <cx:pt idx="3644">339845.53999999998</cx:pt>
          <cx:pt idx="3645">109229.34</cx:pt>
          <cx:pt idx="3646">1353988.9299999999</cx:pt>
          <cx:pt idx="3647">2000044.53</cx:pt>
          <cx:pt idx="3648">100288.97</cx:pt>
          <cx:pt idx="3649">39526.32</cx:pt>
          <cx:pt idx="3650">469145</cx:pt>
          <cx:pt idx="3651">903162.82999999996</cx:pt>
          <cx:pt idx="3652">82189.720000000001</cx:pt>
          <cx:pt idx="3653">378203.57000000001</cx:pt>
          <cx:pt idx="3654">92132.470000000001</cx:pt>
          <cx:pt idx="3655">17679.619999999999</cx:pt>
          <cx:pt idx="3656">30678.650000000001</cx:pt>
          <cx:pt idx="3657">13646.620000000001</cx:pt>
          <cx:pt idx="3658">233557.70000000001</cx:pt>
          <cx:pt idx="3659">98779.380000000005</cx:pt>
          <cx:pt idx="3660">219992.79999999999</cx:pt>
          <cx:pt idx="3661">1864777.29</cx:pt>
          <cx:pt idx="3662">107849.11</cx:pt>
          <cx:pt idx="3663">64042.300000000003</cx:pt>
          <cx:pt idx="3664">133320.51999999999</cx:pt>
          <cx:pt idx="3665">49390.93</cx:pt>
          <cx:pt idx="3666">1460348.3899999999</cx:pt>
          <cx:pt idx="3667">403314.34000000003</cx:pt>
          <cx:pt idx="3668">62168.309999999998</cx:pt>
          <cx:pt idx="3669">129011.81</cx:pt>
          <cx:pt idx="3670">352211.96999999997</cx:pt>
          <cx:pt idx="3671">131441.29999999999</cx:pt>
          <cx:pt idx="3672">50275.620000000003</cx:pt>
          <cx:pt idx="3673">410192.21000000002</cx:pt>
          <cx:pt idx="3674">86887.020000000004</cx:pt>
          <cx:pt idx="3675">20847.830000000002</cx:pt>
          <cx:pt idx="3676">43261.120000000003</cx:pt>
          <cx:pt idx="3677">30461.529999999999</cx:pt>
          <cx:pt idx="3678">291606.16999999998</cx:pt>
          <cx:pt idx="3679">14496.809999999999</cx:pt>
          <cx:pt idx="3680">247917.34</cx:pt>
          <cx:pt idx="3681">210242.04999999999</cx:pt>
          <cx:pt idx="3682">59525.089999999997</cx:pt>
          <cx:pt idx="3683">1094519.99</cx:pt>
          <cx:pt idx="3684">725244.97999999998</cx:pt>
          <cx:pt idx="3685">34651.959999999999</cx:pt>
          <cx:pt idx="3686">9287.2600000000002</cx:pt>
          <cx:pt idx="3687">998297.55000000005</cx:pt>
          <cx:pt idx="3688">35210.029999999999</cx:pt>
          <cx:pt idx="3689">63491.709999999999</cx:pt>
          <cx:pt idx="3690">295709.22999999998</cx:pt>
          <cx:pt idx="3691">576002.56999999995</cx:pt>
          <cx:pt idx="3692">5017116.2400000002</cx:pt>
          <cx:pt idx="3693">452958.37</cx:pt>
          <cx:pt idx="3694">999975.97999999998</cx:pt>
          <cx:pt idx="3695">168324.17000000001</cx:pt>
          <cx:pt idx="3696">292790.09000000003</cx:pt>
          <cx:pt idx="3697">1510167.21</cx:pt>
          <cx:pt idx="3698">734103.78000000003</cx:pt>
          <cx:pt idx="3699">642078.27000000002</cx:pt>
          <cx:pt idx="3700">5389.3999999999996</cx:pt>
          <cx:pt idx="3701">68080.820000000007</cx:pt>
          <cx:pt idx="3702">232857.48999999999</cx:pt>
          <cx:pt idx="3703">1627362.5600000001</cx:pt>
          <cx:pt idx="3704">2000400.77</cx:pt>
          <cx:pt idx="3705">18247.119999999999</cx:pt>
          <cx:pt idx="3706">151072.73999999999</cx:pt>
          <cx:pt idx="3707">144481.26999999999</cx:pt>
          <cx:pt idx="3708">243698.48000000001</cx:pt>
          <cx:pt idx="3709">905186.26000000001</cx:pt>
          <cx:pt idx="3710">198313.14999999999</cx:pt>
          <cx:pt idx="3711">290209.53000000003</cx:pt>
          <cx:pt idx="3712">1352190.1200000001</cx:pt>
          <cx:pt idx="3713">8328.2199999999993</cx:pt>
          <cx:pt idx="3714">14513.469999999999</cx:pt>
          <cx:pt idx="3715">641732.5</cx:pt>
          <cx:pt idx="3716">173671.47</cx:pt>
          <cx:pt idx="3717">142684.32999999999</cx:pt>
          <cx:pt idx="3718">142253.76000000001</cx:pt>
          <cx:pt idx="3719">46473.379999999997</cx:pt>
          <cx:pt idx="3720">75134.380000000005</cx:pt>
          <cx:pt idx="3721">282533.40000000002</cx:pt>
          <cx:pt idx="3722">1826584.1599999999</cx:pt>
          <cx:pt idx="3723">96968.389999999999</cx:pt>
          <cx:pt idx="3724">1367834.2</cx:pt>
          <cx:pt idx="3725">176562.76999999999</cx:pt>
          <cx:pt idx="3726">457310.78999999998</cx:pt>
          <cx:pt idx="3727">530857.92000000004</cx:pt>
          <cx:pt idx="3728">87807.389999999999</cx:pt>
          <cx:pt idx="3729">12627.889999999999</cx:pt>
          <cx:pt idx="3730">1424877.52</cx:pt>
          <cx:pt idx="3731">236322.42000000001</cx:pt>
          <cx:pt idx="3732">238267.32000000001</cx:pt>
          <cx:pt idx="3733">442150.14000000001</cx:pt>
          <cx:pt idx="3734">146570.91</cx:pt>
          <cx:pt idx="3735">8051127.6799999997</cx:pt>
          <cx:pt idx="3736">793791.08999999997</cx:pt>
          <cx:pt idx="3737">81717.720000000001</cx:pt>
          <cx:pt idx="3738">33345.580000000002</cx:pt>
          <cx:pt idx="3739">1787623.4199999999</cx:pt>
          <cx:pt idx="3740">75772.660000000003</cx:pt>
          <cx:pt idx="3741">29684.41</cx:pt>
          <cx:pt idx="3742">82924.149999999994</cx:pt>
          <cx:pt idx="3743">47853.32</cx:pt>
          <cx:pt idx="3744">301662.59000000003</cx:pt>
          <cx:pt idx="3745">451670.37</cx:pt>
          <cx:pt idx="3746">327568.28999999998</cx:pt>
          <cx:pt idx="3747">3383.75</cx:pt>
          <cx:pt idx="3748">87822.759999999995</cx:pt>
          <cx:pt idx="3749">26847.849999999999</cx:pt>
          <cx:pt idx="3750">1316110.1599999999</cx:pt>
          <cx:pt idx="3751">202603.92999999999</cx:pt>
          <cx:pt idx="3752">1784613.4399999999</cx:pt>
          <cx:pt idx="3753">232033.81</cx:pt>
          <cx:pt idx="3754">1510167.21</cx:pt>
          <cx:pt idx="3755">541538.12</cx:pt>
          <cx:pt idx="3756">609430.56000000006</cx:pt>
          <cx:pt idx="3757">146448.64000000001</cx:pt>
          <cx:pt idx="3758">749475.02000000002</cx:pt>
          <cx:pt idx="3759">93069.470000000001</cx:pt>
          <cx:pt idx="3760">726547.43999999994</cx:pt>
          <cx:pt idx="3761">264653.15999999997</cx:pt>
          <cx:pt idx="3762">214763.54000000001</cx:pt>
          <cx:pt idx="3763">50899.040000000001</cx:pt>
          <cx:pt idx="3764">166606.54999999999</cx:pt>
          <cx:pt idx="3765">72667.160000000003</cx:pt>
          <cx:pt idx="3766">17501.740000000002</cx:pt>
          <cx:pt idx="3767">672236.73999999999</cx:pt>
          <cx:pt idx="3768">1133152.49</cx:pt>
          <cx:pt idx="3769">222610.51999999999</cx:pt>
          <cx:pt idx="3770">0</cx:pt>
          <cx:pt idx="3771">2226705.6099999999</cx:pt>
          <cx:pt idx="3772">14819.690000000001</cx:pt>
          <cx:pt idx="3773">14169.32</cx:pt>
          <cx:pt idx="3774">394828.57000000001</cx:pt>
          <cx:pt idx="3775">8702.0799999999999</cx:pt>
          <cx:pt idx="3776">196649.29000000001</cx:pt>
          <cx:pt idx="3777">36767.879999999997</cx:pt>
          <cx:pt idx="3778">273593.71999999997</cx:pt>
          <cx:pt idx="3779">827801.22999999998</cx:pt>
          <cx:pt idx="3780">317062.78999999998</cx:pt>
          <cx:pt idx="3781">64177.209999999999</cx:pt>
          <cx:pt idx="3782">2168656.5299999998</cx:pt>
          <cx:pt idx="3783">143164.14999999999</cx:pt>
          <cx:pt idx="3784">493387.29999999999</cx:pt>
          <cx:pt idx="3785">653843.97999999998</cx:pt>
          <cx:pt idx="3786">527914.44999999995</cx:pt>
          <cx:pt idx="3787">1144152.3300000001</cx:pt>
          <cx:pt idx="3788">3061719.7999999998</cx:pt>
          <cx:pt idx="3789">151071.07999999999</cx:pt>
          <cx:pt idx="3790">1042289.26</cx:pt>
          <cx:pt idx="3791">203869.51000000001</cx:pt>
          <cx:pt idx="3792">93722.600000000006</cx:pt>
          <cx:pt idx="3793">8991.5599999999995</cx:pt>
          <cx:pt idx="3794">529430.90000000002</cx:pt>
          <cx:pt idx="3795">1645982.6799999999</cx:pt>
          <cx:pt idx="3796">642701.73999999999</cx:pt>
          <cx:pt idx="3797">77135.070000000007</cx:pt>
          <cx:pt idx="3798">83924.669999999998</cx:pt>
          <cx:pt idx="3799">1264016.1000000001</cx:pt>
          <cx:pt idx="3800">96940.830000000002</cx:pt>
          <cx:pt idx="3801">301534.57000000001</cx:pt>
          <cx:pt idx="3802">116452.3</cx:pt>
          <cx:pt idx="3803">16891.200000000001</cx:pt>
          <cx:pt idx="3804">20467.040000000001</cx:pt>
          <cx:pt idx="3805">15827.48</cx:pt>
          <cx:pt idx="3806">81420.179999999993</cx:pt>
          <cx:pt idx="3807">1402411.98</cx:pt>
          <cx:pt idx="3808">713669.93000000005</cx:pt>
          <cx:pt idx="3809">627048.31000000006</cx:pt>
          <cx:pt idx="3810">7562.9499999999998</cx:pt>
          <cx:pt idx="3811">1441268.6299999999</cx:pt>
          <cx:pt idx="3812">1645982.6799999999</cx:pt>
          <cx:pt idx="3813">111189.72</cx:pt>
          <cx:pt idx="3814">83624.289999999994</cx:pt>
          <cx:pt idx="3815">23223.139999999999</cx:pt>
          <cx:pt idx="3816">96507.190000000002</cx:pt>
          <cx:pt idx="3817">29242.220000000001</cx:pt>
          <cx:pt idx="3818">16993.099999999999</cx:pt>
          <cx:pt idx="3819">859882.57999999996</cx:pt>
          <cx:pt idx="3820">475995.48999999999</cx:pt>
          <cx:pt idx="3821">35813.029999999999</cx:pt>
          <cx:pt idx="3822">418027.03000000003</cx:pt>
          <cx:pt idx="3823">828438.32999999996</cx:pt>
          <cx:pt idx="3824">776010.04000000004</cx:pt>
          <cx:pt idx="3825">199291.23999999999</cx:pt>
          <cx:pt idx="3826">3383.75</cx:pt>
          <cx:pt idx="3827">3924181.3399999999</cx:pt>
          <cx:pt idx="3828">26939.580000000002</cx:pt>
          <cx:pt idx="3829">440072.65999999997</cx:pt>
          <cx:pt idx="3830">185714.57000000001</cx:pt>
          <cx:pt idx="3831">464114.47999999998</cx:pt>
          <cx:pt idx="3832">646794.96999999997</cx:pt>
          <cx:pt idx="3833">40553.050000000003</cx:pt>
          <cx:pt idx="3834">272659.84999999998</cx:pt>
          <cx:pt idx="3835">17889.860000000001</cx:pt>
          <cx:pt idx="3836">452146.77000000002</cx:pt>
          <cx:pt idx="3837">583751.41000000003</cx:pt>
          <cx:pt idx="3838">17465.119999999999</cx:pt>
          <cx:pt idx="3839">91529.970000000001</cx:pt>
          <cx:pt idx="3840">129512.41</cx:pt>
          <cx:pt idx="3841">480774.06</cx:pt>
          <cx:pt idx="3842">23098.560000000001</cx:pt>
          <cx:pt idx="3843">66961.160000000003</cx:pt>
          <cx:pt idx="3844">1274667.52</cx:pt>
          <cx:pt idx="3845">395035.40000000002</cx:pt>
          <cx:pt idx="3846">831521.72999999998</cx:pt>
          <cx:pt idx="3847">269854.94</cx:pt>
          <cx:pt idx="3848">367857.25</cx:pt>
          <cx:pt idx="3849">146264.87</cx:pt>
          <cx:pt idx="3850">3567684.8799999999</cx:pt>
          <cx:pt idx="3851">758221.93000000005</cx:pt>
          <cx:pt idx="3852">189177.03</cx:pt>
          <cx:pt idx="3853">149576.67999999999</cx:pt>
          <cx:pt idx="3854">658.36000000000001</cx:pt>
          <cx:pt idx="3855">193921.10000000001</cx:pt>
          <cx:pt idx="3856">32669.040000000001</cx:pt>
          <cx:pt idx="3857">250329.87</cx:pt>
          <cx:pt idx="3858">203873.22</cx:pt>
          <cx:pt idx="3859">97584.660000000003</cx:pt>
          <cx:pt idx="3860">165898.97</cx:pt>
          <cx:pt idx="3861">942589.93999999994</cx:pt>
          <cx:pt idx="3862">1615947.1899999999</cx:pt>
          <cx:pt idx="3863">375082.88</cx:pt>
          <cx:pt idx="3864">447122.67999999999</cx:pt>
          <cx:pt idx="3865">533502.15000000002</cx:pt>
          <cx:pt idx="3866">70722.630000000005</cx:pt>
          <cx:pt idx="3867">37710</cx:pt>
          <cx:pt idx="3868">836162.56000000006</cx:pt>
          <cx:pt idx="3869">555315.54000000004</cx:pt>
          <cx:pt idx="3870">191396.23000000001</cx:pt>
          <cx:pt idx="3871">223410.16</cx:pt>
          <cx:pt idx="3872">4698511.6500000004</cx:pt>
          <cx:pt idx="3873">4622.4099999999999</cx:pt>
          <cx:pt idx="3874">162590.64000000001</cx:pt>
          <cx:pt idx="3875">546442.98999999999</cx:pt>
          <cx:pt idx="3876">618828.52000000002</cx:pt>
          <cx:pt idx="3877">31690.720000000001</cx:pt>
          <cx:pt idx="3878">75971.139999999999</cx:pt>
          <cx:pt idx="3879">395637.22999999998</cx:pt>
          <cx:pt idx="3880">383402.63</cx:pt>
          <cx:pt idx="3881">97762.270000000004</cx:pt>
          <cx:pt idx="3882">109229.34</cx:pt>
          <cx:pt idx="3883">232857.48999999999</cx:pt>
          <cx:pt idx="3884">4134.54</cx:pt>
          <cx:pt idx="3885">1163280.78</cx:pt>
          <cx:pt idx="3886">757287.02000000002</cx:pt>
          <cx:pt idx="3887">12754.190000000001</cx:pt>
          <cx:pt idx="3888">509072.21999999997</cx:pt>
          <cx:pt idx="3889">1136890.47</cx:pt>
          <cx:pt idx="3890">60706.870000000003</cx:pt>
          <cx:pt idx="3891">250208.81</cx:pt>
          <cx:pt idx="3892">807962.70999999996</cx:pt>
          <cx:pt idx="3893">111463.19</cx:pt>
          <cx:pt idx="3894">583917.06000000006</cx:pt>
          <cx:pt idx="3895">490925.09999999998</cx:pt>
          <cx:pt idx="3896">434744.03000000003</cx:pt>
          <cx:pt idx="3897">1729194.8400000001</cx:pt>
          <cx:pt idx="3898">867733.33999999997</cx:pt>
          <cx:pt idx="3899">52364.849999999999</cx:pt>
          <cx:pt idx="3900">307143.78000000003</cx:pt>
          <cx:pt idx="3901">809232.37</cx:pt>
          <cx:pt idx="3902">451670.37</cx:pt>
          <cx:pt idx="3903">16535.709999999999</cx:pt>
          <cx:pt idx="3904">61777.699999999997</cx:pt>
          <cx:pt idx="3905">46455.790000000001</cx:pt>
          <cx:pt idx="3906">468476.09000000003</cx:pt>
          <cx:pt idx="3907">1341479.8100000001</cx:pt>
          <cx:pt idx="3908">55106.559999999998</cx:pt>
          <cx:pt idx="3909">38524.779999999999</cx:pt>
          <cx:pt idx="3910">272408.67999999999</cx:pt>
          <cx:pt idx="3911">6489.2200000000003</cx:pt>
          <cx:pt idx="3912">1838012.4099999999</cx:pt>
          <cx:pt idx="3913">125970.14999999999</cx:pt>
          <cx:pt idx="3914">2301693.3799999999</cx:pt>
          <cx:pt idx="3915">9398.3600000000006</cx:pt>
          <cx:pt idx="3916">509072.21999999997</cx:pt>
          <cx:pt idx="3917">181103.48000000001</cx:pt>
          <cx:pt idx="3918">369420.04999999999</cx:pt>
          <cx:pt idx="3919">1605764.3899999999</cx:pt>
          <cx:pt idx="3920">158756.54999999999</cx:pt>
          <cx:pt idx="3921">224529.57000000001</cx:pt>
          <cx:pt idx="3922">349300.90000000002</cx:pt>
          <cx:pt idx="3923">64569.779999999999</cx:pt>
          <cx:pt idx="3924">537015.72999999998</cx:pt>
          <cx:pt idx="3925">117744.89999999999</cx:pt>
          <cx:pt idx="3926">708243.68999999994</cx:pt>
          <cx:pt idx="3927">176615.51000000001</cx:pt>
          <cx:pt idx="3928">243698.48000000001</cx:pt>
          <cx:pt idx="3929">329886.71000000002</cx:pt>
          <cx:pt idx="3930">635139.65000000002</cx:pt>
          <cx:pt idx="3931">2079344.73</cx:pt>
          <cx:pt idx="3932">3207702.2400000002</cx:pt>
          <cx:pt idx="3933">637551.68999999994</cx:pt>
          <cx:pt idx="3934">1324393.79</cx:pt>
          <cx:pt idx="3935">22101.580000000002</cx:pt>
          <cx:pt idx="3936">611547.21999999997</cx:pt>
          <cx:pt idx="3937">563509.55000000005</cx:pt>
          <cx:pt idx="3938">169715.69</cx:pt>
          <cx:pt idx="3939">25809.48</cx:pt>
          <cx:pt idx="3940">571813.31999999995</cx:pt>
          <cx:pt idx="3941">23721.5</cx:pt>
          <cx:pt idx="3942">150526.84</cx:pt>
          <cx:pt idx="3943">314955.34000000003</cx:pt>
          <cx:pt idx="3944">330492.87</cx:pt>
          <cx:pt idx="3945">0</cx:pt>
          <cx:pt idx="3946">3495688.9399999999</cx:pt>
          <cx:pt idx="3947">8582.4599999999991</cx:pt>
          <cx:pt idx="3948">1629312.0600000001</cx:pt>
          <cx:pt idx="3949">984504.69999999995</cx:pt>
          <cx:pt idx="3950">48954.910000000003</cx:pt>
          <cx:pt idx="3951">10384.299999999999</cx:pt>
          <cx:pt idx="3952">2666857.3100000001</cx:pt>
          <cx:pt idx="3953">802512.75</cx:pt>
          <cx:pt idx="3954">278034.95000000001</cx:pt>
          <cx:pt idx="3955">267517.52000000002</cx:pt>
          <cx:pt idx="3956">272290.35999999999</cx:pt>
          <cx:pt idx="3957">85022.550000000003</cx:pt>
          <cx:pt idx="3958">833804.31000000006</cx:pt>
          <cx:pt idx="3959">30777.52</cx:pt>
          <cx:pt idx="3960">63294.239999999998</cx:pt>
          <cx:pt idx="3961">50347.660000000003</cx:pt>
          <cx:pt idx="3962">10775.209999999999</cx:pt>
          <cx:pt idx="3963">294041.78999999998</cx:pt>
          <cx:pt idx="3964">113891.10000000001</cx:pt>
          <cx:pt idx="3965">372026.67999999999</cx:pt>
          <cx:pt idx="3966">504868.41999999998</cx:pt>
          <cx:pt idx="3967">314686.85999999999</cx:pt>
          <cx:pt idx="3968">86471.740000000005</cx:pt>
          <cx:pt idx="3969">196633.42000000001</cx:pt>
          <cx:pt idx="3970">483131.09000000003</cx:pt>
          <cx:pt idx="3971">562538.5</cx:pt>
          <cx:pt idx="3972">158746.23000000001</cx:pt>
          <cx:pt idx="3973">278279.96000000002</cx:pt>
          <cx:pt idx="3974">934624.56999999995</cx:pt>
          <cx:pt idx="3975">1058501.02</cx:pt>
          <cx:pt idx="3976">772256.72999999998</cx:pt>
          <cx:pt idx="3977">484655.63</cx:pt>
          <cx:pt idx="3978">62168.309999999998</cx:pt>
          <cx:pt idx="3979">14814.559999999999</cx:pt>
          <cx:pt idx="3980">772830.37</cx:pt>
          <cx:pt idx="3981">2574367.9900000002</cx:pt>
          <cx:pt idx="3982">396794.22999999998</cx:pt>
          <cx:pt idx="3983">101696.05</cx:pt>
          <cx:pt idx="3984">101644.60000000001</cx:pt>
          <cx:pt idx="3985">146264.87</cx:pt>
          <cx:pt idx="3986">31089.860000000001</cx:pt>
          <cx:pt idx="3987">583917.06000000006</cx:pt>
          <cx:pt idx="3988">12369.879999999999</cx:pt>
          <cx:pt idx="3989">691961.45999999996</cx:pt>
          <cx:pt idx="3990">91386.199999999997</cx:pt>
          <cx:pt idx="3991">298150.71999999997</cx:pt>
          <cx:pt idx="3992">172470.66</cx:pt>
          <cx:pt idx="3993">1259687.5</cx:pt>
          <cx:pt idx="3994">1552152.1000000001</cx:pt>
          <cx:pt idx="3995">1583810.01</cx:pt>
          <cx:pt idx="3996">57673.739999999998</cx:pt>
          <cx:pt idx="3997">253128.04000000001</cx:pt>
          <cx:pt idx="3998">1741472.98</cx:pt>
          <cx:pt idx="3999">139815.57999999999</cx:pt>
          <cx:pt idx="4000">27300.990000000002</cx:pt>
          <cx:pt idx="4001">325611.44</cx:pt>
          <cx:pt idx="4002">219812.31</cx:pt>
          <cx:pt idx="4003">29666.5</cx:pt>
          <cx:pt idx="4004">27221.259999999998</cx:pt>
          <cx:pt idx="4005">101682.24000000001</cx:pt>
          <cx:pt idx="4006">908026.20999999996</cx:pt>
          <cx:pt idx="4007">2149.8800000000001</cx:pt>
          <cx:pt idx="4008">157280.92999999999</cx:pt>
          <cx:pt idx="4009">81615.350000000006</cx:pt>
          <cx:pt idx="4010">731842.72999999998</cx:pt>
          <cx:pt idx="4011">967199.06999999995</cx:pt>
          <cx:pt idx="4012">260756.16</cx:pt>
          <cx:pt idx="4013">352838.23999999999</cx:pt>
          <cx:pt idx="4014">414524.53999999998</cx:pt>
          <cx:pt idx="4015">12933.82</cx:pt>
          <cx:pt idx="4016">23601.060000000001</cx:pt>
          <cx:pt idx="4017">168303.23999999999</cx:pt>
          <cx:pt idx="4018">227485.98000000001</cx:pt>
          <cx:pt idx="4019">241720.04000000001</cx:pt>
          <cx:pt idx="4020">52339.540000000001</cx:pt>
          <cx:pt idx="4021">777423.43999999994</cx:pt>
          <cx:pt idx="4022">819593.78000000003</cx:pt>
          <cx:pt idx="4023">2274983.27</cx:pt>
          <cx:pt idx="4024">16859.450000000001</cx:pt>
          <cx:pt idx="4025">49563.559999999998</cx:pt>
          <cx:pt idx="4026">48954.910000000003</cx:pt>
          <cx:pt idx="4027">1520532.6499999999</cx:pt>
          <cx:pt idx="4028">464114.47999999998</cx:pt>
          <cx:pt idx="4029">1319799.6799999999</cx:pt>
          <cx:pt idx="4030">17003.580000000002</cx:pt>
          <cx:pt idx="4031">22324.639999999999</cx:pt>
          <cx:pt idx="4032">26939.580000000002</cx:pt>
          <cx:pt idx="4033">49787.959999999999</cx:pt>
          <cx:pt idx="4034">58371.139999999999</cx:pt>
          <cx:pt idx="4035">31702.639999999999</cx:pt>
          <cx:pt idx="4036">238363.26999999999</cx:pt>
          <cx:pt idx="4037">78172.639999999999</cx:pt>
          <cx:pt idx="4038">639370.81000000006</cx:pt>
          <cx:pt idx="4039">242366.72</cx:pt>
          <cx:pt idx="4040">22345.330000000002</cx:pt>
          <cx:pt idx="4041">383062.34999999998</cx:pt>
          <cx:pt idx="4042">2932408.6699999999</cx:pt>
          <cx:pt idx="4043">146264.87</cx:pt>
          <cx:pt idx="4044">105625.56</cx:pt>
          <cx:pt idx="4045">841924.27000000002</cx:pt>
          <cx:pt idx="4046">300799.5</cx:pt>
          <cx:pt idx="4047">2423156.3799999999</cx:pt>
          <cx:pt idx="4048">2435815.1899999999</cx:pt>
          <cx:pt idx="4049">490081.29999999999</cx:pt>
          <cx:pt idx="4050">285904.31</cx:pt>
          <cx:pt idx="4051">163777.06</cx:pt>
          <cx:pt idx="4052">39626.459999999999</cx:pt>
          <cx:pt idx="4053">27659.880000000001</cx:pt>
          <cx:pt idx="4054">170955.70999999999</cx:pt>
          <cx:pt idx="4055">270275.22999999998</cx:pt>
          <cx:pt idx="4056">870111.53000000003</cx:pt>
          <cx:pt idx="4057">60451.550000000003</cx:pt>
          <cx:pt idx="4058">91526.589999999997</cx:pt>
          <cx:pt idx="4059">1645982.6799999999</cx:pt>
          <cx:pt idx="4060">80591.919999999998</cx:pt>
          <cx:pt idx="4061">1228559.6200000001</cx:pt>
          <cx:pt idx="4062">17031.580000000002</cx:pt>
          <cx:pt idx="4063">783685.54000000004</cx:pt>
          <cx:pt idx="4064">7799.4700000000003</cx:pt>
          <cx:pt idx="4065">41885.830000000002</cx:pt>
          <cx:pt idx="4066">97773.690000000002</cx:pt>
          <cx:pt idx="4067">15168.1</cx:pt>
          <cx:pt idx="4068">19159.080000000002</cx:pt>
          <cx:pt idx="4069">754381.94999999995</cx:pt>
          <cx:pt idx="4070">919978.76000000001</cx:pt>
          <cx:pt idx="4071">50605</cx:pt>
          <cx:pt idx="4072">479994.54999999999</cx:pt>
          <cx:pt idx="4073">281150.84999999998</cx:pt>
          <cx:pt idx="4074">482133.70000000001</cx:pt>
          <cx:pt idx="4075">52907.129999999997</cx:pt>
          <cx:pt idx="4076">1063886.5</cx:pt>
          <cx:pt idx="4077">28182.27</cx:pt>
          <cx:pt idx="4078">1441696.75</cx:pt>
          <cx:pt idx="4079">948684.32999999996</cx:pt>
          <cx:pt idx="4080">1080481.51</cx:pt>
          <cx:pt idx="4081">861963.94999999995</cx:pt>
          <cx:pt idx="4082">279696.01000000001</cx:pt>
          <cx:pt idx="4083">348760.16999999998</cx:pt>
          <cx:pt idx="4084">42087.660000000003</cx:pt>
          <cx:pt idx="4085">101001.47</cx:pt>
          <cx:pt idx="4086">120901.23</cx:pt>
          <cx:pt idx="4087">639652.80000000005</cx:pt>
          <cx:pt idx="4088">54869.620000000003</cx:pt>
          <cx:pt idx="4089">543990.47999999998</cx:pt>
          <cx:pt idx="4090">314955.34000000003</cx:pt>
          <cx:pt idx="4091">735679.28000000003</cx:pt>
          <cx:pt idx="4092">1039314.1899999999</cx:pt>
          <cx:pt idx="4093">48672.690000000002</cx:pt>
          <cx:pt idx="4094">19646.139999999999</cx:pt>
          <cx:pt idx="4095">44568.720000000001</cx:pt>
          <cx:pt idx="4096">23462.150000000001</cx:pt>
          <cx:pt idx="4097">318882.09000000003</cx:pt>
          <cx:pt idx="4098">734206.19999999995</cx:pt>
          <cx:pt idx="4099">15890.870000000001</cx:pt>
          <cx:pt idx="4100">316482.23999999999</cx:pt>
          <cx:pt idx="4101">611826.66000000003</cx:pt>
          <cx:pt idx="4102">327507.89000000001</cx:pt>
          <cx:pt idx="4103">587482.37</cx:pt>
          <cx:pt idx="4104">2021836.3200000001</cx:pt>
          <cx:pt idx="4105">31921.869999999999</cx:pt>
          <cx:pt idx="4106">769769.14000000001</cx:pt>
          <cx:pt idx="4107">672366.64000000001</cx:pt>
          <cx:pt idx="4108">106413.86</cx:pt>
          <cx:pt idx="4109">281796.96999999997</cx:pt>
          <cx:pt idx="4110">635985.31000000006</cx:pt>
          <cx:pt idx="4111">642361.47999999998</cx:pt>
          <cx:pt idx="4112">58006.449999999997</cx:pt>
          <cx:pt idx="4113">2333427.8100000001</cx:pt>
          <cx:pt idx="4114">77964.369999999995</cx:pt>
          <cx:pt idx="4115">843301.87</cx:pt>
          <cx:pt idx="4116">63435.660000000003</cx:pt>
          <cx:pt idx="4117">528092.03000000003</cx:pt>
          <cx:pt idx="4118">1136890.47</cx:pt>
          <cx:pt idx="4119">140389.89000000001</cx:pt>
          <cx:pt idx="4120">85313.570000000007</cx:pt>
          <cx:pt idx="4121">709570.64000000001</cx:pt>
          <cx:pt idx="4122">1355988.8500000001</cx:pt>
          <cx:pt idx="4123">704444.15000000002</cx:pt>
          <cx:pt idx="4124">248629.35000000001</cx:pt>
          <cx:pt idx="4125">11991.780000000001</cx:pt>
          <cx:pt idx="4126">75689.669999999998</cx:pt>
          <cx:pt idx="4127">396525.53999999998</cx:pt>
          <cx:pt idx="4128">134241.45000000001</cx:pt>
          <cx:pt idx="4129">85294.339999999997</cx:pt>
          <cx:pt idx="4130">137931.04999999999</cx:pt>
          <cx:pt idx="4131">55580.290000000001</cx:pt>
          <cx:pt idx="4132">1321003.2</cx:pt>
          <cx:pt idx="4133">198817.42999999999</cx:pt>
          <cx:pt idx="4134">1453814.6499999999</cx:pt>
          <cx:pt idx="4135">129194.98</cx:pt>
          <cx:pt idx="4136">10013.610000000001</cx:pt>
          <cx:pt idx="4137">321857.71000000002</cx:pt>
          <cx:pt idx="4138">72751</cx:pt>
          <cx:pt idx="4139">371735.84999999998</cx:pt>
          <cx:pt idx="4140">272183.37</cx:pt>
          <cx:pt idx="4141">204458.60000000001</cx:pt>
          <cx:pt idx="4142">200939.72</cx:pt>
          <cx:pt idx="4143">179633.39000000001</cx:pt>
          <cx:pt idx="4144">2657898.4300000002</cx:pt>
          <cx:pt idx="4145">532455.76000000001</cx:pt>
          <cx:pt idx="4146">112238.11</cx:pt>
          <cx:pt idx="4147">45758.75</cx:pt>
          <cx:pt idx="4148">213129.26999999999</cx:pt>
          <cx:pt idx="4149">48720.209999999999</cx:pt>
          <cx:pt idx="4150">42066.769999999997</cx:pt>
          <cx:pt idx="4151">82729.669999999998</cx:pt>
          <cx:pt idx="4152">1711953.3799999999</cx:pt>
          <cx:pt idx="4153">2335997.79</cx:pt>
          <cx:pt idx="4154">3698099.0600000001</cx:pt>
          <cx:pt idx="4155">150034.25</cx:pt>
          <cx:pt idx="4156">1413423.3300000001</cx:pt>
          <cx:pt idx="4157">504540.53000000003</cx:pt>
          <cx:pt idx="4158">145842.03</cx:pt>
          <cx:pt idx="4159">58059.040000000001</cx:pt>
          <cx:pt idx="4160">92322.039999999994</cx:pt>
          <cx:pt idx="4161">1882550.6599999999</cx:pt>
          <cx:pt idx="4162">548801.32999999996</cx:pt>
          <cx:pt idx="4163">10775.209999999999</cx:pt>
          <cx:pt idx="4164">28884.860000000001</cx:pt>
          <cx:pt idx="4165">281955.94</cx:pt>
          <cx:pt idx="4166">146270.63</cx:pt>
          <cx:pt idx="4167">1274667.52</cx:pt>
          <cx:pt idx="4168">1890754.1599999999</cx:pt>
          <cx:pt idx="4169">41418.099999999999</cx:pt>
          <cx:pt idx="4170">35350.879999999997</cx:pt>
          <cx:pt idx="4171">11141.360000000001</cx:pt>
          <cx:pt idx="4172">668514.84999999998</cx:pt>
          <cx:pt idx="4173">112944.69</cx:pt>
          <cx:pt idx="4174">58476.260000000002</cx:pt>
          <cx:pt idx="4175">94182.929999999993</cx:pt>
          <cx:pt idx="4176">1679271.3600000001</cx:pt>
          <cx:pt idx="4177">211612.41</cx:pt>
          <cx:pt idx="4178">176858.22</cx:pt>
          <cx:pt idx="4179">5939.5600000000004</cx:pt>
          <cx:pt idx="4180">112788.72</cx:pt>
          <cx:pt idx="4181">275339.65999999997</cx:pt>
          <cx:pt idx="4182">28260.23</cx:pt>
          <cx:pt idx="4183">24268.84</cx:pt>
          <cx:pt idx="4184">31172.450000000001</cx:pt>
          <cx:pt idx="4185">16535.709999999999</cx:pt>
          <cx:pt idx="4186">39743.370000000003</cx:pt>
          <cx:pt idx="4187">2456863.4300000002</cx:pt>
          <cx:pt idx="4188">788659.77000000002</cx:pt>
          <cx:pt idx="4189">4622.4099999999999</cx:pt>
          <cx:pt idx="4190">663554.31000000006</cx:pt>
          <cx:pt idx="4191">55556.620000000003</cx:pt>
          <cx:pt idx="4192">1050241.3500000001</cx:pt>
          <cx:pt idx="4193">220821.87</cx:pt>
          <cx:pt idx="4194">715640.47999999998</cx:pt>
          <cx:pt idx="4195">408453.95000000001</cx:pt>
          <cx:pt idx="4196">1996238.22</cx:pt>
          <cx:pt idx="4197">101624.53</cx:pt>
          <cx:pt idx="4198">869010.88</cx:pt>
          <cx:pt idx="4199">3332866.9300000002</cx:pt>
          <cx:pt idx="4200">115017.56</cx:pt>
          <cx:pt idx="4201">141946</cx:pt>
          <cx:pt idx="4202">49054.709999999999</cx:pt>
          <cx:pt idx="4203">3243985.3500000001</cx:pt>
          <cx:pt idx="4204">40400.300000000003</cx:pt>
          <cx:pt idx="4205">1072441.5600000001</cx:pt>
          <cx:pt idx="4206">91098.449999999997</cx:pt>
          <cx:pt idx="4207">61038.190000000002</cx:pt>
          <cx:pt idx="4208">588239.96999999997</cx:pt>
          <cx:pt idx="4209">40307.529999999999</cx:pt>
          <cx:pt idx="4210">1552152.1000000001</cx:pt>
          <cx:pt idx="4211">1182639.05</cx:pt>
          <cx:pt idx="4212">576178.34999999998</cx:pt>
          <cx:pt idx="4213">204086.82999999999</cx:pt>
          <cx:pt idx="4214">1511565.97</cx:pt>
          <cx:pt idx="4215">160211.19</cx:pt>
          <cx:pt idx="4216">24260.82</cx:pt>
          <cx:pt idx="4217">264635.27000000002</cx:pt>
          <cx:pt idx="4218">1088265.8200000001</cx:pt>
          <cx:pt idx="4219">14973.85</cx:pt>
          <cx:pt idx="4220">2006848.3600000001</cx:pt>
          <cx:pt idx="4221">3351988.3500000001</cx:pt>
          <cx:pt idx="4222">161870.60999999999</cx:pt>
          <cx:pt idx="4223">20986.34</cx:pt>
          <cx:pt idx="4224">274458.07000000001</cx:pt>
          <cx:pt idx="4225">2155518.5099999998</cx:pt>
          <cx:pt idx="4226">961505.56000000006</cx:pt>
          <cx:pt idx="4227">3258.5700000000002</cx:pt>
          <cx:pt idx="4228">62815.32</cx:pt>
          <cx:pt idx="4229">52504.800000000003</cx:pt>
          <cx:pt idx="4230">689085.31999999995</cx:pt>
          <cx:pt idx="4231">257053.79000000001</cx:pt>
          <cx:pt idx="4232">56618.800000000003</cx:pt>
          <cx:pt idx="4233">698676.84999999998</cx:pt>
          <cx:pt idx="4234">681500.52000000002</cx:pt>
          <cx:pt idx="4235">1456311.55</cx:pt>
          <cx:pt idx="4236">161462.85999999999</cx:pt>
          <cx:pt idx="4237">810133.58999999997</cx:pt>
          <cx:pt idx="4238">138237.03</cx:pt>
          <cx:pt idx="4239">46625.650000000001</cx:pt>
          <cx:pt idx="4240">95635.880000000005</cx:pt>
          <cx:pt idx="4241">696353.58999999997</cx:pt>
          <cx:pt idx="4242">1002340.84</cx:pt>
          <cx:pt idx="4243">914810.48999999999</cx:pt>
          <cx:pt idx="4244">6342.1099999999997</cx:pt>
          <cx:pt idx="4245">287744.27000000002</cx:pt>
          <cx:pt idx="4246">75777.289999999994</cx:pt>
          <cx:pt idx="4247">93948.300000000003</cx:pt>
          <cx:pt idx="4248">11962.719999999999</cx:pt>
          <cx:pt idx="4249">142756.10000000001</cx:pt>
          <cx:pt idx="4250">85313.570000000007</cx:pt>
          <cx:pt idx="4251">185951.53</cx:pt>
          <cx:pt idx="4252">168109.23999999999</cx:pt>
          <cx:pt idx="4253">640209.18000000005</cx:pt>
          <cx:pt idx="4254">6137.1199999999999</cx:pt>
          <cx:pt idx="4255">25007.98</cx:pt>
          <cx:pt idx="4256">481587.32000000001</cx:pt>
          <cx:pt idx="4257">644758.41000000003</cx:pt>
          <cx:pt idx="4258">2168780.4100000001</cx:pt>
          <cx:pt idx="4259">149806.04999999999</cx:pt>
          <cx:pt idx="4260">144481.26999999999</cx:pt>
          <cx:pt idx="4261">1045085.7</cx:pt>
          <cx:pt idx="4262">168577.09</cx:pt>
          <cx:pt idx="4263">206276.92999999999</cx:pt>
          <cx:pt idx="4264">40594.080000000002</cx:pt>
          <cx:pt idx="4265">432125.65999999997</cx:pt>
          <cx:pt idx="4266">33300.529999999999</cx:pt>
          <cx:pt idx="4267">850278.58999999997</cx:pt>
          <cx:pt idx="4268">1581353.78</cx:pt>
          <cx:pt idx="4269">478599.64000000001</cx:pt>
          <cx:pt idx="4270">27323.169999999998</cx:pt>
          <cx:pt idx="4271">1650942.02</cx:pt>
          <cx:pt idx="4272">35028.510000000002</cx:pt>
          <cx:pt idx="4273">43917.050000000003</cx:pt>
          <cx:pt idx="4274">330300.02000000002</cx:pt>
          <cx:pt idx="4275">168109.23999999999</cx:pt>
          <cx:pt idx="4276">3439512.0899999999</cx:pt>
          <cx:pt idx="4277">81872.009999999995</cx:pt>
          <cx:pt idx="4278">155118.01000000001</cx:pt>
          <cx:pt idx="4279">490520.73999999999</cx:pt>
          <cx:pt idx="4280">27674.240000000002</cx:pt>
          <cx:pt idx="4281">127267.59</cx:pt>
          <cx:pt idx="4282">91173.940000000002</cx:pt>
          <cx:pt idx="4283">2454.3800000000001</cx:pt>
          <cx:pt idx="4284">18295.240000000002</cx:pt>
          <cx:pt idx="4285">53400.379999999997</cx:pt>
          <cx:pt idx="4286">31125.700000000001</cx:pt>
          <cx:pt idx="4287">908912.97999999998</cx:pt>
          <cx:pt idx="4288">961613.31999999995</cx:pt>
          <cx:pt idx="4289">244097.42999999999</cx:pt>
          <cx:pt idx="4290">224423.13</cx:pt>
          <cx:pt idx="4291">667157.01000000001</cx:pt>
          <cx:pt idx="4292">819593.78000000003</cx:pt>
          <cx:pt idx="4293">14126.110000000001</cx:pt>
          <cx:pt idx="4294">301116.04999999999</cx:pt>
          <cx:pt idx="4295">644026.84999999998</cx:pt>
          <cx:pt idx="4296">475995.48999999999</cx:pt>
          <cx:pt idx="4297">3758.4099999999999</cx:pt>
          <cx:pt idx="4298">1200478.9299999999</cx:pt>
          <cx:pt idx="4299">232725.69</cx:pt>
          <cx:pt idx="4300">13386.860000000001</cx:pt>
          <cx:pt idx="4301">62899.25</cx:pt>
          <cx:pt idx="4302">681778.56000000006</cx:pt>
          <cx:pt idx="4303">59490.919999999998</cx:pt>
          <cx:pt idx="4304">383903.46999999997</cx:pt>
          <cx:pt idx="4305">1165856.03</cx:pt>
          <cx:pt idx="4306">197247.81</cx:pt>
          <cx:pt idx="4307">118405.66</cx:pt>
          <cx:pt idx="4308">196720.20000000001</cx:pt>
          <cx:pt idx="4309">26289.599999999999</cx:pt>
          <cx:pt idx="4310">831521.72999999998</cx:pt>
          <cx:pt idx="4311">41867.690000000002</cx:pt>
          <cx:pt idx="4312">428536.03999999998</cx:pt>
          <cx:pt idx="4313">51705.989999999998</cx:pt>
          <cx:pt idx="4314">736740.83999999997</cx:pt>
          <cx:pt idx="4315">349625.21000000002</cx:pt>
          <cx:pt idx="4316">2238327.7999999998</cx:pt>
          <cx:pt idx="4317">123201.42999999999</cx:pt>
          <cx:pt idx="4318">54681.290000000001</cx:pt>
          <cx:pt idx="4319">1654077.1699999999</cx:pt>
          <cx:pt idx="4320">1320466.4399999999</cx:pt>
          <cx:pt idx="4321">1354478.8799999999</cx:pt>
          <cx:pt idx="4322">30024.040000000001</cx:pt>
          <cx:pt idx="4323">1104314.4199999999</cx:pt>
          <cx:pt idx="4324">306391.96999999997</cx:pt>
          <cx:pt idx="4325">346999.44</cx:pt>
          <cx:pt idx="4326">95635.880000000005</cx:pt>
          <cx:pt idx="4327">325819.21999999997</cx:pt>
          <cx:pt idx="4328">226474.70000000001</cx:pt>
          <cx:pt idx="4329">251842.56</cx:pt>
          <cx:pt idx="4330">0</cx:pt>
          <cx:pt idx="4331">769090.59999999998</cx:pt>
          <cx:pt idx="4332">377803.07000000001</cx:pt>
          <cx:pt idx="4333">3756188.6200000001</cx:pt>
          <cx:pt idx="4334">453424.34999999998</cx:pt>
          <cx:pt idx="4335">140389.89000000001</cx:pt>
          <cx:pt idx="4336">887506.06000000006</cx:pt>
          <cx:pt idx="4337">83122.389999999999</cx:pt>
          <cx:pt idx="4338">94713.160000000003</cx:pt>
          <cx:pt idx="4339">35022.459999999999</cx:pt>
          <cx:pt idx="4340">137712.57999999999</cx:pt>
          <cx:pt idx="4341">70722.630000000005</cx:pt>
          <cx:pt idx="4342">40818.830000000002</cx:pt>
          <cx:pt idx="4343">102285.14999999999</cx:pt>
          <cx:pt idx="4344">59918.050000000003</cx:pt>
          <cx:pt idx="4345">97584.660000000003</cx:pt>
          <cx:pt idx="4346">463.77999999999997</cx:pt>
          <cx:pt idx="4347">929537.15000000002</cx:pt>
          <cx:pt idx="4348">147794.01000000001</cx:pt>
          <cx:pt idx="4349">602954.60999999999</cx:pt>
          <cx:pt idx="4350">36211.029999999999</cx:pt>
          <cx:pt idx="4351">835353.81000000006</cx:pt>
          <cx:pt idx="4352">31066.919999999998</cx:pt>
          <cx:pt idx="4353">3281958.3199999998</cx:pt>
          <cx:pt idx="4354">403314.34000000003</cx:pt>
          <cx:pt idx="4355">263618.52000000002</cx:pt>
          <cx:pt idx="4356">96648.770000000004</cx:pt>
          <cx:pt idx="4357">450420.78000000003</cx:pt>
          <cx:pt idx="4358">495927.56</cx:pt>
          <cx:pt idx="4359">2050637.48</cx:pt>
          <cx:pt idx="4360">2839813.6499999999</cx:pt>
          <cx:pt idx="4361">459750.76000000001</cx:pt>
          <cx:pt idx="4362">5637.9200000000001</cx:pt>
          <cx:pt idx="4363">78881.600000000006</cx:pt>
          <cx:pt idx="4364">32123.27</cx:pt>
          <cx:pt idx="4365">1456311.55</cx:pt>
          <cx:pt idx="4366">2812852.8199999998</cx:pt>
          <cx:pt idx="4367">275818.59000000003</cx:pt>
          <cx:pt idx="4368">1793449.9199999999</cx:pt>
          <cx:pt idx="4369">12148.370000000001</cx:pt>
          <cx:pt idx="4370">220485.92000000001</cx:pt>
          <cx:pt idx="4371">457032.65999999997</cx:pt>
          <cx:pt idx="4372">347499.71999999997</cx:pt>
          <cx:pt idx="4373">252331.82000000001</cx:pt>
          <cx:pt idx="4374">42590.599999999999</cx:pt>
          <cx:pt idx="4375">360138.48999999999</cx:pt>
          <cx:pt idx="4376">81719.820000000007</cx:pt>
          <cx:pt idx="4377">116792.27</cx:pt>
          <cx:pt idx="4378">210137.35000000001</cx:pt>
          <cx:pt idx="4379">313053.84999999998</cx:pt>
          <cx:pt idx="4380">5966.0799999999999</cx:pt>
          <cx:pt idx="4381">749336.44999999995</cx:pt>
          <cx:pt idx="4382">21652.450000000001</cx:pt>
          <cx:pt idx="4383">232757.82999999999</cx:pt>
          <cx:pt idx="4384">39769.419999999998</cx:pt>
          <cx:pt idx="4385">206276.92999999999</cx:pt>
          <cx:pt idx="4386">465886.84999999998</cx:pt>
          <cx:pt idx="4387">253171.04000000001</cx:pt>
          <cx:pt idx="4388">3438487.9199999999</cx:pt>
          <cx:pt idx="4389">1655880.6499999999</cx:pt>
          <cx:pt idx="4390">941075.82999999996</cx:pt>
          <cx:pt idx="4391">2076004.8400000001</cx:pt>
          <cx:pt idx="4392">61725.959999999999</cx:pt>
          <cx:pt idx="4393">70028.300000000003</cx:pt>
          <cx:pt idx="4394">1352645.05</cx:pt>
          <cx:pt idx="4395">25429.029999999999</cx:pt>
          <cx:pt idx="4396">238347.85000000001</cx:pt>
          <cx:pt idx="4397">3527552.6099999999</cx:pt>
          <cx:pt idx="4398">1050434.8</cx:pt>
          <cx:pt idx="4399">27312.939999999999</cx:pt>
          <cx:pt idx="4400">510296.02000000002</cx:pt>
          <cx:pt idx="4401">1069204.8300000001</cx:pt>
          <cx:pt idx="4402">275915.77000000002</cx:pt>
          <cx:pt idx="4403">182548.14999999999</cx:pt>
          <cx:pt idx="4404">156462.10999999999</cx:pt>
          <cx:pt idx="4405">58404.129999999997</cx:pt>
          <cx:pt idx="4406">14897.049999999999</cx:pt>
          <cx:pt idx="4407">15827.48</cx:pt>
          <cx:pt idx="4408">1716208.21</cx:pt>
          <cx:pt idx="4409">761723.56999999995</cx:pt>
          <cx:pt idx="4410">21032.84</cx:pt>
          <cx:pt idx="4411">284481.59000000003</cx:pt>
          <cx:pt idx="4412">273804.96999999997</cx:pt>
          <cx:pt idx="4413">121997.92999999999</cx:pt>
          <cx:pt idx="4414">2971727.7599999998</cx:pt>
          <cx:pt idx="4415">1099965.3500000001</cx:pt>
          <cx:pt idx="4416">13277.01</cx:pt>
          <cx:pt idx="4417">303556.15999999997</cx:pt>
          <cx:pt idx="4418">560777.98999999999</cx:pt>
          <cx:pt idx="4419">392877.47999999998</cx:pt>
          <cx:pt idx="4420">40910.370000000003</cx:pt>
          <cx:pt idx="4421">2389333.6699999999</cx:pt>
          <cx:pt idx="4422">342824.09000000003</cx:pt>
          <cx:pt idx="4423">92339.179999999993</cx:pt>
          <cx:pt idx="4424">153803.95999999999</cx:pt>
          <cx:pt idx="4425">329687.15000000002</cx:pt>
          <cx:pt idx="4426">328528.83000000002</cx:pt>
          <cx:pt idx="4427">43917.050000000003</cx:pt>
          <cx:pt idx="4428">286759.94</cx:pt>
          <cx:pt idx="4429">802512.75</cx:pt>
          <cx:pt idx="4430">32959.279999999999</cx:pt>
          <cx:pt idx="4431">0</cx:pt>
          <cx:pt idx="4432">209668.20999999999</cx:pt>
          <cx:pt idx="4433">42403.839999999997</cx:pt>
          <cx:pt idx="4434">510255.16999999998</cx:pt>
          <cx:pt idx="4435">138120.67999999999</cx:pt>
          <cx:pt idx="4436">192291.48000000001</cx:pt>
          <cx:pt idx="4437">43191.589999999997</cx:pt>
          <cx:pt idx="4438">66724.820000000007</cx:pt>
          <cx:pt idx="4439">348346.59000000003</cx:pt>
          <cx:pt idx="4440">793791.08999999997</cx:pt>
          <cx:pt idx="4441">7694.5</cx:pt>
          <cx:pt idx="4442">55692.82</cx:pt>
          <cx:pt idx="4443">711797.38</cx:pt>
          <cx:pt idx="4444">17505.09</cx:pt>
          <cx:pt idx="4445">41089.800000000003</cx:pt>
          <cx:pt idx="4446">1532840.3799999999</cx:pt>
          <cx:pt idx="4447">134241.45000000001</cx:pt>
          <cx:pt idx="4448">20975.439999999999</cx:pt>
          <cx:pt idx="4449">254445.59</cx:pt>
          <cx:pt idx="4450">17101.830000000002</cx:pt>
          <cx:pt idx="4451">38524.779999999999</cx:pt>
          <cx:pt idx="4452">8551.5300000000007</cx:pt>
          <cx:pt idx="4453">465626.02000000002</cx:pt>
          <cx:pt idx="4454">38650.089999999997</cx:pt>
          <cx:pt idx="4455">233733.91</cx:pt>
          <cx:pt idx="4456">1390950.75</cx:pt>
          <cx:pt idx="4457">333274.04999999999</cx:pt>
          <cx:pt idx="4458">426154.70000000001</cx:pt>
          <cx:pt idx="4459">674447.14000000001</cx:pt>
          <cx:pt idx="4460">2428799.77</cx:pt>
          <cx:pt idx="4461">1025993.35</cx:pt>
          <cx:pt idx="4462">1441696.75</cx:pt>
          <cx:pt idx="4463">20297.07</cx:pt>
          <cx:pt idx="4464">910871.56999999995</cx:pt>
          <cx:pt idx="4465">1613507.47</cx:pt>
          <cx:pt idx="4466">14434.969999999999</cx:pt>
          <cx:pt idx="4467">68439.190000000002</cx:pt>
          <cx:pt idx="4468">88466.470000000001</cx:pt>
          <cx:pt idx="4469">2935381.4900000002</cx:pt>
          <cx:pt idx="4470">86397.399999999994</cx:pt>
          <cx:pt idx="4471">453954.44</cx:pt>
          <cx:pt idx="4472">411986.31</cx:pt>
          <cx:pt idx="4473">5613.1499999999996</cx:pt>
          <cx:pt idx="4474">411986.31</cx:pt>
          <cx:pt idx="4475">239430.91</cx:pt>
          <cx:pt idx="4476">11587.690000000001</cx:pt>
          <cx:pt idx="4477">493387.29999999999</cx:pt>
          <cx:pt idx="4478">9976.1399999999994</cx:pt>
          <cx:pt idx="4479">970013.90000000002</cx:pt>
          <cx:pt idx="4480">665039.08999999997</cx:pt>
          <cx:pt idx="4481">57264.32</cx:pt>
          <cx:pt idx="4482">11286.709999999999</cx:pt>
          <cx:pt idx="4483">55276.449999999997</cx:pt>
          <cx:pt idx="4484">218332.06</cx:pt>
          <cx:pt idx="4485">1135238.6000000001</cx:pt>
          <cx:pt idx="4486">199452.94</cx:pt>
          <cx:pt idx="4487">814307.35999999999</cx:pt>
          <cx:pt idx="4488">76714.25</cx:pt>
          <cx:pt idx="4489">112600.52</cx:pt>
          <cx:pt idx="4490">41853.379999999997</cx:pt>
          <cx:pt idx="4491">79199.149999999994</cx:pt>
          <cx:pt idx="4492">46970.089999999997</cx:pt>
          <cx:pt idx="4493">446741.88</cx:pt>
          <cx:pt idx="4494">110146.55</cx:pt>
          <cx:pt idx="4495">14819.690000000001</cx:pt>
          <cx:pt idx="4496">18846.189999999999</cx:pt>
          <cx:pt idx="4497">338656.57000000001</cx:pt>
          <cx:pt idx="4498">277435.09999999998</cx:pt>
          <cx:pt idx="4499">31466.389999999999</cx:pt>
          <cx:pt idx="4500">179154.69</cx:pt>
          <cx:pt idx="4501">271300.65000000002</cx:pt>
          <cx:pt idx="4502">126801.22</cx:pt>
          <cx:pt idx="4503">121693.97</cx:pt>
          <cx:pt idx="4504">92339.179999999993</cx:pt>
          <cx:pt idx="4505">432125.65999999997</cx:pt>
          <cx:pt idx="4506">2261412.3900000001</cx:pt>
          <cx:pt idx="4507">82337.309999999998</cx:pt>
          <cx:pt idx="4508">683719.5</cx:pt>
          <cx:pt idx="4509">56298.440000000002</cx:pt>
          <cx:pt idx="4510">65439.980000000003</cx:pt>
          <cx:pt idx="4511">224792.64000000001</cx:pt>
          <cx:pt idx="4512">422526.64000000001</cx:pt>
          <cx:pt idx="4513">813760.03000000003</cx:pt>
          <cx:pt idx="4514">442320.34000000003</cx:pt>
          <cx:pt idx="4515">16807.849999999999</cx:pt>
          <cx:pt idx="4516">578185.22999999998</cx:pt>
          <cx:pt idx="4517">0</cx:pt>
          <cx:pt idx="4518">30461.529999999999</cx:pt>
          <cx:pt idx="4519">408325.48999999999</cx:pt>
          <cx:pt idx="4520">58760.769999999997</cx:pt>
          <cx:pt idx="4521">805773.45999999996</cx:pt>
          <cx:pt idx="4522">8859.4699999999993</cx:pt>
          <cx:pt idx="4523">200939.72</cx:pt>
          <cx:pt idx="4524">1328090.73</cx:pt>
          <cx:pt idx="4525">382058.72999999998</cx:pt>
          <cx:pt idx="4526">620376.35999999999</cx:pt>
          <cx:pt idx="4527">97783.809999999998</cx:pt>
          <cx:pt idx="4528">232857.48999999999</cx:pt>
          <cx:pt idx="4529">177364.54000000001</cx:pt>
          <cx:pt idx="4530">3415588.7799999998</cx:pt>
          <cx:pt idx="4531">899366.70999999996</cx:pt>
          <cx:pt idx="4532">168504.19</cx:pt>
          <cx:pt idx="4533">98191.25</cx:pt>
          <cx:pt idx="4534">172372.32000000001</cx:pt>
          <cx:pt idx="4535">2382897.1000000001</cx:pt>
          <cx:pt idx="4536">91545.440000000002</cx:pt>
          <cx:pt idx="4537">1549646.7</cx:pt>
          <cx:pt idx="4538">176374.60999999999</cx:pt>
          <cx:pt idx="4539">3003.27</cx:pt>
          <cx:pt idx="4540">476909.79999999999</cx:pt>
          <cx:pt idx="4541">116577.64999999999</cx:pt>
          <cx:pt idx="4542">480347.72999999998</cx:pt>
          <cx:pt idx="4543">537697.02000000002</cx:pt>
          <cx:pt idx="4544">70121.25</cx:pt>
          <cx:pt idx="4545">365952.21000000002</cx:pt>
          <cx:pt idx="4546">23408.09</cx:pt>
          <cx:pt idx="4547">621386.66000000003</cx:pt>
          <cx:pt idx="4548">60844</cx:pt>
          <cx:pt idx="4549">159002.60999999999</cx:pt>
          <cx:pt idx="4550">67349.449999999997</cx:pt>
          <cx:pt idx="4551">403314.34000000003</cx:pt>
          <cx:pt idx="4552">44399.889999999999</cx:pt>
          <cx:pt idx="4553">431048.40000000002</cx:pt>
          <cx:pt idx="4554">2456863.4300000002</cx:pt>
          <cx:pt idx="4555">123313.36</cx:pt>
          <cx:pt idx="4556">233733.91</cx:pt>
          <cx:pt idx="4557">1433376.98</cx:pt>
          <cx:pt idx="4558">44140.75</cx:pt>
          <cx:pt idx="4559">754.00999999999999</cx:pt>
          <cx:pt idx="4560">18308.029999999999</cx:pt>
          <cx:pt idx="4561">377295.88</cx:pt>
          <cx:pt idx="4562">46094.559999999998</cx:pt>
          <cx:pt idx="4563">1985422.26</cx:pt>
          <cx:pt idx="4564">50525.139999999999</cx:pt>
          <cx:pt idx="4565">314599.65999999997</cx:pt>
          <cx:pt idx="4566">113506.05</cx:pt>
          <cx:pt idx="4567">459209.06</cx:pt>
          <cx:pt idx="4568">32720.119999999999</cx:pt>
          <cx:pt idx="4569">565506.78000000003</cx:pt>
          <cx:pt idx="4570">292050.27000000002</cx:pt>
          <cx:pt idx="4571">363445.31</cx:pt>
          <cx:pt idx="4572">119056.48</cx:pt>
          <cx:pt idx="4573">118663.06</cx:pt>
          <cx:pt idx="4574">3412552.4900000002</cx:pt>
          <cx:pt idx="4575">198075.17000000001</cx:pt>
          <cx:pt idx="4576">247450.57999999999</cx:pt>
          <cx:pt idx="4577">1069231.5600000001</cx:pt>
          <cx:pt idx="4578">140593.78</cx:pt>
          <cx:pt idx="4579">387199.44</cx:pt>
          <cx:pt idx="4580">79840.380000000005</cx:pt>
          <cx:pt idx="4581">58615.470000000001</cx:pt>
          <cx:pt idx="4582">1854057.28</cx:pt>
          <cx:pt idx="4583">71987.410000000003</cx:pt>
          <cx:pt idx="4584">332152.46999999997</cx:pt>
          <cx:pt idx="4585">3344862.21</cx:pt>
          <cx:pt idx="4586">38905.459999999999</cx:pt>
          <cx:pt idx="4587">2355490.9300000002</cx:pt>
          <cx:pt idx="4588">146000.73000000001</cx:pt>
          <cx:pt idx="4589">141850.45000000001</cx:pt>
          <cx:pt idx="4590">116661.39999999999</cx:pt>
          <cx:pt idx="4591">817319.39000000001</cx:pt>
          <cx:pt idx="4592">39782.519999999997</cx:pt>
          <cx:pt idx="4593">440826.67999999999</cx:pt>
          <cx:pt idx="4594">481134.07000000001</cx:pt>
          <cx:pt idx="4595">71961.539999999994</cx:pt>
          <cx:pt idx="4596">363445.31</cx:pt>
          <cx:pt idx="4597">258627.39000000001</cx:pt>
          <cx:pt idx="4598">12215.799999999999</cx:pt>
          <cx:pt idx="4599">400902.03999999998</cx:pt>
          <cx:pt idx="4600">789847.40000000002</cx:pt>
          <cx:pt idx="4601">1742.7</cx:pt>
          <cx:pt idx="4602">735335.48999999999</cx:pt>
          <cx:pt idx="4603">41829.440000000002</cx:pt>
          <cx:pt idx="4604">746.25999999999999</cx:pt>
          <cx:pt idx="4605">418898.16999999998</cx:pt>
          <cx:pt idx="4606">192003.14000000001</cx:pt>
          <cx:pt idx="4607">253171.04000000001</cx:pt>
          <cx:pt idx="4608">525417.43000000005</cx:pt>
          <cx:pt idx="4609">759344.55000000005</cx:pt>
          <cx:pt idx="4610">418898.16999999998</cx:pt>
          <cx:pt idx="4611">2403368.4700000002</cx:pt>
          <cx:pt idx="4612">610248.71999999997</cx:pt>
          <cx:pt idx="4613">92157.309999999998</cx:pt>
          <cx:pt idx="4614">647002.67000000004</cx:pt>
          <cx:pt idx="4615">121905.03</cx:pt>
          <cx:pt idx="4616">313150.96000000002</cx:pt>
          <cx:pt idx="4617">32478.09</cx:pt>
          <cx:pt idx="4618">310340.20000000001</cx:pt>
          <cx:pt idx="4619">1793978.25</cx:pt>
          <cx:pt idx="4620">1111789.51</cx:pt>
          <cx:pt idx="4621">3012012.7200000002</cx:pt>
          <cx:pt idx="4622">169600.22</cx:pt>
          <cx:pt idx="4623">1872297.4099999999</cx:pt>
          <cx:pt idx="4624">1509490.8700000001</cx:pt>
          <cx:pt idx="4625">129805</cx:pt>
          <cx:pt idx="4626">4935275.71</cx:pt>
          <cx:pt idx="4627">123173.72</cx:pt>
          <cx:pt idx="4628">652.02999999999997</cx:pt>
          <cx:pt idx="4629">172403.12</cx:pt>
          <cx:pt idx="4630">284315.60999999999</cx:pt>
          <cx:pt idx="4631">251190.17999999999</cx:pt>
          <cx:pt idx="4632">874964.83999999997</cx:pt>
          <cx:pt idx="4633">14895</cx:pt>
          <cx:pt idx="4634">134344.57000000001</cx:pt>
          <cx:pt idx="4635">24354.810000000001</cx:pt>
          <cx:pt idx="4636">3644583.4700000002</cx:pt>
          <cx:pt idx="4637">13395.360000000001</cx:pt>
          <cx:pt idx="4638">4394.8400000000001</cx:pt>
          <cx:pt idx="4639">275915.77000000002</cx:pt>
          <cx:pt idx="4640">152404.82999999999</cx:pt>
          <cx:pt idx="4641">58002</cx:pt>
          <cx:pt idx="4642">43742.779999999999</cx:pt>
          <cx:pt idx="4643">176318.73999999999</cx:pt>
          <cx:pt idx="4644">406166.45000000001</cx:pt>
          <cx:pt idx="4645">87783.850000000006</cx:pt>
          <cx:pt idx="4646">340182.08000000002</cx:pt>
          <cx:pt idx="4647">75555.660000000003</cx:pt>
          <cx:pt idx="4648">2873423.9399999999</cx:pt>
          <cx:pt idx="4649">166664.85000000001</cx:pt>
          <cx:pt idx="4650">1076284.8100000001</cx:pt>
          <cx:pt idx="4651">286596.89000000001</cx:pt>
          <cx:pt idx="4652">1413910.77</cx:pt>
          <cx:pt idx="4653">11273.389999999999</cx:pt>
          <cx:pt idx="4654">12967.68</cx:pt>
          <cx:pt idx="4655">1341413.77</cx:pt>
          <cx:pt idx="4656">910652.13</cx:pt>
          <cx:pt idx="4657">127012.62</cx:pt>
          <cx:pt idx="4658">1536376.4099999999</cx:pt>
          <cx:pt idx="4659">62558.550000000003</cx:pt>
          <cx:pt idx="4660">289797.12</cx:pt>
          <cx:pt idx="4661">3670767.9500000002</cx:pt>
          <cx:pt idx="4662">13842.91</cx:pt>
          <cx:pt idx="4663">131717.29999999999</cx:pt>
          <cx:pt idx="4664">213465.85000000001</cx:pt>
          <cx:pt idx="4665">0</cx:pt>
          <cx:pt idx="4666">42814.75</cx:pt>
          <cx:pt idx="4667">93609.410000000003</cx:pt>
          <cx:pt idx="4668">85354.039999999994</cx:pt>
          <cx:pt idx="4669">127904.25999999999</cx:pt>
          <cx:pt idx="4670">156095.48000000001</cx:pt>
          <cx:pt idx="4671">91052.380000000005</cx:pt>
          <cx:pt idx="4672">41910.300000000003</cx:pt>
          <cx:pt idx="4673">455019.09000000003</cx:pt>
          <cx:pt idx="4674">30974.900000000001</cx:pt>
          <cx:pt idx="4675">265717.78999999998</cx:pt>
          <cx:pt idx="4676">7093.1300000000001</cx:pt>
          <cx:pt idx="4677">743759.71999999997</cx:pt>
          <cx:pt idx="4678">263033.60999999999</cx:pt>
          <cx:pt idx="4679">425829.67999999999</cx:pt>
          <cx:pt idx="4680">1099965.3500000001</cx:pt>
          <cx:pt idx="4681">635465.70999999996</cx:pt>
          <cx:pt idx="4682">108284.75</cx:pt>
          <cx:pt idx="4683">376403.46999999997</cx:pt>
          <cx:pt idx="4684">1467679.51</cx:pt>
          <cx:pt idx="4685">892045.52000000002</cx:pt>
          <cx:pt idx="4686">162729.14000000001</cx:pt>
          <cx:pt idx="4687">361743.51000000001</cx:pt>
          <cx:pt idx="4688">279696.01000000001</cx:pt>
          <cx:pt idx="4689">127192.10000000001</cx:pt>
          <cx:pt idx="4690">88631.75</cx:pt>
          <cx:pt idx="4691">11054.23</cx:pt>
          <cx:pt idx="4692">80023.139999999999</cx:pt>
          <cx:pt idx="4693">47390.440000000002</cx:pt>
          <cx:pt idx="4694">91935.589999999997</cx:pt>
          <cx:pt idx="4695">888232.68000000005</cx:pt>
          <cx:pt idx="4696">215449.22</cx:pt>
          <cx:pt idx="4697">25920.57</cx:pt>
          <cx:pt idx="4698">150592.14999999999</cx:pt>
          <cx:pt idx="4699">649666.75</cx:pt>
          <cx:pt idx="4700">220905.69</cx:pt>
          <cx:pt idx="4701">503162.35999999999</cx:pt>
          <cx:pt idx="4702">34221.169999999998</cx:pt>
          <cx:pt idx="4703">215449.22</cx:pt>
          <cx:pt idx="4704">1934398.5</cx:pt>
          <cx:pt idx="4705">32374.009999999998</cx:pt>
          <cx:pt idx="4706">67658.949999999997</cx:pt>
          <cx:pt idx="4707">1042186.4</cx:pt>
          <cx:pt idx="4708">117824.57000000001</cx:pt>
          <cx:pt idx="4709">42143.389999999999</cx:pt>
          <cx:pt idx="4710">3005774.4500000002</cx:pt>
          <cx:pt idx="4711">171059.51999999999</cx:pt>
          <cx:pt idx="4712">99358.440000000002</cx:pt>
          <cx:pt idx="4713">160908.92000000001</cx:pt>
          <cx:pt idx="4714">25694.080000000002</cx:pt>
          <cx:pt idx="4715">620915.5</cx:pt>
          <cx:pt idx="4716">974.27999999999997</cx:pt>
          <cx:pt idx="4717">203079.39000000001</cx:pt>
          <cx:pt idx="4718">49015.089999999997</cx:pt>
          <cx:pt idx="4719">57908.970000000001</cx:pt>
          <cx:pt idx="4720">115804.23</cx:pt>
          <cx:pt idx="4721">92826.729999999996</cx:pt>
          <cx:pt idx="4722">1295877.4099999999</cx:pt>
          <cx:pt idx="4723">122096.10000000001</cx:pt>
          <cx:pt idx="4724">1038479.52</cx:pt>
          <cx:pt idx="4725">227205.95999999999</cx:pt>
          <cx:pt idx="4726">21740.009999999998</cx:pt>
          <cx:pt idx="4727">1849095</cx:pt>
          <cx:pt idx="4728">98128.759999999995</cx:pt>
          <cx:pt idx="4729">1190758.24</cx:pt>
          <cx:pt idx="4730">48377.900000000001</cx:pt>
          <cx:pt idx="4731">2924588.1099999999</cx:pt>
          <cx:pt idx="4732">3239366.73</cx:pt>
          <cx:pt idx="4733">73550.75</cx:pt>
          <cx:pt idx="4734">296552.44</cx:pt>
          <cx:pt idx="4735">339123.5</cx:pt>
          <cx:pt idx="4736">38426.440000000002</cx:pt>
          <cx:pt idx="4737">285041.35999999999</cx:pt>
          <cx:pt idx="4738">122339.8</cx:pt>
          <cx:pt idx="4739">0</cx:pt>
          <cx:pt idx="4740">52416.839999999997</cx:pt>
          <cx:pt idx="4741">1144152.3300000001</cx:pt>
          <cx:pt idx="4742">109677.10000000001</cx:pt>
          <cx:pt idx="4743">1456311.55</cx:pt>
          <cx:pt idx="4744">1063886.5</cx:pt>
          <cx:pt idx="4745">31172.450000000001</cx:pt>
          <cx:pt idx="4746">605018.84999999998</cx:pt>
          <cx:pt idx="4747">53000.550000000003</cx:pt>
          <cx:pt idx="4748">420138.46999999997</cx:pt>
          <cx:pt idx="4749">80548.809999999998</cx:pt>
          <cx:pt idx="4750">980246.60999999999</cx:pt>
          <cx:pt idx="4751">1244708.52</cx:pt>
          <cx:pt idx="4752">478267.65999999997</cx:pt>
          <cx:pt idx="4753">481565.15999999997</cx:pt>
          <cx:pt idx="4754">42412.309999999998</cx:pt>
          <cx:pt idx="4755">167388.06</cx:pt>
          <cx:pt idx="4756">20243.720000000001</cx:pt>
          <cx:pt idx="4757">94343.059999999998</cx:pt>
          <cx:pt idx="4758">150592.23999999999</cx:pt>
          <cx:pt idx="4759">33345.580000000002</cx:pt>
          <cx:pt idx="4760">255684.01999999999</cx:pt>
          <cx:pt idx="4761">55169.239999999998</cx:pt>
          <cx:pt idx="4762">141324.25</cx:pt>
          <cx:pt idx="4763">58443.589999999997</cx:pt>
          <cx:pt idx="4764">396525.53999999998</cx:pt>
          <cx:pt idx="4765">25010.860000000001</cx:pt>
          <cx:pt idx="4766">429435.53999999998</cx:pt>
          <cx:pt idx="4767">880302.93000000005</cx:pt>
          <cx:pt idx="4768">634515.43000000005</cx:pt>
          <cx:pt idx="4769">1734003.22</cx:pt>
          <cx:pt idx="4770">44961.349999999999</cx:pt>
          <cx:pt idx="4771">24354.810000000001</cx:pt>
          <cx:pt idx="4772">328138.67999999999</cx:pt>
          <cx:pt idx="4773">931448.33999999997</cx:pt>
          <cx:pt idx="4774">404228.59000000003</cx:pt>
          <cx:pt idx="4775">68005.869999999995</cx:pt>
          <cx:pt idx="4776">707671.53000000003</cx:pt>
          <cx:pt idx="4777">680757.19999999995</cx:pt>
          <cx:pt idx="4778">451670.37</cx:pt>
          <cx:pt idx="4779">391713.5</cx:pt>
          <cx:pt idx="4780">249296.32000000001</cx:pt>
          <cx:pt idx="4781">315865.5</cx:pt>
          <cx:pt idx="4782">401300.59000000003</cx:pt>
          <cx:pt idx="4783">435841.81</cx:pt>
          <cx:pt idx="4784">892325.48999999999</cx:pt>
          <cx:pt idx="4785">32349.849999999999</cx:pt>
          <cx:pt idx="4786">1495836.21</cx:pt>
          <cx:pt idx="4787">1242727.8999999999</cx:pt>
          <cx:pt idx="4788">64594.550000000003</cx:pt>
          <cx:pt idx="4789">10027.1</cx:pt>
          <cx:pt idx="4790">1044526.8</cx:pt>
          <cx:pt idx="4791">69497.539999999994</cx:pt>
          <cx:pt idx="4792">333448.04999999999</cx:pt>
          <cx:pt idx="4793">1587671.8300000001</cx:pt>
          <cx:pt idx="4794">580423.68999999994</cx:pt>
          <cx:pt idx="4795">362148.27000000002</cx:pt>
          <cx:pt idx="4796">17679.619999999999</cx:pt>
          <cx:pt idx="4797">681982.80000000005</cx:pt>
          <cx:pt idx="4798">213784.20999999999</cx:pt>
          <cx:pt idx="4799">1585087.8300000001</cx:pt>
          <cx:pt idx="4800">5849.1999999999998</cx:pt>
          <cx:pt idx="4801">318449.03999999998</cx:pt>
          <cx:pt idx="4802">1204809.73</cx:pt>
          <cx:pt idx="4803">93086.610000000001</cx:pt>
          <cx:pt idx="4804">177572</cx:pt>
          <cx:pt idx="4805">425105.26000000001</cx:pt>
          <cx:pt idx="4806">1354478.8799999999</cx:pt>
          <cx:pt idx="4807">81872.009999999995</cx:pt>
          <cx:pt idx="4808">301.57999999999998</cx:pt>
          <cx:pt idx="4809">227918.26000000001</cx:pt>
          <cx:pt idx="4810">52423.150000000001</cx:pt>
          <cx:pt idx="4811">685822.16000000003</cx:pt>
          <cx:pt idx="4812">784037.52000000002</cx:pt>
          <cx:pt idx="4813">40307.529999999999</cx:pt>
          <cx:pt idx="4814">300515.06</cx:pt>
          <cx:pt idx="4815">109325.92</cx:pt>
          <cx:pt idx="4816">2111404.6600000001</cx:pt>
          <cx:pt idx="4817">36211.029999999999</cx:pt>
          <cx:pt idx="4818">579695.87</cx:pt>
          <cx:pt idx="4819">341598.06</cx:pt>
          <cx:pt idx="4820">23649.139999999999</cx:pt>
          <cx:pt idx="4821">122923.47</cx:pt>
          <cx:pt idx="4822">38524.779999999999</cx:pt>
          <cx:pt idx="4823">154207.22</cx:pt>
          <cx:pt idx="4824">3627435.3900000001</cx:pt>
          <cx:pt idx="4825">196781.01999999999</cx:pt>
          <cx:pt idx="4826">32433.610000000001</cx:pt>
          <cx:pt idx="4827">264270.40999999997</cx:pt>
          <cx:pt idx="4828">65472.120000000003</cx:pt>
          <cx:pt idx="4829">29233.869999999999</cx:pt>
          <cx:pt idx="4830">106128.60000000001</cx:pt>
          <cx:pt idx="4831">793211.97999999998</cx:pt>
          <cx:pt idx="4832">338750.84999999998</cx:pt>
          <cx:pt idx="4833">31241.560000000001</cx:pt>
          <cx:pt idx="4834">159519.39999999999</cx:pt>
          <cx:pt idx="4835">533507.21999999997</cx:pt>
          <cx:pt idx="4836">643665.79000000004</cx:pt>
          <cx:pt idx="4837">1157678.6399999999</cx:pt>
          <cx:pt idx="4838">180532.69</cx:pt>
          <cx:pt idx="4839">942053.34999999998</cx:pt>
          <cx:pt idx="4840">1645937.3600000001</cx:pt>
          <cx:pt idx="4841">293605.48999999999</cx:pt>
          <cx:pt idx="4842">70121.25</cx:pt>
          <cx:pt idx="4843">166649.32000000001</cx:pt>
          <cx:pt idx="4844">1389813.6599999999</cx:pt>
          <cx:pt idx="4845">536288.15000000002</cx:pt>
          <cx:pt idx="4846">1564034.4299999999</cx:pt>
          <cx:pt idx="4847">78960.279999999999</cx:pt>
          <cx:pt idx="4848">5516.4700000000003</cx:pt>
          <cx:pt idx="4849">58404.129999999997</cx:pt>
          <cx:pt idx="4850">81839.779999999999</cx:pt>
          <cx:pt idx="4851">215392.82000000001</cx:pt>
          <cx:pt idx="4852">434845.20000000001</cx:pt>
          <cx:pt idx="4853">58411.510000000002</cx:pt>
          <cx:pt idx="4854">325002.90000000002</cx:pt>
          <cx:pt idx="4855">50242.839999999997</cx:pt>
          <cx:pt idx="4856">623993.62</cx:pt>
          <cx:pt idx="4857">135036.51999999999</cx:pt>
          <cx:pt idx="4858">192860.20000000001</cx:pt>
          <cx:pt idx="4859">41139.580000000002</cx:pt>
          <cx:pt idx="4860">182595.53</cx:pt>
          <cx:pt idx="4861">790902.01000000001</cx:pt>
          <cx:pt idx="4862">21726.189999999999</cx:pt>
          <cx:pt idx="4863">134043.35000000001</cx:pt>
          <cx:pt idx="4864">113506.05</cx:pt>
          <cx:pt idx="4865">1341413.77</cx:pt>
          <cx:pt idx="4866">1002501.54</cx:pt>
          <cx:pt idx="4867">323789.52000000002</cx:pt>
          <cx:pt idx="4868">36170.779999999999</cx:pt>
          <cx:pt idx="4869">679412.51000000001</cx:pt>
          <cx:pt idx="4870">20139.709999999999</cx:pt>
          <cx:pt idx="4871">506748.35999999999</cx:pt>
          <cx:pt idx="4872">34765.879999999997</cx:pt>
          <cx:pt idx="4873">85881.929999999993</cx:pt>
          <cx:pt idx="4874">379053.25</cx:pt>
          <cx:pt idx="4875">532610.76000000001</cx:pt>
          <cx:pt idx="4876">58443.589999999997</cx:pt>
          <cx:pt idx="4877">92755.070000000007</cx:pt>
          <cx:pt idx="4878">1020690.74</cx:pt>
          <cx:pt idx="4879">6086531.2800000003</cx:pt>
          <cx:pt idx="4880">707542.47999999998</cx:pt>
          <cx:pt idx="4881">1036687.84</cx:pt>
          <cx:pt idx="4882">24012.869999999999</cx:pt>
          <cx:pt idx="4883">295393.15999999997</cx:pt>
          <cx:pt idx="4884">6188.46</cx:pt>
          <cx:pt idx="4885">358348.59999999998</cx:pt>
          <cx:pt idx="4886">1422738.8200000001</cx:pt>
          <cx:pt idx="4887">18846.189999999999</cx:pt>
          <cx:pt idx="4888">128935.19</cx:pt>
          <cx:pt idx="4889">48708.75</cx:pt>
          <cx:pt idx="4890">4394.8400000000001</cx:pt>
          <cx:pt idx="4891">77099.240000000005</cx:pt>
          <cx:pt idx="4892">941746.14000000001</cx:pt>
          <cx:pt idx="4893">2006848.3600000001</cx:pt>
          <cx:pt idx="4894">60942.190000000002</cx:pt>
          <cx:pt idx="4895">52907.129999999997</cx:pt>
          <cx:pt idx="4896">3396094.4399999999</cx:pt>
          <cx:pt idx="4897">120687.42</cx:pt>
          <cx:pt idx="4898">238027.84</cx:pt>
          <cx:pt idx="4899">168456.34</cx:pt>
          <cx:pt idx="4900">93209.199999999997</cx:pt>
          <cx:pt idx="4901">45846.25</cx:pt>
          <cx:pt idx="4902">63006.379999999997</cx:pt>
          <cx:pt idx="4903">15719.780000000001</cx:pt>
          <cx:pt idx="4904">118094.33</cx:pt>
          <cx:pt idx="4905">398610.34999999998</cx:pt>
          <cx:pt idx="4906">58086.809999999998</cx:pt>
          <cx:pt idx="4907">2805416.1600000001</cx:pt>
          <cx:pt idx="4908">1823783.52</cx:pt>
          <cx:pt idx="4909">68470.339999999997</cx:pt>
          <cx:pt idx="4910">45463.760000000002</cx:pt>
          <cx:pt idx="4911">299716.15999999997</cx:pt>
          <cx:pt idx="4912">895645.09999999998</cx:pt>
          <cx:pt idx="4913">1144152.3300000001</cx:pt>
          <cx:pt idx="4914">2582.1300000000001</cx:pt>
          <cx:pt idx="4915">17454.349999999999</cx:pt>
          <cx:pt idx="4916">187673.06</cx:pt>
          <cx:pt idx="4917">321857.71000000002</cx:pt>
          <cx:pt idx="4918">1157678.6399999999</cx:pt>
          <cx:pt idx="4919">838830.23999999999</cx:pt>
          <cx:pt idx="4920">241914.31</cx:pt>
          <cx:pt idx="4921">101963.5</cx:pt>
          <cx:pt idx="4922">63022.379999999997</cx:pt>
          <cx:pt idx="4923">695394.73999999999</cx:pt>
          <cx:pt idx="4924">169698.19</cx:pt>
          <cx:pt idx="4925">180684.38</cx:pt>
          <cx:pt idx="4926">68330.630000000005</cx:pt>
          <cx:pt idx="4927">543709.65000000002</cx:pt>
          <cx:pt idx="4928">207091.37</cx:pt>
          <cx:pt idx="4929">1264805.1399999999</cx:pt>
          <cx:pt idx="4930">302646.26000000001</cx:pt>
          <cx:pt idx="4931">1002330.71</cx:pt>
          <cx:pt idx="4932">959469.47999999998</cx:pt>
          <cx:pt idx="4933">155903.89999999999</cx:pt>
          <cx:pt idx="4934">1413910.77</cx:pt>
          <cx:pt idx="4935">809232.37</cx:pt>
          <cx:pt idx="4936">62290.739999999998</cx:pt>
          <cx:pt idx="4937">674376.68999999994</cx:pt>
          <cx:pt idx="4938">1018805.3100000001</cx:pt>
          <cx:pt idx="4939">1462145.48</cx:pt>
          <cx:pt idx="4940">7674.2299999999996</cx:pt>
          <cx:pt idx="4941">2898688.6800000002</cx:pt>
          <cx:pt idx="4942">1367834.2</cx:pt>
          <cx:pt idx="4943">441613.54999999999</cx:pt>
          <cx:pt idx="4944">893523.05000000005</cx:pt>
          <cx:pt idx="4945">1411067.26</cx:pt>
          <cx:pt idx="4946">684867.55000000005</cx:pt>
          <cx:pt idx="4947">326885.59000000003</cx:pt>
          <cx:pt idx="4948">155929.23999999999</cx:pt>
          <cx:pt idx="4949">4299.6599999999999</cx:pt>
          <cx:pt idx="4950">889231.93999999994</cx:pt>
          <cx:pt idx="4951">107865.41</cx:pt>
          <cx:pt idx="4952">740461.06000000006</cx:pt>
          <cx:pt idx="4953">512741.56</cx:pt>
          <cx:pt idx="4954">1332174.22</cx:pt>
          <cx:pt idx="4955">4851.4799999999996</cx:pt>
          <cx:pt idx="4956">45376.699999999997</cx:pt>
          <cx:pt idx="4957">253414.97</cx:pt>
          <cx:pt idx="4958">162879.72</cx:pt>
          <cx:pt idx="4959">1035170.4399999999</cx:pt>
          <cx:pt idx="4960">18769.970000000001</cx:pt>
          <cx:pt idx="4961">390019.15000000002</cx:pt>
          <cx:pt idx="4962">2673439.73</cx:pt>
          <cx:pt idx="4963">158867.5</cx:pt>
          <cx:pt idx="4964">200939.72</cx:pt>
          <cx:pt idx="4965">2061446.2</cx:pt>
          <cx:pt idx="4966">42263.349999999999</cx:pt>
          <cx:pt idx="4967">761919.47999999998</cx:pt>
          <cx:pt idx="4968">191514.95999999999</cx:pt>
          <cx:pt idx="4969">125817.07000000001</cx:pt>
          <cx:pt idx="4970">72980.610000000001</cx:pt>
          <cx:pt idx="4971">3383.75</cx:pt>
          <cx:pt idx="4972">530675.73999999999</cx:pt>
          <cx:pt idx="4973">135036.51999999999</cx:pt>
          <cx:pt idx="4974">23594.25</cx:pt>
          <cx:pt idx="4975">18523.84</cx:pt>
          <cx:pt idx="4976">681166.69999999995</cx:pt>
          <cx:pt idx="4977">1428677.5600000001</cx:pt>
          <cx:pt idx="4978">143856.13</cx:pt>
          <cx:pt idx="4979">339954.45000000001</cx:pt>
          <cx:pt idx="4980">518086.03000000003</cx:pt>
          <cx:pt idx="4981">2200128.5099999998</cx:pt>
          <cx:pt idx="4982">1948919.1200000001</cx:pt>
          <cx:pt idx="4983">880615.63</cx:pt>
          <cx:pt idx="4984">23756.549999999999</cx:pt>
          <cx:pt idx="4985">65931.889999999999</cx:pt>
          <cx:pt idx="4986">159277.92000000001</cx:pt>
          <cx:pt idx="4987">63805.93</cx:pt>
          <cx:pt idx="4988">168953.13</cx:pt>
          <cx:pt idx="4989">1084557.71</cx:pt>
          <cx:pt idx="4990">126801.22</cx:pt>
          <cx:pt idx="4991">175699.07999999999</cx:pt>
          <cx:pt idx="4992">6329.6800000000003</cx:pt>
          <cx:pt idx="4993">428472.25</cx:pt>
          <cx:pt idx="4994">2390118.3100000001</cx:pt>
          <cx:pt idx="4995">14833.450000000001</cx:pt>
          <cx:pt idx="4996">54142.949999999997</cx:pt>
          <cx:pt idx="4997">2382897.1000000001</cx:pt>
          <cx:pt idx="4998">59345.790000000001</cx:pt>
          <cx:pt idx="4999">420138.46999999997</cx:pt>
        </cx:lvl>
      </cx:numDim>
    </cx:data>
    <cx:data id="1">
      <cx:numDim type="val">
        <cx:f>'Customer Testing Sample'!$F$2:$F$5001</cx:f>
        <cx:lvl ptCount="5000" formatCode="General">
          <cx:pt idx="0">25481.82</cx:pt>
          <cx:pt idx="1">14411.51</cx:pt>
          <cx:pt idx="2">34474.550000000003</cx:pt>
          <cx:pt idx="3">1366564.05</cx:pt>
          <cx:pt idx="4">157722.82000000001</cx:pt>
          <cx:pt idx="5">459113.32000000001</cx:pt>
          <cx:pt idx="6">1799016.1240000001</cx:pt>
          <cx:pt idx="7">483701.65999999997</cx:pt>
          <cx:pt idx="8">112159.38</cx:pt>
          <cx:pt idx="9">44297.919999999998</cx:pt>
          <cx:pt idx="10">135892.63</cx:pt>
          <cx:pt idx="11">331342.54999999999</cx:pt>
          <cx:pt idx="12">9540.2199999999993</cx:pt>
          <cx:pt idx="13">5105.8599999999997</cx:pt>
          <cx:pt idx="14">41132.129999999997</cx:pt>
          <cx:pt idx="15">20212.040000000001</cx:pt>
          <cx:pt idx="16">25570.389999999999</cx:pt>
          <cx:pt idx="17">6073.04</cx:pt>
          <cx:pt idx="18">1799016.1240000001</cx:pt>
          <cx:pt idx="19">1413177.5</cx:pt>
          <cx:pt idx="20">255854.85999999999</cx:pt>
          <cx:pt idx="21">139713.70999999999</cx:pt>
          <cx:pt idx="22">47333.769999999997</cx:pt>
          <cx:pt idx="23">164832.03</cx:pt>
          <cx:pt idx="24">14824.629999999999</cx:pt>
          <cx:pt idx="25">1366564.05</cx:pt>
          <cx:pt idx="26">775053.78000000003</cx:pt>
          <cx:pt idx="27">246214.54999999999</cx:pt>
          <cx:pt idx="28">175137.56</cx:pt>
          <cx:pt idx="29">288928.63</cx:pt>
          <cx:pt idx="30">47283.209999999999</cx:pt>
          <cx:pt idx="31">120465.78999999999</cx:pt>
          <cx:pt idx="32">426903.98999999999</cx:pt>
          <cx:pt idx="33">97731.5</cx:pt>
          <cx:pt idx="34">306150.31</cx:pt>
          <cx:pt idx="35">853363.94999999995</cx:pt>
          <cx:pt idx="36">1683750.3100000001</cx:pt>
          <cx:pt idx="37">12824.559999999999</cx:pt>
          <cx:pt idx="38">124832.55</cx:pt>
          <cx:pt idx="39">12531.870000000001</cx:pt>
          <cx:pt idx="40">16195.6</cx:pt>
          <cx:pt idx="41">18085.23</cx:pt>
          <cx:pt idx="42">280111.72999999998</cx:pt>
          <cx:pt idx="43">252180.38</cx:pt>
          <cx:pt idx="44">7095.5900000000001</cx:pt>
          <cx:pt idx="45">334021.15999999997</cx:pt>
          <cx:pt idx="46">75985.160000000003</cx:pt>
          <cx:pt idx="47">951135.06999999995</cx:pt>
          <cx:pt idx="48">131411.26000000001</cx:pt>
          <cx:pt idx="49">1112859.8799999999</cx:pt>
          <cx:pt idx="50">295054.63</cx:pt>
          <cx:pt idx="51">514834.46000000002</cx:pt>
          <cx:pt idx="52">8568.7099999999991</cx:pt>
          <cx:pt idx="53">78757.410000000003</cx:pt>
          <cx:pt idx="54">85709.990000000005</cx:pt>
          <cx:pt idx="55">169788.29999999999</cx:pt>
          <cx:pt idx="56">39277.559999999998</cx:pt>
          <cx:pt idx="57">27234.380000000001</cx:pt>
          <cx:pt idx="58">268542.98999999999</cx:pt>
          <cx:pt idx="59">504030.72999999998</cx:pt>
          <cx:pt idx="60">8973.3400000000001</cx:pt>
          <cx:pt idx="61">382207.14000000001</cx:pt>
          <cx:pt idx="62">7633.7299999999996</cx:pt>
          <cx:pt idx="63">66584.770000000004</cx:pt>
          <cx:pt idx="64">732222.63</cx:pt>
          <cx:pt idx="65">17214.240000000002</cx:pt>
          <cx:pt idx="66">242357.88</cx:pt>
          <cx:pt idx="67">788659.77000000002</cx:pt>
          <cx:pt idx="68">190285.06</cx:pt>
          <cx:pt idx="69">24854.970000000001</cx:pt>
          <cx:pt idx="70">16284.219999999999</cx:pt>
          <cx:pt idx="71">1799016.1240000001</cx:pt>
          <cx:pt idx="72">36612.519999999997</cx:pt>
          <cx:pt idx="73">433097.87</cx:pt>
          <cx:pt idx="74">22025.43</cx:pt>
          <cx:pt idx="75">288328.22999999998</cx:pt>
          <cx:pt idx="76">575795.93000000005</cx:pt>
          <cx:pt idx="77">352805.35999999999</cx:pt>
          <cx:pt idx="78">50969.870000000003</cx:pt>
          <cx:pt idx="79">3.9300000000000002</cx:pt>
          <cx:pt idx="80">1579777.8100000001</cx:pt>
          <cx:pt idx="81">2761.9099999999999</cx:pt>
          <cx:pt idx="82">7701.4499999999998</cx:pt>
          <cx:pt idx="83">108710.21000000001</cx:pt>
          <cx:pt idx="84">141124.17999999999</cx:pt>
          <cx:pt idx="85">195833.32000000001</cx:pt>
          <cx:pt idx="86">149855.45999999999</cx:pt>
          <cx:pt idx="87">31839.27</cx:pt>
          <cx:pt idx="88">10793.719999999999</cx:pt>
          <cx:pt idx="89">257174.39999999999</cx:pt>
          <cx:pt idx="90">319084.17999999999</cx:pt>
          <cx:pt idx="91">36510.970000000001</cx:pt>
          <cx:pt idx="92">1143880.5600000001</cx:pt>
          <cx:pt idx="93">325128.38</cx:pt>
          <cx:pt idx="94">440072.65999999997</cx:pt>
          <cx:pt idx="95">43143.120000000003</cx:pt>
          <cx:pt idx="96">37639.400000000001</cx:pt>
          <cx:pt idx="97">429692.09000000003</cx:pt>
          <cx:pt idx="98">188037.63</cx:pt>
          <cx:pt idx="99">971583.12</cx:pt>
          <cx:pt idx="100">233498.45000000001</cx:pt>
          <cx:pt idx="101">691911.90000000002</cx:pt>
          <cx:pt idx="102">692670.85999999999</cx:pt>
          <cx:pt idx="103">334021.15999999997</cx:pt>
          <cx:pt idx="104">283944.02000000002</cx:pt>
          <cx:pt idx="105">201247</cx:pt>
          <cx:pt idx="106">951135.06999999995</cx:pt>
          <cx:pt idx="107">91401.570000000007</cx:pt>
          <cx:pt idx="108">652122.05000000005</cx:pt>
          <cx:pt idx="109">321857.71000000002</cx:pt>
          <cx:pt idx="110">30664.240000000002</cx:pt>
          <cx:pt idx="111">1799016.1240000001</cx:pt>
          <cx:pt idx="112">373880.21999999997</cx:pt>
          <cx:pt idx="113">268324.15999999997</cx:pt>
          <cx:pt idx="114">638.21000000000004</cx:pt>
          <cx:pt idx="115">80962.759999999995</cx:pt>
          <cx:pt idx="116">1478188.0800000001</cx:pt>
          <cx:pt idx="117">412846.42999999999</cx:pt>
          <cx:pt idx="118">57376.050000000003</cx:pt>
          <cx:pt idx="119">263755.37</cx:pt>
          <cx:pt idx="120">228693.5</cx:pt>
          <cx:pt idx="121">68352.259999999995</cx:pt>
          <cx:pt idx="122">25978.669999999998</cx:pt>
          <cx:pt idx="123">214352.17000000001</cx:pt>
          <cx:pt idx="124">102168.98</cx:pt>
          <cx:pt idx="125">672416.18999999994</cx:pt>
          <cx:pt idx="126">820931.13</cx:pt>
          <cx:pt idx="127">142580.28</cx:pt>
          <cx:pt idx="128">452800.65000000002</cx:pt>
          <cx:pt idx="129">1799015.3300000001</cx:pt>
          <cx:pt idx="130">518086.03000000003</cx:pt>
          <cx:pt idx="131">17719.619999999999</cx:pt>
          <cx:pt idx="132">1515274.6200000001</cx:pt>
          <cx:pt idx="133">117772.21000000001</cx:pt>
          <cx:pt idx="134">182681.14999999999</cx:pt>
          <cx:pt idx="135">251213.09</cx:pt>
          <cx:pt idx="136">228693.5</cx:pt>
          <cx:pt idx="137">239235.39000000001</cx:pt>
          <cx:pt idx="138">92244.699999999997</cx:pt>
          <cx:pt idx="139">679368.93999999994</cx:pt>
          <cx:pt idx="140">10821.68</cx:pt>
          <cx:pt idx="141">39224.589999999997</cx:pt>
          <cx:pt idx="142">3476.48</cx:pt>
          <cx:pt idx="143">372566.98999999999</cx:pt>
          <cx:pt idx="144">1799016.1240000001</cx:pt>
          <cx:pt idx="145">30664.240000000002</cx:pt>
          <cx:pt idx="146">788659.77000000002</cx:pt>
          <cx:pt idx="147">864125.44999999995</cx:pt>
          <cx:pt idx="148">19695.060000000001</cx:pt>
          <cx:pt idx="149">8234.3999999999996</cx:pt>
          <cx:pt idx="150">3230.2199999999998</cx:pt>
          <cx:pt idx="151">389625.31</cx:pt>
          <cx:pt idx="152">1598327.01</cx:pt>
          <cx:pt idx="153">26662.759999999998</cx:pt>
          <cx:pt idx="154">369771.90000000002</cx:pt>
          <cx:pt idx="155">24634.169999999998</cx:pt>
          <cx:pt idx="156">439058.15999999997</cx:pt>
          <cx:pt idx="157">249103.73000000001</cx:pt>
          <cx:pt idx="158">62771.290000000001</cx:pt>
          <cx:pt idx="159">449886.96000000002</cx:pt>
          <cx:pt idx="160">3157.5</cx:pt>
          <cx:pt idx="161">69996.960000000006</cx:pt>
          <cx:pt idx="162">388581.23999999999</cx:pt>
          <cx:pt idx="163">164630.39999999999</cx:pt>
          <cx:pt idx="164">33036.949999999997</cx:pt>
          <cx:pt idx="165">9351.4899999999998</cx:pt>
          <cx:pt idx="166">80656.869999999995</cx:pt>
          <cx:pt idx="167">57376.050000000003</cx:pt>
          <cx:pt idx="168">1003089.9300000001</cx:pt>
          <cx:pt idx="169">148407.35999999999</cx:pt>
          <cx:pt idx="170">68120.100000000006</cx:pt>
          <cx:pt idx="171">25878.869999999999</cx:pt>
          <cx:pt idx="172">219967.66</cx:pt>
          <cx:pt idx="173">21210.279999999999</cx:pt>
          <cx:pt idx="174">41663.089999999997</cx:pt>
          <cx:pt idx="175">108483.53999999999</cx:pt>
          <cx:pt idx="176">70790.380000000005</cx:pt>
          <cx:pt idx="177">50603.809999999998</cx:pt>
          <cx:pt idx="178">175707.67999999999</cx:pt>
          <cx:pt idx="179">50969.870000000003</cx:pt>
          <cx:pt idx="180">8866.5400000000009</cx:pt>
          <cx:pt idx="181">7556.8000000000002</cx:pt>
          <cx:pt idx="182">17719.619999999999</cx:pt>
          <cx:pt idx="183">66776.690000000002</cx:pt>
          <cx:pt idx="184">78029.449999999997</cx:pt>
          <cx:pt idx="185">364052.84999999998</cx:pt>
          <cx:pt idx="186">129767.36</cx:pt>
          <cx:pt idx="187">249103.73000000001</cx:pt>
          <cx:pt idx="188">7152.6000000000004</cx:pt>
          <cx:pt idx="189">230522.89999999999</cx:pt>
          <cx:pt idx="190">553425.54000000004</cx:pt>
          <cx:pt idx="191">255854.85999999999</cx:pt>
          <cx:pt idx="192">902543.71999999997</cx:pt>
          <cx:pt idx="193">10821.68</cx:pt>
          <cx:pt idx="194">22878.509999999998</cx:pt>
          <cx:pt idx="195">985784.57999999996</cx:pt>
          <cx:pt idx="196">6624.6700000000001</cx:pt>
          <cx:pt idx="197">85568.610000000001</cx:pt>
          <cx:pt idx="198">35952.93</cx:pt>
          <cx:pt idx="199">63578.110000000001</cx:pt>
          <cx:pt idx="200">130025.42999999999</cx:pt>
          <cx:pt idx="201">63578.110000000001</cx:pt>
          <cx:pt idx="202">1485387.3500000001</cx:pt>
          <cx:pt idx="203">4516.2399999999998</cx:pt>
          <cx:pt idx="204">621128.27000000002</cx:pt>
          <cx:pt idx="205">87223.869999999995</cx:pt>
          <cx:pt idx="206">4747.5100000000002</cx:pt>
          <cx:pt idx="207">3476.48</cx:pt>
          <cx:pt idx="208">109838.03999999999</cx:pt>
          <cx:pt idx="209">46275.720000000001</cx:pt>
          <cx:pt idx="210">89376.320000000007</cx:pt>
          <cx:pt idx="211">5744.1700000000001</cx:pt>
          <cx:pt idx="212">2012.3299999999999</cx:pt>
          <cx:pt idx="213">16195.6</cx:pt>
          <cx:pt idx="214">2349.1399999999999</cx:pt>
          <cx:pt idx="215">537015.72999999998</cx:pt>
          <cx:pt idx="216">117642.14</cx:pt>
          <cx:pt idx="217">574656.95999999996</cx:pt>
          <cx:pt idx="218">40681.68</cx:pt>
          <cx:pt idx="219">22057.98</cx:pt>
          <cx:pt idx="220">7532.2299999999996</cx:pt>
          <cx:pt idx="221">98899.039999999994</cx:pt>
          <cx:pt idx="222">883026.85999999999</cx:pt>
          <cx:pt idx="223">635139.65000000002</cx:pt>
          <cx:pt idx="224">17341.080000000002</cx:pt>
          <cx:pt idx="225">26404.799999999999</cx:pt>
          <cx:pt idx="226">24400.220000000001</cx:pt>
          <cx:pt idx="227">61958.82</cx:pt>
          <cx:pt idx="228">105018.8</cx:pt>
          <cx:pt idx="229">537015.72999999998</cx:pt>
          <cx:pt idx="230">692670.85999999999</cx:pt>
          <cx:pt idx="231">1799016.1240000001</cx:pt>
          <cx:pt idx="232">47528.879999999997</cx:pt>
          <cx:pt idx="233">76789.080000000002</cx:pt>
          <cx:pt idx="234">2.3999999999999999</cx:pt>
          <cx:pt idx="235">248107.94</cx:pt>
          <cx:pt idx="236">135182.14000000001</cx:pt>
          <cx:pt idx="237">12145.870000000001</cx:pt>
          <cx:pt idx="238">9586.6000000000004</cx:pt>
          <cx:pt idx="239">27624.98</cx:pt>
          <cx:pt idx="240">1331200.47</cx:pt>
          <cx:pt idx="241">169976.01999999999</cx:pt>
          <cx:pt idx="242">72667.529999999999</cx:pt>
          <cx:pt idx="243">441211.67999999999</cx:pt>
          <cx:pt idx="244">5816.5200000000004</cx:pt>
          <cx:pt idx="245">172948.98000000001</cx:pt>
          <cx:pt idx="246">666289.87</cx:pt>
          <cx:pt idx="247">44210.019999999997</cx:pt>
          <cx:pt idx="248">775390.18999999994</cx:pt>
          <cx:pt idx="249">223536.06</cx:pt>
          <cx:pt idx="250">49504.160000000003</cx:pt>
          <cx:pt idx="251">43864.199999999997</cx:pt>
          <cx:pt idx="252">218889.67999999999</cx:pt>
          <cx:pt idx="253">336986.53000000003</cx:pt>
          <cx:pt idx="254">120465.78999999999</cx:pt>
          <cx:pt idx="255">148407.35999999999</cx:pt>
          <cx:pt idx="256">89133.970000000001</cx:pt>
          <cx:pt idx="257">124026.23</cx:pt>
          <cx:pt idx="258">1799016.1240000001</cx:pt>
          <cx:pt idx="259">251213.09</cx:pt>
          <cx:pt idx="260">17463.080000000002</cx:pt>
          <cx:pt idx="261">233954.04000000001</cx:pt>
          <cx:pt idx="262">507474.31</cx:pt>
          <cx:pt idx="263">12085.24</cx:pt>
          <cx:pt idx="264">1435189.2</cx:pt>
          <cx:pt idx="265">360145.02000000002</cx:pt>
          <cx:pt idx="266">306150.31</cx:pt>
          <cx:pt idx="267">14411.51</cx:pt>
          <cx:pt idx="268">86346.910000000003</cx:pt>
          <cx:pt idx="269">3206</cx:pt>
          <cx:pt idx="270">639344.63</cx:pt>
          <cx:pt idx="271">298047.77000000002</cx:pt>
          <cx:pt idx="272">1205488.6000000001</cx:pt>
          <cx:pt idx="273">111448.31</cx:pt>
          <cx:pt idx="274">15414.74</cx:pt>
          <cx:pt idx="275">883026.85999999999</cx:pt>
          <cx:pt idx="276">1799016.1240000001</cx:pt>
          <cx:pt idx="277">195014.73000000001</cx:pt>
          <cx:pt idx="278">125937.58</cx:pt>
          <cx:pt idx="279">19640.029999999999</cx:pt>
          <cx:pt idx="280">770094.80000000005</cx:pt>
          <cx:pt idx="281">41657.830000000002</cx:pt>
          <cx:pt idx="282">1799016.1240000001</cx:pt>
          <cx:pt idx="283">732222.63</cx:pt>
          <cx:pt idx="284">1683750.3100000001</cx:pt>
          <cx:pt idx="285">41992.699999999997</cx:pt>
          <cx:pt idx="286">4899.5699999999997</cx:pt>
          <cx:pt idx="287">214175.39999999999</cx:pt>
          <cx:pt idx="288">36510.970000000001</cx:pt>
          <cx:pt idx="289">56966.459999999999</cx:pt>
          <cx:pt idx="290">295709.22999999998</cx:pt>
          <cx:pt idx="291">11624.280000000001</cx:pt>
          <cx:pt idx="292">579669.88</cx:pt>
          <cx:pt idx="293">7701.4499999999998</cx:pt>
          <cx:pt idx="294">1799016.1240000001</cx:pt>
          <cx:pt idx="295">23726.139999999999</cx:pt>
          <cx:pt idx="296">521258.75</cx:pt>
          <cx:pt idx="297">34735.059999999998</cx:pt>
          <cx:pt idx="298">985784.57999999996</cx:pt>
          <cx:pt idx="299">449886.96000000002</cx:pt>
          <cx:pt idx="300">182681.14999999999</cx:pt>
          <cx:pt idx="301">6624.6700000000001</cx:pt>
          <cx:pt idx="302">174424.26000000001</cx:pt>
          <cx:pt idx="303">283944.02000000002</cx:pt>
          <cx:pt idx="304">30640.419999999998</cx:pt>
          <cx:pt idx="305">42943.559999999998</cx:pt>
          <cx:pt idx="306">295054.63</cx:pt>
          <cx:pt idx="307">1217078.53</cx:pt>
          <cx:pt idx="308">40520.93</cx:pt>
          <cx:pt idx="309">1799016.1240000001</cx:pt>
          <cx:pt idx="310">700683.46999999997</cx:pt>
          <cx:pt idx="311">666289.87</cx:pt>
          <cx:pt idx="312">388137.12</cx:pt>
          <cx:pt idx="313">215086.70000000001</cx:pt>
          <cx:pt idx="314">211899.19</cx:pt>
          <cx:pt idx="315">238170.07000000001</cx:pt>
          <cx:pt idx="316">3338.3299999999999</cx:pt>
          <cx:pt idx="317">97786.380000000005</cx:pt>
          <cx:pt idx="318">931556.22999999998</cx:pt>
          <cx:pt idx="319">14205.190000000001</cx:pt>
          <cx:pt idx="320">845039.80000000005</cx:pt>
          <cx:pt idx="321">165391.54999999999</cx:pt>
          <cx:pt idx="322">501040.59999999998</cx:pt>
          <cx:pt idx="323">20650.810000000001</cx:pt>
          <cx:pt idx="324">388295.94</cx:pt>
          <cx:pt idx="325">574656.95999999996</cx:pt>
          <cx:pt idx="326">192722.19</cx:pt>
          <cx:pt idx="327">6390</cx:pt>
          <cx:pt idx="328">493001.76000000001</cx:pt>
          <cx:pt idx="329">139713.70999999999</cx:pt>
          <cx:pt idx="330">215944.67999999999</cx:pt>
          <cx:pt idx="331">380818.09000000003</cx:pt>
          <cx:pt idx="332">7556.8000000000002</cx:pt>
          <cx:pt idx="333">79238.860000000001</cx:pt>
          <cx:pt idx="334">902543.71999999997</cx:pt>
          <cx:pt idx="335">847079.05000000005</cx:pt>
          <cx:pt idx="336">10048.83</cx:pt>
          <cx:pt idx="337">30099.32</cx:pt>
          <cx:pt idx="338">92345.410000000003</cx:pt>
          <cx:pt idx="339">27624.98</cx:pt>
          <cx:pt idx="340">426063.06</cx:pt>
          <cx:pt idx="341">627816.65000000002</cx:pt>
          <cx:pt idx="342">444808.76000000001</cx:pt>
          <cx:pt idx="343">1799016.1240000001</cx:pt>
          <cx:pt idx="344">102892.62</cx:pt>
          <cx:pt idx="345">104160.14999999999</cx:pt>
          <cx:pt idx="346">4799.9099999999999</cx:pt>
          <cx:pt idx="347">1237794.1599999999</cx:pt>
          <cx:pt idx="348">525565.95999999996</cx:pt>
          <cx:pt idx="349">644053.33999999997</cx:pt>
          <cx:pt idx="350">76897.089999999997</cx:pt>
          <cx:pt idx="351">304668.88</cx:pt>
          <cx:pt idx="352">372552.02000000002</cx:pt>
          <cx:pt idx="353">1143880.5600000001</cx:pt>
          <cx:pt idx="354">111845.06</cx:pt>
          <cx:pt idx="355">851659.48999999999</cx:pt>
          <cx:pt idx="356">298047.77000000002</cx:pt>
          <cx:pt idx="357">228168.57000000001</cx:pt>
          <cx:pt idx="358">370861.77000000002</cx:pt>
          <cx:pt idx="359">172948.98000000001</cx:pt>
          <cx:pt idx="360">433097.87</cx:pt>
          <cx:pt idx="361">10793.719999999999</cx:pt>
          <cx:pt idx="362">44640.25</cx:pt>
          <cx:pt idx="363">2586.25</cx:pt>
          <cx:pt idx="364">29339.5</cx:pt>
          <cx:pt idx="365">7633.7299999999996</cx:pt>
          <cx:pt idx="366">575795.93000000005</cx:pt>
          <cx:pt idx="367">194568.47</cx:pt>
          <cx:pt idx="368">385982.33000000002</cx:pt>
          <cx:pt idx="369">28853.259999999998</cx:pt>
          <cx:pt idx="370">59774.779999999999</cx:pt>
          <cx:pt idx="371">251812</cx:pt>
          <cx:pt idx="372">1799015.3300000001</cx:pt>
          <cx:pt idx="373">5816.5200000000004</cx:pt>
          <cx:pt idx="374">121430.35000000001</cx:pt>
          <cx:pt idx="375">78757.410000000003</cx:pt>
          <cx:pt idx="376">1237794.1599999999</cx:pt>
          <cx:pt idx="377">217105.85000000001</cx:pt>
          <cx:pt idx="378">16284.219999999999</cx:pt>
          <cx:pt idx="379">257174.39999999999</cx:pt>
          <cx:pt idx="380">16376.99</cx:pt>
          <cx:pt idx="381">364052.84999999998</cx:pt>
          <cx:pt idx="382">50535.400000000001</cx:pt>
          <cx:pt idx="383">58248.839999999997</cx:pt>
          <cx:pt idx="384">7838.4399999999996</cx:pt>
          <cx:pt idx="385">4375.5</cx:pt>
          <cx:pt idx="386">75489.320000000007</cx:pt>
          <cx:pt idx="387">78757.410000000003</cx:pt>
          <cx:pt idx="388">103745.46000000001</cx:pt>
          <cx:pt idx="389">253975.79000000001</cx:pt>
          <cx:pt idx="390">459113.32000000001</cx:pt>
          <cx:pt idx="391">27381.009999999998</cx:pt>
          <cx:pt idx="392">283944.02000000002</cx:pt>
          <cx:pt idx="393">185542.54000000001</cx:pt>
          <cx:pt idx="394">148407.35999999999</cx:pt>
          <cx:pt idx="395">825422.40000000002</cx:pt>
          <cx:pt idx="396">140294.04999999999</cx:pt>
          <cx:pt idx="397">475995.48999999999</cx:pt>
          <cx:pt idx="398">238170.07000000001</cx:pt>
          <cx:pt idx="399">131417.97</cx:pt>
          <cx:pt idx="400">14227.65</cx:pt>
          <cx:pt idx="401">257174.39999999999</cx:pt>
          <cx:pt idx="402">124026.23</cx:pt>
          <cx:pt idx="403">7030.0799999999999</cx:pt>
          <cx:pt idx="404">75985.160000000003</cx:pt>
          <cx:pt idx="405">1799016.1240000001</cx:pt>
          <cx:pt idx="406">42175.809999999998</cx:pt>
          <cx:pt idx="407">372055.78999999998</cx:pt>
          <cx:pt idx="408">414349.28999999998</cx:pt>
          <cx:pt idx="409">278055.53999999998</cx:pt>
          <cx:pt idx="410">23726.139999999999</cx:pt>
          <cx:pt idx="411">131335.16</cx:pt>
          <cx:pt idx="412">172068.95000000001</cx:pt>
          <cx:pt idx="413">360821.38</cx:pt>
          <cx:pt idx="414">26357.369999999999</cx:pt>
          <cx:pt idx="415">41367.389999999999</cx:pt>
          <cx:pt idx="416">51656.550000000003</cx:pt>
          <cx:pt idx="417">440072.65999999997</cx:pt>
          <cx:pt idx="418">712086.57999999996</cx:pt>
          <cx:pt idx="419">771928.66000000003</cx:pt>
          <cx:pt idx="420">9586.6000000000004</cx:pt>
          <cx:pt idx="421">0</cx:pt>
          <cx:pt idx="422">40598.739999999998</cx:pt>
          <cx:pt idx="423">47226.160000000003</cx:pt>
          <cx:pt idx="424">1799016.1240000001</cx:pt>
          <cx:pt idx="425">483772.75</cx:pt>
          <cx:pt idx="426">53836.970000000001</cx:pt>
          <cx:pt idx="427">433097.87</cx:pt>
          <cx:pt idx="428">10995.459999999999</cx:pt>
          <cx:pt idx="429">0.87</cx:pt>
          <cx:pt idx="430">4313.25</cx:pt>
          <cx:pt idx="431">105018.8</cx:pt>
          <cx:pt idx="432">120465.78999999999</cx:pt>
          <cx:pt idx="433">130494.95</cx:pt>
          <cx:pt idx="434">61647.559999999998</cx:pt>
          <cx:pt idx="435">1799016.1240000001</cx:pt>
          <cx:pt idx="436">109838.03999999999</cx:pt>
          <cx:pt idx="437">112159.38</cx:pt>
          <cx:pt idx="438">28436.349999999999</cx:pt>
          <cx:pt idx="439">721295.80000000005</cx:pt>
          <cx:pt idx="440">417551.98999999999</cx:pt>
          <cx:pt idx="441">449886.96000000002</cx:pt>
          <cx:pt idx="442">27421.389999999999</cx:pt>
          <cx:pt idx="443">26357.369999999999</cx:pt>
          <cx:pt idx="444">47333.769999999997</cx:pt>
          <cx:pt idx="445">79166.070000000007</cx:pt>
          <cx:pt idx="446">265810.84999999998</cx:pt>
          <cx:pt idx="447">44785.360000000001</cx:pt>
          <cx:pt idx="448">389625.31</cx:pt>
          <cx:pt idx="449">1112859.8799999999</cx:pt>
          <cx:pt idx="450">57556.970000000001</cx:pt>
          <cx:pt idx="451">31859.470000000001</cx:pt>
          <cx:pt idx="452">27006.380000000001</cx:pt>
          <cx:pt idx="453">105749.75999999999</cx:pt>
          <cx:pt idx="454">1799016.1240000001</cx:pt>
          <cx:pt idx="455">113879.2</cx:pt>
          <cx:pt idx="456">408307.09999999998</cx:pt>
          <cx:pt idx="457">57376.050000000003</cx:pt>
          <cx:pt idx="458">263736.13</cx:pt>
          <cx:pt idx="459">645024.88</cx:pt>
          <cx:pt idx="460">118389.69</cx:pt>
          <cx:pt idx="461">303361.38</cx:pt>
          <cx:pt idx="462">252180.38</cx:pt>
          <cx:pt idx="463">16376.99</cx:pt>
          <cx:pt idx="464">19640.029999999999</cx:pt>
          <cx:pt idx="465">61958.82</cx:pt>
          <cx:pt idx="466">149855.45999999999</cx:pt>
          <cx:pt idx="467">8644.8899999999994</cx:pt>
          <cx:pt idx="468">935017.09999999998</cx:pt>
          <cx:pt idx="469">4956.2399999999998</cx:pt>
          <cx:pt idx="470">83461.830000000002</cx:pt>
          <cx:pt idx="471">12145.870000000001</cx:pt>
          <cx:pt idx="472">288928.63</cx:pt>
          <cx:pt idx="473">257174.39999999999</cx:pt>
          <cx:pt idx="474">15708.09</cx:pt>
          <cx:pt idx="475">19009.91</cx:pt>
          <cx:pt idx="476">69342.75</cx:pt>
          <cx:pt idx="477">15370.9</cx:pt>
          <cx:pt idx="478">2536.46</cx:pt>
          <cx:pt idx="479">34700.599999999999</cx:pt>
          <cx:pt idx="480">109838.03999999999</cx:pt>
          <cx:pt idx="481">394014</cx:pt>
          <cx:pt idx="482">176770.23999999999</cx:pt>
          <cx:pt idx="483">250519.57999999999</cx:pt>
          <cx:pt idx="484">1036841.64</cx:pt>
          <cx:pt idx="485">6624.6700000000001</cx:pt>
          <cx:pt idx="486">13221.940000000001</cx:pt>
          <cx:pt idx="487">215890.06</cx:pt>
          <cx:pt idx="488">21358.139999999999</cx:pt>
          <cx:pt idx="489">30099.32</cx:pt>
          <cx:pt idx="490">276360.53999999998</cx:pt>
          <cx:pt idx="491">195957.35999999999</cx:pt>
          <cx:pt idx="492">544744.57999999996</cx:pt>
          <cx:pt idx="493">30664.439999999999</cx:pt>
          <cx:pt idx="494">28853.259999999998</cx:pt>
          <cx:pt idx="495">1464278.95</cx:pt>
          <cx:pt idx="496">46005.120000000003</cx:pt>
          <cx:pt idx="497">773495.93999999994</cx:pt>
          <cx:pt idx="498">185542.54000000001</cx:pt>
          <cx:pt idx="499">91168.490000000005</cx:pt>
          <cx:pt idx="500">546442.98999999999</cx:pt>
          <cx:pt idx="501">65314.589999999997</cx:pt>
          <cx:pt idx="502">488814.54999999999</cx:pt>
          <cx:pt idx="503">152225.70999999999</cx:pt>
          <cx:pt idx="504">436628.03000000003</cx:pt>
          <cx:pt idx="505">20837.560000000001</cx:pt>
          <cx:pt idx="506">40598.739999999998</cx:pt>
          <cx:pt idx="507">9842.7199999999993</cx:pt>
          <cx:pt idx="508">463209.33000000002</cx:pt>
          <cx:pt idx="509">246262.98000000001</cx:pt>
          <cx:pt idx="510">172752.98000000001</cx:pt>
          <cx:pt idx="511">1237794.1599999999</cx:pt>
          <cx:pt idx="512">17463.080000000002</cx:pt>
          <cx:pt idx="513">0.87</cx:pt>
          <cx:pt idx="514">714429.20999999996</cx:pt>
          <cx:pt idx="515">284658.25</cx:pt>
          <cx:pt idx="516">248534.60000000001</cx:pt>
          <cx:pt idx="517">95652.149999999994</cx:pt>
          <cx:pt idx="518">56790.290000000001</cx:pt>
          <cx:pt idx="519">565672.21999999997</cx:pt>
          <cx:pt idx="520">2.3999999999999999</cx:pt>
          <cx:pt idx="521">709996.98999999999</cx:pt>
          <cx:pt idx="522">34700.599999999999</cx:pt>
          <cx:pt idx="523">1000980.23</cx:pt>
          <cx:pt idx="524">6306.5100000000002</cx:pt>
          <cx:pt idx="525">537015.72999999998</cx:pt>
          <cx:pt idx="526">233498.45000000001</cx:pt>
          <cx:pt idx="527">46498.889999999999</cx:pt>
          <cx:pt idx="528">14257.209999999999</cx:pt>
          <cx:pt idx="529">247209.12</cx:pt>
          <cx:pt idx="530">336050.06</cx:pt>
          <cx:pt idx="531">349026.69</cx:pt>
          <cx:pt idx="532">91176.710000000006</cx:pt>
          <cx:pt idx="533">2586.25</cx:pt>
          <cx:pt idx="534">645820.76000000001</cx:pt>
          <cx:pt idx="535">33837.239999999998</cx:pt>
          <cx:pt idx="536">144580.23000000001</cx:pt>
          <cx:pt idx="537">372552.02000000002</cx:pt>
          <cx:pt idx="538">59850.019999999997</cx:pt>
          <cx:pt idx="539">16284.219999999999</cx:pt>
          <cx:pt idx="540">95060.190000000002</cx:pt>
          <cx:pt idx="541">0.87</cx:pt>
          <cx:pt idx="542">78026.020000000004</cx:pt>
          <cx:pt idx="543">692636.38</cx:pt>
          <cx:pt idx="544">1172895.1200000001</cx:pt>
          <cx:pt idx="545">195957.35999999999</cx:pt>
          <cx:pt idx="546">14938.07</cx:pt>
          <cx:pt idx="547">105018.8</cx:pt>
          <cx:pt idx="548">240640.75</cx:pt>
          <cx:pt idx="549">247209.12</cx:pt>
          <cx:pt idx="550">24854.970000000001</cx:pt>
          <cx:pt idx="551">257174.39999999999</cx:pt>
          <cx:pt idx="552">47333.769999999997</cx:pt>
          <cx:pt idx="553">146021.39000000001</cx:pt>
          <cx:pt idx="554">30052.459999999999</cx:pt>
          <cx:pt idx="555">1325203.22</cx:pt>
          <cx:pt idx="556">81953.649999999994</cx:pt>
          <cx:pt idx="557">36238.980000000003</cx:pt>
          <cx:pt idx="558">231454.92000000001</cx:pt>
          <cx:pt idx="559">124326.84</cx:pt>
          <cx:pt idx="560">80962.759999999995</cx:pt>
          <cx:pt idx="561">1799016.1240000001</cx:pt>
          <cx:pt idx="562">20108.240000000002</cx:pt>
          <cx:pt idx="563">309453.60999999999</cx:pt>
          <cx:pt idx="564">1514.4000000000001</cx:pt>
          <cx:pt idx="565">139713.70999999999</cx:pt>
          <cx:pt idx="566">1022205.1899999999</cx:pt>
          <cx:pt idx="567">37639.400000000001</cx:pt>
          <cx:pt idx="568">440072.65999999997</cx:pt>
          <cx:pt idx="569">1530328.5700000001</cx:pt>
          <cx:pt idx="570">26943.889999999999</cx:pt>
          <cx:pt idx="571">509679.28000000003</cx:pt>
          <cx:pt idx="572">845039.80000000005</cx:pt>
          <cx:pt idx="573">130669.42999999999</cx:pt>
          <cx:pt idx="574">277360.52000000002</cx:pt>
          <cx:pt idx="575">219967.66</cx:pt>
          <cx:pt idx="576">452800.65000000002</cx:pt>
          <cx:pt idx="577">1112859.8799999999</cx:pt>
          <cx:pt idx="578">12145.870000000001</cx:pt>
          <cx:pt idx="579">504030.72999999998</cx:pt>
          <cx:pt idx="580">102512.58</cx:pt>
          <cx:pt idx="581">1799016.1240000001</cx:pt>
          <cx:pt idx="582">27168.18</cx:pt>
          <cx:pt idx="583">50600.629999999997</cx:pt>
          <cx:pt idx="584">513833.33000000002</cx:pt>
          <cx:pt idx="585">518086.03000000003</cx:pt>
          <cx:pt idx="586">252180.38</cx:pt>
          <cx:pt idx="587">537015.72999999998</cx:pt>
          <cx:pt idx="588">38269.760000000002</cx:pt>
          <cx:pt idx="589">797993.96999999997</cx:pt>
          <cx:pt idx="590">508449.56</cx:pt>
          <cx:pt idx="591">389625.31</cx:pt>
          <cx:pt idx="592">138623.28</cx:pt>
          <cx:pt idx="593">18140.419999999998</cx:pt>
          <cx:pt idx="594">1799016.1240000001</cx:pt>
          <cx:pt idx="595">20837.560000000001</cx:pt>
          <cx:pt idx="596">262302.97999999998</cx:pt>
          <cx:pt idx="597">30099.32</cx:pt>
          <cx:pt idx="598">1799016.1240000001</cx:pt>
          <cx:pt idx="599">820931.13</cx:pt>
          <cx:pt idx="600">81953.649999999994</cx:pt>
          <cx:pt idx="601">1799016.1240000001</cx:pt>
          <cx:pt idx="602">315800.78999999998</cx:pt>
          <cx:pt idx="603">263547.5</cx:pt>
          <cx:pt idx="604">123926.28</cx:pt>
          <cx:pt idx="605">259808.60999999999</cx:pt>
          <cx:pt idx="606">514834.46000000002</cx:pt>
          <cx:pt idx="607">124050.44</cx:pt>
          <cx:pt idx="608">131411.26000000001</cx:pt>
          <cx:pt idx="609">1326930.21</cx:pt>
          <cx:pt idx="610">608054.79000000004</cx:pt>
          <cx:pt idx="611">117114.36</cx:pt>
          <cx:pt idx="612">14257.209999999999</cx:pt>
          <cx:pt idx="613">72645.429999999993</cx:pt>
          <cx:pt idx="614">20108.240000000002</cx:pt>
          <cx:pt idx="615">233540.97</cx:pt>
          <cx:pt idx="616">144580.23000000001</cx:pt>
          <cx:pt idx="617">24723.529999999999</cx:pt>
          <cx:pt idx="618">97731.5</cx:pt>
          <cx:pt idx="619">50179.139999999999</cx:pt>
          <cx:pt idx="620">9651.2099999999991</cx:pt>
          <cx:pt idx="621">21210.279999999999</cx:pt>
          <cx:pt idx="622">544744.57999999996</cx:pt>
          <cx:pt idx="623">334978.17999999999</cx:pt>
          <cx:pt idx="624">52501.839999999997</cx:pt>
          <cx:pt idx="625">696006.05000000005</cx:pt>
          <cx:pt idx="626">30099.32</cx:pt>
          <cx:pt idx="627">164832.03</cx:pt>
          <cx:pt idx="628">27168.18</cx:pt>
          <cx:pt idx="629">125937.58</cx:pt>
          <cx:pt idx="630">47738</cx:pt>
          <cx:pt idx="631">283944.02000000002</cx:pt>
          <cx:pt idx="632">645820.76000000001</cx:pt>
          <cx:pt idx="633">557493.53000000003</cx:pt>
          <cx:pt idx="634">1036841.64</cx:pt>
          <cx:pt idx="635">290858.39000000001</cx:pt>
          <cx:pt idx="636">251812</cx:pt>
          <cx:pt idx="637">115507.09</cx:pt>
          <cx:pt idx="638">537015.72999999998</cx:pt>
          <cx:pt idx="639">1155612.99</cx:pt>
          <cx:pt idx="640">62771.290000000001</cx:pt>
          <cx:pt idx="641">155483.89000000001</cx:pt>
          <cx:pt idx="642">140149.73999999999</cx:pt>
          <cx:pt idx="643">191427.82999999999</cx:pt>
          <cx:pt idx="644">15122.559999999999</cx:pt>
          <cx:pt idx="645">121430.35000000001</cx:pt>
          <cx:pt idx="646">1250782.3400000001</cx:pt>
          <cx:pt idx="647">1044526.8</cx:pt>
          <cx:pt idx="648">304668.88</cx:pt>
          <cx:pt idx="649">111710.17999999999</cx:pt>
          <cx:pt idx="650">12688.77</cx:pt>
          <cx:pt idx="651">385982.33000000002</cx:pt>
          <cx:pt idx="652">10048.83</cx:pt>
          <cx:pt idx="653">553425.54000000004</cx:pt>
          <cx:pt idx="654">39529.290000000001</cx:pt>
          <cx:pt idx="655">797993.96999999997</cx:pt>
          <cx:pt idx="656">81840.610000000001</cx:pt>
          <cx:pt idx="657">26943.889999999999</cx:pt>
          <cx:pt idx="658">845039.80000000005</cx:pt>
          <cx:pt idx="659">493001.76000000001</cx:pt>
          <cx:pt idx="660">148480.73000000001</cx:pt>
          <cx:pt idx="661">621128.27000000002</cx:pt>
          <cx:pt idx="662">1579777.8100000001</cx:pt>
          <cx:pt idx="663">521258.75</cx:pt>
          <cx:pt idx="664">8393.8500000000004</cx:pt>
          <cx:pt idx="665">847079.05000000005</cx:pt>
          <cx:pt idx="666">1799016.1240000001</cx:pt>
          <cx:pt idx="667">41132.129999999997</cx:pt>
          <cx:pt idx="668">47333.769999999997</cx:pt>
          <cx:pt idx="669">436628.03000000003</cx:pt>
          <cx:pt idx="670">81953.649999999994</cx:pt>
          <cx:pt idx="671">971583.12</cx:pt>
          <cx:pt idx="672">454821.78999999998</cx:pt>
          <cx:pt idx="673">31513.830000000002</cx:pt>
          <cx:pt idx="674">239235.39000000001</cx:pt>
          <cx:pt idx="675">1683750.3100000001</cx:pt>
          <cx:pt idx="676">1136990.1399999999</cx:pt>
          <cx:pt idx="677">27208.34</cx:pt>
          <cx:pt idx="678">98899.039999999994</cx:pt>
          <cx:pt idx="679">75275.619999999995</cx:pt>
          <cx:pt idx="680">9586.6000000000004</cx:pt>
          <cx:pt idx="681">22025.43</cx:pt>
          <cx:pt idx="682">44210.019999999997</cx:pt>
          <cx:pt idx="683">221848.79000000001</cx:pt>
          <cx:pt idx="684">39529.290000000001</cx:pt>
          <cx:pt idx="685">1217078.53</cx:pt>
          <cx:pt idx="686">12531.870000000001</cx:pt>
          <cx:pt idx="687">449886.96000000002</cx:pt>
          <cx:pt idx="688">775053.78000000003</cx:pt>
          <cx:pt idx="689">108685.83</cx:pt>
          <cx:pt idx="690">181441.70999999999</cx:pt>
          <cx:pt idx="691">219844.70999999999</cx:pt>
          <cx:pt idx="692">1582.1500000000001</cx:pt>
          <cx:pt idx="693">32034.380000000001</cx:pt>
          <cx:pt idx="694">16376.99</cx:pt>
          <cx:pt idx="695">1412398.8999999999</cx:pt>
          <cx:pt idx="696">142640.85999999999</cx:pt>
          <cx:pt idx="697">1217078.53</cx:pt>
          <cx:pt idx="698">46005.120000000003</cx:pt>
          <cx:pt idx="699">268542.98999999999</cx:pt>
          <cx:pt idx="700">349026.69</cx:pt>
          <cx:pt idx="701">52482.199999999997</cx:pt>
          <cx:pt idx="702">844370.04000000004</cx:pt>
          <cx:pt idx="703">679368.93999999994</cx:pt>
          <cx:pt idx="704">11953.950000000001</cx:pt>
          <cx:pt idx="705">143110.87</cx:pt>
          <cx:pt idx="706">735053.96999999997</cx:pt>
          <cx:pt idx="707">13379.620000000001</cx:pt>
          <cx:pt idx="708">488814.54999999999</cx:pt>
          <cx:pt idx="709">19695.060000000001</cx:pt>
          <cx:pt idx="710">1799016.1240000001</cx:pt>
          <cx:pt idx="711">431632.53999999998</cx:pt>
          <cx:pt idx="712">6624.6700000000001</cx:pt>
          <cx:pt idx="713">50251.199999999997</cx:pt>
          <cx:pt idx="714">769981.91000000003</cx:pt>
          <cx:pt idx="715">1799016.1240000001</cx:pt>
          <cx:pt idx="716">59820.910000000003</cx:pt>
          <cx:pt idx="717">131335.16</cx:pt>
          <cx:pt idx="718">43974.029999999999</cx:pt>
          <cx:pt idx="719">1799016.1240000001</cx:pt>
          <cx:pt idx="720">195701.70999999999</cx:pt>
          <cx:pt idx="721">736563.63</cx:pt>
          <cx:pt idx="722">52624.849999999999</cx:pt>
          <cx:pt idx="723">89768.610000000001</cx:pt>
          <cx:pt idx="724">169976.01999999999</cx:pt>
          <cx:pt idx="725">20108.240000000002</cx:pt>
          <cx:pt idx="726">149956.35999999999</cx:pt>
          <cx:pt idx="727">276870.38</cx:pt>
          <cx:pt idx="728">394014</cx:pt>
          <cx:pt idx="729">37134.709999999999</cx:pt>
          <cx:pt idx="730">503237.96000000002</cx:pt>
          <cx:pt idx="731">373880.21999999997</cx:pt>
          <cx:pt idx="732">1183662.1499999999</cx:pt>
          <cx:pt idx="733">444808.76000000001</cx:pt>
          <cx:pt idx="734">27624.98</cx:pt>
          <cx:pt idx="735">278148.39000000001</cx:pt>
          <cx:pt idx="736">215944.67999999999</cx:pt>
          <cx:pt idx="737">1183662.1499999999</cx:pt>
          <cx:pt idx="738">3.9300000000000002</cx:pt>
          <cx:pt idx="739">1799016.1240000001</cx:pt>
          <cx:pt idx="740">284658.25</cx:pt>
          <cx:pt idx="741">616144.02000000002</cx:pt>
          <cx:pt idx="742">635335.92000000004</cx:pt>
          <cx:pt idx="743">92286.139999999999</cx:pt>
          <cx:pt idx="744">820931.13</cx:pt>
          <cx:pt idx="745">518086.03000000003</cx:pt>
          <cx:pt idx="746">1799016.1240000001</cx:pt>
          <cx:pt idx="747">72613.100000000006</cx:pt>
          <cx:pt idx="748">31832.529999999999</cx:pt>
          <cx:pt idx="749">246262.98000000001</cx:pt>
          <cx:pt idx="750">31363.130000000001</cx:pt>
          <cx:pt idx="751">81966.160000000003</cx:pt>
          <cx:pt idx="752">2875.2600000000002</cx:pt>
          <cx:pt idx="753">38269.760000000002</cx:pt>
          <cx:pt idx="754">195701.70999999999</cx:pt>
          <cx:pt idx="755">8393.8500000000004</cx:pt>
          <cx:pt idx="756">149956.35999999999</cx:pt>
          <cx:pt idx="757">0</cx:pt>
          <cx:pt idx="758">72645.429999999993</cx:pt>
          <cx:pt idx="759">1372162.6899999999</cx:pt>
          <cx:pt idx="760">33036.949999999997</cx:pt>
          <cx:pt idx="761">433941.06</cx:pt>
          <cx:pt idx="762">15370.9</cx:pt>
          <cx:pt idx="763">1799016.1240000001</cx:pt>
          <cx:pt idx="764">1319.5699999999999</cx:pt>
          <cx:pt idx="765">77859.210000000006</cx:pt>
          <cx:pt idx="766">31832.529999999999</cx:pt>
          <cx:pt idx="767">1799016.1240000001</cx:pt>
          <cx:pt idx="768">321305.76000000001</cx:pt>
          <cx:pt idx="769">27168.18</cx:pt>
          <cx:pt idx="770">228693.5</cx:pt>
          <cx:pt idx="771">174424.26000000001</cx:pt>
          <cx:pt idx="772">114904.22</cx:pt>
          <cx:pt idx="773">157722.82000000001</cx:pt>
          <cx:pt idx="774">69662.25</cx:pt>
          <cx:pt idx="775">1515274.6200000001</cx:pt>
          <cx:pt idx="776">1799016.1240000001</cx:pt>
          <cx:pt idx="777">172948.98000000001</cx:pt>
          <cx:pt idx="778">1413177.5</cx:pt>
          <cx:pt idx="779">62081.910000000003</cx:pt>
          <cx:pt idx="780">26523.07</cx:pt>
          <cx:pt idx="781">647153.71999999997</cx:pt>
          <cx:pt idx="782">525331.16000000003</cx:pt>
          <cx:pt idx="783">4899.5699999999997</cx:pt>
          <cx:pt idx="784">72645.429999999993</cx:pt>
          <cx:pt idx="785">41992.699999999997</cx:pt>
          <cx:pt idx="786">380273.34999999998</cx:pt>
          <cx:pt idx="787">57264.919999999998</cx:pt>
          <cx:pt idx="788">851659.48999999999</cx:pt>
          <cx:pt idx="789">263736.13</cx:pt>
          <cx:pt idx="790">260875.73999999999</cx:pt>
          <cx:pt idx="791">7853.8400000000001</cx:pt>
          <cx:pt idx="792">92830.350000000006</cx:pt>
          <cx:pt idx="793">81840.610000000001</cx:pt>
          <cx:pt idx="794">195014.73000000001</cx:pt>
          <cx:pt idx="795">8409.6000000000004</cx:pt>
          <cx:pt idx="796">1006394.71</cx:pt>
          <cx:pt idx="797">31513.830000000002</cx:pt>
          <cx:pt idx="798">80500.179999999993</cx:pt>
          <cx:pt idx="799">14536.07</cx:pt>
          <cx:pt idx="800">153269.66</cx:pt>
          <cx:pt idx="801">57030.43</cx:pt>
          <cx:pt idx="802">228254.5</cx:pt>
          <cx:pt idx="803">184555.32999999999</cx:pt>
          <cx:pt idx="804">20964.740000000002</cx:pt>
          <cx:pt idx="805">1319.5699999999999</cx:pt>
          <cx:pt idx="806">385424.73999999999</cx:pt>
          <cx:pt idx="807">290858.39000000001</cx:pt>
          <cx:pt idx="808">99255.529999999999</cx:pt>
          <cx:pt idx="809">325948.89000000001</cx:pt>
          <cx:pt idx="810">6491.6499999999996</cx:pt>
          <cx:pt idx="811">503632.97999999998</cx:pt>
          <cx:pt idx="812">1291326.71</cx:pt>
          <cx:pt idx="813">518086.03000000003</cx:pt>
          <cx:pt idx="814">1519624.8500000001</cx:pt>
          <cx:pt idx="815">5774.1599999999999</cx:pt>
          <cx:pt idx="816">15122.559999999999</cx:pt>
          <cx:pt idx="817">58875.580000000002</cx:pt>
          <cx:pt idx="818">234659.95000000001</cx:pt>
          <cx:pt idx="819">96744.009999999995</cx:pt>
          <cx:pt idx="820">22911.849999999999</cx:pt>
          <cx:pt idx="821">1464278.95</cx:pt>
          <cx:pt idx="822">106557.12</cx:pt>
          <cx:pt idx="823">89076.320000000007</cx:pt>
          <cx:pt idx="824">260875.73999999999</cx:pt>
          <cx:pt idx="825">92830.350000000006</cx:pt>
          <cx:pt idx="826">436628.03000000003</cx:pt>
          <cx:pt idx="827">1799016.1240000001</cx:pt>
          <cx:pt idx="828">28237.549999999999</cx:pt>
          <cx:pt idx="829">13379.620000000001</cx:pt>
          <cx:pt idx="830">493001.76000000001</cx:pt>
          <cx:pt idx="831">413528.65999999997</cx:pt>
          <cx:pt idx="832">59774.779999999999</cx:pt>
          <cx:pt idx="833">59820.910000000003</cx:pt>
          <cx:pt idx="834">81966.160000000003</cx:pt>
          <cx:pt idx="835">349026.69</cx:pt>
          <cx:pt idx="836">72125.380000000005</cx:pt>
          <cx:pt idx="837">92244.699999999997</cx:pt>
          <cx:pt idx="838">79678.940000000002</cx:pt>
          <cx:pt idx="839">692670.85999999999</cx:pt>
          <cx:pt idx="840">232685.92999999999</cx:pt>
          <cx:pt idx="841">81522.130000000005</cx:pt>
          <cx:pt idx="842">160316.76999999999</cx:pt>
          <cx:pt idx="843">1359016.6399999999</cx:pt>
          <cx:pt idx="844">26887.48</cx:pt>
          <cx:pt idx="845">95442.860000000001</cx:pt>
          <cx:pt idx="846">142578.10000000001</cx:pt>
          <cx:pt idx="847">280289.04999999999</cx:pt>
          <cx:pt idx="848">330492.48999999999</cx:pt>
          <cx:pt idx="849">108483.53999999999</cx:pt>
          <cx:pt idx="850">504184.21000000002</cx:pt>
          <cx:pt idx="851">575795.93000000005</cx:pt>
          <cx:pt idx="852">7152.6000000000004</cx:pt>
          <cx:pt idx="853">104292.67999999999</cx:pt>
          <cx:pt idx="854">119896.14</cx:pt>
          <cx:pt idx="855">64045.300000000003</cx:pt>
          <cx:pt idx="856">30640.419999999998</cx:pt>
          <cx:pt idx="857">139552.54000000001</cx:pt>
          <cx:pt idx="858">107444.72</cx:pt>
          <cx:pt idx="859">97731.5</cx:pt>
          <cx:pt idx="860">72613.100000000006</cx:pt>
          <cx:pt idx="861">1520235.3</cx:pt>
          <cx:pt idx="862">2903.6599999999999</cx:pt>
          <cx:pt idx="863">7095.5900000000001</cx:pt>
          <cx:pt idx="864">312156.09000000003</cx:pt>
          <cx:pt idx="865">4375.5</cx:pt>
          <cx:pt idx="866">6491.6499999999996</cx:pt>
          <cx:pt idx="867">352805.35999999999</cx:pt>
          <cx:pt idx="868">878096.88</cx:pt>
          <cx:pt idx="869">18584.720000000001</cx:pt>
          <cx:pt idx="870">9842.7199999999993</cx:pt>
          <cx:pt idx="871">1799016.1240000001</cx:pt>
          <cx:pt idx="872">3157.5</cx:pt>
          <cx:pt idx="873">231454.92000000001</cx:pt>
          <cx:pt idx="874">197232.70999999999</cx:pt>
          <cx:pt idx="875">19695.060000000001</cx:pt>
          <cx:pt idx="876">98611.860000000001</cx:pt>
          <cx:pt idx="877">112032.34</cx:pt>
          <cx:pt idx="878">31839.27</cx:pt>
          <cx:pt idx="879">493001.76000000001</cx:pt>
          <cx:pt idx="880">1065006.29</cx:pt>
          <cx:pt idx="881">389625.31</cx:pt>
          <cx:pt idx="882">845039.80000000005</cx:pt>
          <cx:pt idx="883">1799016.1240000001</cx:pt>
          <cx:pt idx="884">1799016.1240000001</cx:pt>
          <cx:pt idx="885">27168.18</cx:pt>
          <cx:pt idx="886">290858.39000000001</cx:pt>
          <cx:pt idx="887">116594.19</cx:pt>
          <cx:pt idx="888">25840.93</cx:pt>
          <cx:pt idx="889">68352.259999999995</cx:pt>
          <cx:pt idx="890">504030.72999999998</cx:pt>
          <cx:pt idx="891">17384.099999999999</cx:pt>
          <cx:pt idx="892">1112859.8799999999</cx:pt>
          <cx:pt idx="893">1006394.71</cx:pt>
          <cx:pt idx="894">325128.38</cx:pt>
          <cx:pt idx="895">195014.73000000001</cx:pt>
          <cx:pt idx="896">475995.48999999999</cx:pt>
          <cx:pt idx="897">65388.07</cx:pt>
          <cx:pt idx="898">169976.01999999999</cx:pt>
          <cx:pt idx="899">78029.449999999997</cx:pt>
          <cx:pt idx="900">743112.47999999998</cx:pt>
          <cx:pt idx="901">50603.809999999998</cx:pt>
          <cx:pt idx="902">130025.42999999999</cx:pt>
          <cx:pt idx="903">47226.160000000003</cx:pt>
          <cx:pt idx="904">85834.089999999997</cx:pt>
          <cx:pt idx="905">76897.089999999997</cx:pt>
          <cx:pt idx="906">29499.66</cx:pt>
          <cx:pt idx="907">709996.98999999999</cx:pt>
          <cx:pt idx="908">493387.29999999999</cx:pt>
          <cx:pt idx="909">46224.550000000003</cx:pt>
          <cx:pt idx="910">120465.78999999999</cx:pt>
          <cx:pt idx="911">40681.68</cx:pt>
          <cx:pt idx="912">9651.2099999999991</cx:pt>
          <cx:pt idx="913">207830.26000000001</cx:pt>
          <cx:pt idx="914">93232.160000000003</cx:pt>
          <cx:pt idx="915">161707.10999999999</cx:pt>
          <cx:pt idx="916">1183662.1499999999</cx:pt>
          <cx:pt idx="917">775390.18999999994</cx:pt>
          <cx:pt idx="918">913194.5</cx:pt>
          <cx:pt idx="919">775390.18999999994</cx:pt>
          <cx:pt idx="920">243566.72</cx:pt>
          <cx:pt idx="921">243566.72</cx:pt>
          <cx:pt idx="922">28997.77</cx:pt>
          <cx:pt idx="923">982600.10999999999</cx:pt>
          <cx:pt idx="924">9651.2099999999991</cx:pt>
          <cx:pt idx="925">1799016.1240000001</cx:pt>
          <cx:pt idx="926">1683750.3100000001</cx:pt>
          <cx:pt idx="927">1481277.74</cx:pt>
          <cx:pt idx="928">42943.309999999998</cx:pt>
          <cx:pt idx="929">388949.03000000003</cx:pt>
          <cx:pt idx="930">9842.7199999999993</cx:pt>
          <cx:pt idx="931">297327.03999999998</cx:pt>
          <cx:pt idx="932">111485.36</cx:pt>
          <cx:pt idx="933">285190.62</cx:pt>
          <cx:pt idx="934">1550.0599999999999</cx:pt>
          <cx:pt idx="935">268324.15999999997</cx:pt>
          <cx:pt idx="936">1799016.1240000001</cx:pt>
          <cx:pt idx="937">1112859.8799999999</cx:pt>
          <cx:pt idx="938">12824.559999999999</cx:pt>
          <cx:pt idx="939">1464278.95</cx:pt>
          <cx:pt idx="940">1579777.8100000001</cx:pt>
          <cx:pt idx="941">268324.15999999997</cx:pt>
          <cx:pt idx="942">609407</cx:pt>
          <cx:pt idx="943">334978.17999999999</cx:pt>
          <cx:pt idx="944">14938.07</cx:pt>
          <cx:pt idx="945">717466.69999999995</cx:pt>
          <cx:pt idx="946">182681.14999999999</cx:pt>
          <cx:pt idx="947">248534.60000000001</cx:pt>
          <cx:pt idx="948">80500.179999999993</cx:pt>
          <cx:pt idx="949">216951.51000000001</cx:pt>
          <cx:pt idx="950">268324.15999999997</cx:pt>
          <cx:pt idx="951">1183662.1499999999</cx:pt>
          <cx:pt idx="952">85709.990000000005</cx:pt>
          <cx:pt idx="953">23726.139999999999</cx:pt>
          <cx:pt idx="954">400656.41999999998</cx:pt>
          <cx:pt idx="955">90163.539999999994</cx:pt>
          <cx:pt idx="956">466243.84999999998</cx:pt>
          <cx:pt idx="957">1339516.1899999999</cx:pt>
          <cx:pt idx="958">3476.48</cx:pt>
          <cx:pt idx="959">518086.03000000003</cx:pt>
          <cx:pt idx="960">644053.33999999997</cx:pt>
          <cx:pt idx="961">372566.98999999999</cx:pt>
          <cx:pt idx="962">1366564.05</cx:pt>
          <cx:pt idx="963">14824.629999999999</cx:pt>
          <cx:pt idx="964">197232.70999999999</cx:pt>
          <cx:pt idx="965">155483.89000000001</cx:pt>
          <cx:pt idx="966">12021.379999999999</cx:pt>
          <cx:pt idx="967">457483.53000000003</cx:pt>
          <cx:pt idx="968">1144196.98</cx:pt>
          <cx:pt idx="969">5774.1599999999999</cx:pt>
          <cx:pt idx="970">1263008.8500000001</cx:pt>
          <cx:pt idx="971">825422.40000000002</cx:pt>
          <cx:pt idx="972">211796.66</cx:pt>
          <cx:pt idx="973">518086.03000000003</cx:pt>
          <cx:pt idx="974">111448.31</cx:pt>
          <cx:pt idx="975">26943.889999999999</cx:pt>
          <cx:pt idx="976">712086.57999999996</cx:pt>
          <cx:pt idx="977">247209.12</cx:pt>
          <cx:pt idx="978">281162.96000000002</cx:pt>
          <cx:pt idx="979">117785.81</cx:pt>
          <cx:pt idx="980">388295.94</cx:pt>
          <cx:pt idx="981">1530328.5700000001</cx:pt>
          <cx:pt idx="982">40681.68</cx:pt>
          <cx:pt idx="983">1519624.8500000001</cx:pt>
          <cx:pt idx="984">164832.03</cx:pt>
          <cx:pt idx="985">4214.75</cx:pt>
          <cx:pt idx="986">1520235.3</cx:pt>
          <cx:pt idx="987">38985.900000000001</cx:pt>
          <cx:pt idx="988">6.9699999999999998</cx:pt>
          <cx:pt idx="989">101521.88</cx:pt>
          <cx:pt idx="990">290073.76000000001</cx:pt>
          <cx:pt idx="991">92345.410000000003</cx:pt>
          <cx:pt idx="992">274853.35999999999</cx:pt>
          <cx:pt idx="993">731504.16000000003</cx:pt>
          <cx:pt idx="994">1105262.1499999999</cx:pt>
          <cx:pt idx="995">1325203.22</cx:pt>
          <cx:pt idx="996">414349.28999999998</cx:pt>
          <cx:pt idx="997">35225.169999999998</cx:pt>
          <cx:pt idx="998">3476.48</cx:pt>
          <cx:pt idx="999">29560.959999999999</cx:pt>
          <cx:pt idx="1000">16376.99</cx:pt>
          <cx:pt idx="1001">195068.51999999999</cx:pt>
          <cx:pt idx="1002">71591.220000000001</cx:pt>
          <cx:pt idx="1003">1265394.5900000001</cx:pt>
          <cx:pt idx="1004">1683750.3100000001</cx:pt>
          <cx:pt idx="1005">3476.48</cx:pt>
          <cx:pt idx="1006">388295.94</cx:pt>
          <cx:pt idx="1007">228693.5</cx:pt>
          <cx:pt idx="1008">95060.190000000002</cx:pt>
          <cx:pt idx="1009">54058.239999999998</cx:pt>
          <cx:pt idx="1010">69677.429999999993</cx:pt>
          <cx:pt idx="1011">709996.98999999999</cx:pt>
          <cx:pt idx="1012">81953.649999999994</cx:pt>
          <cx:pt idx="1013">128374.00999999999</cx:pt>
          <cx:pt idx="1014">438098.67999999999</cx:pt>
          <cx:pt idx="1015">215944.67999999999</cx:pt>
          <cx:pt idx="1016">43974.029999999999</cx:pt>
          <cx:pt idx="1017">193849.54000000001</cx:pt>
          <cx:pt idx="1018">4125.9700000000003</cx:pt>
          <cx:pt idx="1019">675641.77000000002</cx:pt>
          <cx:pt idx="1020">497795.28999999998</cx:pt>
          <cx:pt idx="1021">414354.12</cx:pt>
          <cx:pt idx="1022">12700.02</cx:pt>
          <cx:pt idx="1023">303361.38</cx:pt>
          <cx:pt idx="1024">46498.889999999999</cx:pt>
          <cx:pt idx="1025">1799016.1240000001</cx:pt>
          <cx:pt idx="1026">1057.5899999999999</cx:pt>
          <cx:pt idx="1027">237365.12</cx:pt>
          <cx:pt idx="1028">883026.85999999999</cx:pt>
          <cx:pt idx="1029">106173.2</cx:pt>
          <cx:pt idx="1030">635139.65000000002</cx:pt>
          <cx:pt idx="1031">36510.970000000001</cx:pt>
          <cx:pt idx="1032">627816.65000000002</cx:pt>
          <cx:pt idx="1033">215814.54000000001</cx:pt>
          <cx:pt idx="1034">1402242.9399999999</cx:pt>
          <cx:pt idx="1035">18399.400000000001</cx:pt>
          <cx:pt idx="1036">164832.03</cx:pt>
          <cx:pt idx="1037">1799016.1240000001</cx:pt>
          <cx:pt idx="1038">41511.010000000002</cx:pt>
          <cx:pt idx="1039">909782.77000000002</cx:pt>
          <cx:pt idx="1040">39529.290000000001</cx:pt>
          <cx:pt idx="1041">931556.22999999998</cx:pt>
          <cx:pt idx="1042">195701.70999999999</cx:pt>
          <cx:pt idx="1043">644053.33999999997</cx:pt>
          <cx:pt idx="1044">219967.66</cx:pt>
          <cx:pt idx="1045">111485.36</cx:pt>
          <cx:pt idx="1046">134676.13</cx:pt>
          <cx:pt idx="1047">1683750.3100000001</cx:pt>
          <cx:pt idx="1048">1366564.05</cx:pt>
          <cx:pt idx="1049">845039.80000000005</cx:pt>
          <cx:pt idx="1050">7152.6000000000004</cx:pt>
          <cx:pt idx="1051">28237.549999999999</cx:pt>
          <cx:pt idx="1052">47283.209999999999</cx:pt>
          <cx:pt idx="1053">67918.929999999993</cx:pt>
          <cx:pt idx="1054">302675.37</cx:pt>
          <cx:pt idx="1055">5792.2299999999996</cx:pt>
          <cx:pt idx="1056">124050.44</cx:pt>
          <cx:pt idx="1057">575795.93000000005</cx:pt>
          <cx:pt idx="1058">1144196.98</cx:pt>
          <cx:pt idx="1059">233954.04000000001</cx:pt>
          <cx:pt idx="1060">1676892.28</cx:pt>
          <cx:pt idx="1061">168455.12</cx:pt>
          <cx:pt idx="1062">231166.12</cx:pt>
          <cx:pt idx="1063">47333.769999999997</cx:pt>
          <cx:pt idx="1064">7152.6000000000004</cx:pt>
          <cx:pt idx="1065">1799016.1240000001</cx:pt>
          <cx:pt idx="1066">21557.529999999999</cx:pt>
          <cx:pt idx="1067">89076.320000000007</cx:pt>
          <cx:pt idx="1068">37639.400000000001</cx:pt>
          <cx:pt idx="1069">156927.25</cx:pt>
          <cx:pt idx="1070">104849.31</cx:pt>
          <cx:pt idx="1071">260723.76000000001</cx:pt>
          <cx:pt idx="1072">248107.94</cx:pt>
          <cx:pt idx="1073">514834.46000000002</cx:pt>
          <cx:pt idx="1074">11131.370000000001</cx:pt>
          <cx:pt idx="1075">268542.98999999999</cx:pt>
          <cx:pt idx="1076">22911.849999999999</cx:pt>
          <cx:pt idx="1077">518086.03000000003</cx:pt>
          <cx:pt idx="1078">107443.47</cx:pt>
          <cx:pt idx="1079">8307</cx:pt>
          <cx:pt idx="1080">308091.90000000002</cx:pt>
          <cx:pt idx="1081">111882.69</cx:pt>
          <cx:pt idx="1082">9515.8500000000004</cx:pt>
          <cx:pt idx="1083">5105.8599999999997</cx:pt>
          <cx:pt idx="1084">54058.239999999998</cx:pt>
          <cx:pt idx="1085">290858.39000000001</cx:pt>
          <cx:pt idx="1086">152225.70999999999</cx:pt>
          <cx:pt idx="1087">99255.529999999999</cx:pt>
          <cx:pt idx="1088">1728522.1799999999</cx:pt>
          <cx:pt idx="1089">111448.31</cx:pt>
          <cx:pt idx="1090">546442.98999999999</cx:pt>
          <cx:pt idx="1091">965062.73999999999</cx:pt>
          <cx:pt idx="1092">1799016.1240000001</cx:pt>
          <cx:pt idx="1093">320779.48999999999</cx:pt>
          <cx:pt idx="1094">430758.63</cx:pt>
          <cx:pt idx="1095">26887.48</cx:pt>
          <cx:pt idx="1096">761776.18000000005</cx:pt>
          <cx:pt idx="1097">572325.06000000006</cx:pt>
          <cx:pt idx="1098">111485.36</cx:pt>
          <cx:pt idx="1099">385982.33000000002</cx:pt>
          <cx:pt idx="1100">49975.529999999999</cx:pt>
          <cx:pt idx="1101">247209.12</cx:pt>
          <cx:pt idx="1102">908282.26000000001</cx:pt>
          <cx:pt idx="1103">243338.32000000001</cx:pt>
          <cx:pt idx="1104">78026.020000000004</cx:pt>
          <cx:pt idx="1105">9019.5300000000007</cx:pt>
          <cx:pt idx="1106">7532.2299999999996</cx:pt>
          <cx:pt idx="1107">847079.05000000005</cx:pt>
          <cx:pt idx="1108">235990.04000000001</cx:pt>
          <cx:pt idx="1109">272747.76000000001</cx:pt>
          <cx:pt idx="1110">144580.23000000001</cx:pt>
          <cx:pt idx="1111">20212.040000000001</cx:pt>
          <cx:pt idx="1112">20108.240000000002</cx:pt>
          <cx:pt idx="1113">49394.949999999997</cx:pt>
          <cx:pt idx="1114">521258.75</cx:pt>
          <cx:pt idx="1115">825422.40000000002</cx:pt>
          <cx:pt idx="1116">692670.85999999999</cx:pt>
          <cx:pt idx="1117">9351.4899999999998</cx:pt>
          <cx:pt idx="1118">488814.54999999999</cx:pt>
          <cx:pt idx="1119">140642.26999999999</cx:pt>
          <cx:pt idx="1120">59618.110000000001</cx:pt>
          <cx:pt idx="1121">21220.450000000001</cx:pt>
          <cx:pt idx="1122">7701.4499999999998</cx:pt>
          <cx:pt idx="1123">41992.699999999997</cx:pt>
          <cx:pt idx="1124">1112859.8799999999</cx:pt>
          <cx:pt idx="1125">72064.649999999994</cx:pt>
          <cx:pt idx="1126">8881.9599999999991</cx:pt>
          <cx:pt idx="1127">174424.26000000001</cx:pt>
          <cx:pt idx="1128">215944.67999999999</cx:pt>
          <cx:pt idx="1129">215814.54000000001</cx:pt>
          <cx:pt idx="1130">1000980.23</cx:pt>
          <cx:pt idx="1131">15437.27</cx:pt>
          <cx:pt idx="1132">136165.04999999999</cx:pt>
          <cx:pt idx="1133">263736.13</cx:pt>
          <cx:pt idx="1134">845039.80000000005</cx:pt>
          <cx:pt idx="1135">50600.629999999997</cx:pt>
          <cx:pt idx="1136">12279.9</cx:pt>
          <cx:pt idx="1137">315823.10999999999</cx:pt>
          <cx:pt idx="1138">111845.06</cx:pt>
          <cx:pt idx="1139">69342.75</cx:pt>
          <cx:pt idx="1140">525331.16000000003</cx:pt>
          <cx:pt idx="1141">349026.69</cx:pt>
          <cx:pt idx="1142">194568.47</cx:pt>
          <cx:pt idx="1143">148407.35999999999</cx:pt>
          <cx:pt idx="1144">18085.23</cx:pt>
          <cx:pt idx="1145">1674877.75</cx:pt>
          <cx:pt idx="1146">155483.89000000001</cx:pt>
          <cx:pt idx="1147">41992.699999999997</cx:pt>
          <cx:pt idx="1148">909208.77000000002</cx:pt>
          <cx:pt idx="1149">325128.38</cx:pt>
          <cx:pt idx="1150">440072.65999999997</cx:pt>
          <cx:pt idx="1151">372055.78999999998</cx:pt>
          <cx:pt idx="1152">92830.350000000006</cx:pt>
          <cx:pt idx="1153">1343080.97</cx:pt>
          <cx:pt idx="1154">26404.799999999999</cx:pt>
          <cx:pt idx="1155">369771.90000000002</cx:pt>
          <cx:pt idx="1156">580650.93999999994</cx:pt>
          <cx:pt idx="1157">825422.40000000002</cx:pt>
          <cx:pt idx="1158">274853.35999999999</cx:pt>
          <cx:pt idx="1159">219515.70000000001</cx:pt>
          <cx:pt idx="1160">7556.8000000000002</cx:pt>
          <cx:pt idx="1161">709996.98999999999</cx:pt>
          <cx:pt idx="1162">458095.82000000001</cx:pt>
          <cx:pt idx="1163">29499.66</cx:pt>
          <cx:pt idx="1164">4076.4699999999998</cx:pt>
          <cx:pt idx="1165">34206.989999999998</cx:pt>
          <cx:pt idx="1166">111845.06</cx:pt>
          <cx:pt idx="1167">579669.88</cx:pt>
          <cx:pt idx="1168">3.9300000000000002</cx:pt>
          <cx:pt idx="1169">351119.15000000002</cx:pt>
          <cx:pt idx="1170">152225.70999999999</cx:pt>
          <cx:pt idx="1171">1515274.6200000001</cx:pt>
          <cx:pt idx="1172">971583.12</cx:pt>
          <cx:pt idx="1173">6624.6700000000001</cx:pt>
          <cx:pt idx="1174">1136890.47</cx:pt>
          <cx:pt idx="1175">638.21000000000004</cx:pt>
          <cx:pt idx="1176">30183.099999999999</cx:pt>
          <cx:pt idx="1177">214352.17000000001</cx:pt>
          <cx:pt idx="1178">15315.469999999999</cx:pt>
          <cx:pt idx="1179">414354.12</cx:pt>
          <cx:pt idx="1180">287367.33000000002</cx:pt>
          <cx:pt idx="1181">10136.17</cx:pt>
          <cx:pt idx="1182">69064.720000000001</cx:pt>
          <cx:pt idx="1183">893523.05000000005</cx:pt>
          <cx:pt idx="1184">85568.610000000001</cx:pt>
          <cx:pt idx="1185">37598.349999999999</cx:pt>
          <cx:pt idx="1186">334021.15999999997</cx:pt>
          <cx:pt idx="1187">686380.60999999999</cx:pt>
          <cx:pt idx="1188">11953.950000000001</cx:pt>
          <cx:pt idx="1189">124050.44</cx:pt>
          <cx:pt idx="1190">1799016.1240000001</cx:pt>
          <cx:pt idx="1191">12824.559999999999</cx:pt>
          <cx:pt idx="1192">1081072.96</cx:pt>
          <cx:pt idx="1193">62202.620000000003</cx:pt>
          <cx:pt idx="1194">52055.629999999997</cx:pt>
          <cx:pt idx="1195">449886.96000000002</cx:pt>
          <cx:pt idx="1196">223536.06</cx:pt>
          <cx:pt idx="1197">38985.900000000001</cx:pt>
          <cx:pt idx="1198">775053.78000000003</cx:pt>
          <cx:pt idx="1199">109838.03999999999</cx:pt>
          <cx:pt idx="1200">125937.58</cx:pt>
          <cx:pt idx="1201">235990.04000000001</cx:pt>
          <cx:pt idx="1202">36612.519999999997</cx:pt>
          <cx:pt idx="1203">20837.560000000001</cx:pt>
          <cx:pt idx="1204">896457.31999999995</cx:pt>
          <cx:pt idx="1205">1205488.6000000001</cx:pt>
          <cx:pt idx="1206">712086.57999999996</cx:pt>
          <cx:pt idx="1207">102892.62</cx:pt>
          <cx:pt idx="1208">119709.14</cx:pt>
          <cx:pt idx="1209">250239.95999999999</cx:pt>
          <cx:pt idx="1210">0.87</cx:pt>
          <cx:pt idx="1211">412846.42999999999</cx:pt>
          <cx:pt idx="1212">15437.27</cx:pt>
          <cx:pt idx="1213">1799016.1240000001</cx:pt>
          <cx:pt idx="1214">2903.6599999999999</cx:pt>
          <cx:pt idx="1215">42943.309999999998</cx:pt>
          <cx:pt idx="1216">209828.76000000001</cx:pt>
          <cx:pt idx="1217">509679.28000000003</cx:pt>
          <cx:pt idx="1218">304668.88</cx:pt>
          <cx:pt idx="1219">41511.010000000002</cx:pt>
          <cx:pt idx="1220">235990.04000000001</cx:pt>
          <cx:pt idx="1221">388137.12</cx:pt>
          <cx:pt idx="1222">309228.28999999998</cx:pt>
          <cx:pt idx="1223">182700.70000000001</cx:pt>
          <cx:pt idx="1224">135182.14000000001</cx:pt>
          <cx:pt idx="1225">24854.970000000001</cx:pt>
          <cx:pt idx="1226">1799016.1240000001</cx:pt>
          <cx:pt idx="1227">537015.72999999998</cx:pt>
          <cx:pt idx="1228">303999.46000000002</cx:pt>
          <cx:pt idx="1229">672416.18999999994</cx:pt>
          <cx:pt idx="1230">22878.509999999998</cx:pt>
          <cx:pt idx="1231">4313.25</cx:pt>
          <cx:pt idx="1232">154782.95999999999</cx:pt>
          <cx:pt idx="1233">250239.95999999999</cx:pt>
          <cx:pt idx="1234">44210.019999999997</cx:pt>
          <cx:pt idx="1235">215944.67999999999</cx:pt>
          <cx:pt idx="1236">1464278.95</cx:pt>
          <cx:pt idx="1237">457460.82000000001</cx:pt>
          <cx:pt idx="1238">36434.660000000003</cx:pt>
          <cx:pt idx="1239">379533.83000000002</cx:pt>
          <cx:pt idx="1240">17463.080000000002</cx:pt>
          <cx:pt idx="1241">110914.56</cx:pt>
          <cx:pt idx="1242">70790.380000000005</cx:pt>
          <cx:pt idx="1243">66776.690000000002</cx:pt>
          <cx:pt idx="1244">951135.06999999995</cx:pt>
          <cx:pt idx="1245">62202.620000000003</cx:pt>
          <cx:pt idx="1246">112159.38</cx:pt>
          <cx:pt idx="1247">762794.59999999998</cx:pt>
          <cx:pt idx="1248">8881.9599999999991</cx:pt>
          <cx:pt idx="1249">17719.619999999999</cx:pt>
          <cx:pt idx="1250">193849.54000000001</cx:pt>
          <cx:pt idx="1251">31363.130000000001</cx:pt>
          <cx:pt idx="1252">43361.599999999999</cx:pt>
          <cx:pt idx="1253">44297.919999999998</cx:pt>
          <cx:pt idx="1254">68545.479999999996</cx:pt>
          <cx:pt idx="1255">179317.22</cx:pt>
          <cx:pt idx="1256">32034.380000000001</cx:pt>
          <cx:pt idx="1257">277423.40000000002</cx:pt>
          <cx:pt idx="1258">20837.560000000001</cx:pt>
          <cx:pt idx="1259">39224.589999999997</cx:pt>
          <cx:pt idx="1260">12524.940000000001</cx:pt>
          <cx:pt idx="1261">243338.32000000001</cx:pt>
          <cx:pt idx="1262">0.87</cx:pt>
          <cx:pt idx="1263">1799016.1240000001</cx:pt>
          <cx:pt idx="1264">130025.42999999999</cx:pt>
          <cx:pt idx="1265">319084.17999999999</cx:pt>
          <cx:pt idx="1266">56966.459999999999</cx:pt>
          <cx:pt idx="1267">125937.58</cx:pt>
          <cx:pt idx="1268">16376.99</cx:pt>
          <cx:pt idx="1269">96744.009999999995</cx:pt>
          <cx:pt idx="1270">330492.48999999999</cx:pt>
          <cx:pt idx="1271">164630.39999999999</cx:pt>
          <cx:pt idx="1272">20837.560000000001</cx:pt>
          <cx:pt idx="1273">260723.76000000001</cx:pt>
          <cx:pt idx="1274">68352.259999999995</cx:pt>
          <cx:pt idx="1275">31859.470000000001</cx:pt>
          <cx:pt idx="1276">45436.779999999999</cx:pt>
          <cx:pt idx="1277">71591.220000000001</cx:pt>
          <cx:pt idx="1278">851659.48999999999</cx:pt>
          <cx:pt idx="1279">89535.289999999994</cx:pt>
          <cx:pt idx="1280">395823.25</cx:pt>
          <cx:pt idx="1281">50535.400000000001</cx:pt>
          <cx:pt idx="1282">200767.51000000001</cx:pt>
          <cx:pt idx="1283">131889.85000000001</cx:pt>
          <cx:pt idx="1284">268542.98999999999</cx:pt>
          <cx:pt idx="1285">106173.2</cx:pt>
          <cx:pt idx="1286">41992.699999999997</cx:pt>
          <cx:pt idx="1287">457460.82000000001</cx:pt>
          <cx:pt idx="1288">19945.029999999999</cx:pt>
          <cx:pt idx="1289">1799016.1240000001</cx:pt>
          <cx:pt idx="1290">1515274.6200000001</cx:pt>
          <cx:pt idx="1291">106170.50999999999</cx:pt>
          <cx:pt idx="1292">263335.96000000002</cx:pt>
          <cx:pt idx="1293">301093.98999999999</cx:pt>
          <cx:pt idx="1294">76650.830000000002</cx:pt>
          <cx:pt idx="1295">1057.5899999999999</cx:pt>
          <cx:pt idx="1296">226560.60999999999</cx:pt>
          <cx:pt idx="1297">883026.85999999999</cx:pt>
          <cx:pt idx="1298">189273.64000000001</cx:pt>
          <cx:pt idx="1299">2218.3099999999999</cx:pt>
          <cx:pt idx="1300">1112368.21</cx:pt>
          <cx:pt idx="1301">8393.8500000000004</cx:pt>
          <cx:pt idx="1302">452800.65000000002</cx:pt>
          <cx:pt idx="1303">440072.65999999997</cx:pt>
          <cx:pt idx="1304">96724.940000000002</cx:pt>
          <cx:pt idx="1305">17719.619999999999</cx:pt>
          <cx:pt idx="1306">652122.05000000005</cx:pt>
          <cx:pt idx="1307">19760.080000000002</cx:pt>
          <cx:pt idx="1308">1112859.8799999999</cx:pt>
          <cx:pt idx="1309">9288.4500000000007</cx:pt>
          <cx:pt idx="1310">537015.72999999998</cx:pt>
          <cx:pt idx="1311">164630.39999999999</cx:pt>
          <cx:pt idx="1312">36510.970000000001</cx:pt>
          <cx:pt idx="1313">56790.290000000001</cx:pt>
          <cx:pt idx="1314">204646.70000000001</cx:pt>
          <cx:pt idx="1315">157107.54000000001</cx:pt>
          <cx:pt idx="1316">316361.38</cx:pt>
          <cx:pt idx="1317">1799016.1240000001</cx:pt>
          <cx:pt idx="1318">25575.139999999999</cx:pt>
          <cx:pt idx="1319">30183.099999999999</cx:pt>
          <cx:pt idx="1320">7633.7299999999996</cx:pt>
          <cx:pt idx="1321">40223.519999999997</cx:pt>
          <cx:pt idx="1322">276783.34999999998</cx:pt>
          <cx:pt idx="1323">37092.800000000003</cx:pt>
          <cx:pt idx="1324">431632.53999999998</cx:pt>
          <cx:pt idx="1325">247209.12</cx:pt>
          <cx:pt idx="1326">426903.98999999999</cx:pt>
          <cx:pt idx="1327">20979.23</cx:pt>
          <cx:pt idx="1328">61647.559999999998</cx:pt>
          <cx:pt idx="1329">1625993.8500000001</cx:pt>
          <cx:pt idx="1330">1585087.8300000001</cx:pt>
          <cx:pt idx="1331">707926.56000000006</cx:pt>
          <cx:pt idx="1332">635139.65000000002</cx:pt>
          <cx:pt idx="1333">864125.44999999995</cx:pt>
          <cx:pt idx="1334">9540.2199999999993</cx:pt>
          <cx:pt idx="1335">971583.12</cx:pt>
          <cx:pt idx="1336">13379.620000000001</cx:pt>
          <cx:pt idx="1337">9288.4500000000007</cx:pt>
          <cx:pt idx="1338">41511.010000000002</cx:pt>
          <cx:pt idx="1339">1799016.1240000001</cx:pt>
          <cx:pt idx="1340">1348767.3700000001</cx:pt>
          <cx:pt idx="1341">1799016.1240000001</cx:pt>
          <cx:pt idx="1342">39145.970000000001</cx:pt>
          <cx:pt idx="1343">86346.910000000003</cx:pt>
          <cx:pt idx="1344">5792.2299999999996</cx:pt>
          <cx:pt idx="1345">1799016.1240000001</cx:pt>
          <cx:pt idx="1346">985784.57999999996</cx:pt>
          <cx:pt idx="1347">263755.37</cx:pt>
          <cx:pt idx="1348">746947.23999999999</cx:pt>
          <cx:pt idx="1349">53961.040000000001</cx:pt>
          <cx:pt idx="1350">219837.09</cx:pt>
          <cx:pt idx="1351">39890.510000000002</cx:pt>
          <cx:pt idx="1352">388949.03000000003</cx:pt>
          <cx:pt idx="1353">288928.63</cx:pt>
          <cx:pt idx="1354">1263008.8500000001</cx:pt>
          <cx:pt idx="1355">1105262.1499999999</cx:pt>
          <cx:pt idx="1356">14227.65</cx:pt>
          <cx:pt idx="1357">197437.47</cx:pt>
          <cx:pt idx="1358">24723.529999999999</cx:pt>
          <cx:pt idx="1359">257174.39999999999</cx:pt>
          <cx:pt idx="1360">452800.65000000002</cx:pt>
          <cx:pt idx="1361">50535.400000000001</cx:pt>
          <cx:pt idx="1362">103745.46000000001</cx:pt>
          <cx:pt idx="1363">12824.559999999999</cx:pt>
          <cx:pt idx="1364">35229.050000000003</cx:pt>
          <cx:pt idx="1365">1112368.21</cx:pt>
          <cx:pt idx="1366">80500.179999999993</cx:pt>
          <cx:pt idx="1367">89949.300000000003</cx:pt>
          <cx:pt idx="1368">92756.660000000003</cx:pt>
          <cx:pt idx="1369">575795.93000000005</cx:pt>
          <cx:pt idx="1370">67918.929999999993</cx:pt>
          <cx:pt idx="1371">179869.57999999999</cx:pt>
          <cx:pt idx="1372">99547.559999999998</cx:pt>
          <cx:pt idx="1373">2903.6599999999999</cx:pt>
          <cx:pt idx="1374">1029407.02</cx:pt>
          <cx:pt idx="1375">182700.70000000001</cx:pt>
          <cx:pt idx="1376">14938.07</cx:pt>
          <cx:pt idx="1377">7701.4499999999998</cx:pt>
          <cx:pt idx="1378">9842.7199999999993</cx:pt>
          <cx:pt idx="1379">11131.370000000001</cx:pt>
          <cx:pt idx="1380">1366564.05</cx:pt>
          <cx:pt idx="1381">27094.790000000001</cx:pt>
          <cx:pt idx="1382">325128.38</cx:pt>
          <cx:pt idx="1383">749517.79000000004</cx:pt>
          <cx:pt idx="1384">43974.029999999999</cx:pt>
          <cx:pt idx="1385">47528.879999999997</cx:pt>
          <cx:pt idx="1386">260723.76000000001</cx:pt>
          <cx:pt idx="1387">1515274.6200000001</cx:pt>
          <cx:pt idx="1388">34700.599999999999</cx:pt>
          <cx:pt idx="1389">1057.5899999999999</cx:pt>
          <cx:pt idx="1390">192722.19</cx:pt>
          <cx:pt idx="1391">675641.77000000002</cx:pt>
          <cx:pt idx="1392">440072.65999999997</cx:pt>
          <cx:pt idx="1393">518086.03000000003</cx:pt>
          <cx:pt idx="1394">156927.25</cx:pt>
          <cx:pt idx="1395">312156.09000000003</cx:pt>
          <cx:pt idx="1396">111845.06</cx:pt>
          <cx:pt idx="1397">775053.78000000003</cx:pt>
          <cx:pt idx="1398">198079.03</cx:pt>
          <cx:pt idx="1399">14205.610000000001</cx:pt>
          <cx:pt idx="1400">95060.190000000002</cx:pt>
          <cx:pt idx="1401">2663.3800000000001</cx:pt>
          <cx:pt idx="1402">57556.970000000001</cx:pt>
          <cx:pt idx="1403">303361.38</cx:pt>
          <cx:pt idx="1404">402976.65999999997</cx:pt>
          <cx:pt idx="1405">26887.48</cx:pt>
          <cx:pt idx="1406">10995.459999999999</cx:pt>
          <cx:pt idx="1407">9351.4899999999998</cx:pt>
          <cx:pt idx="1408">248534.60000000001</cx:pt>
          <cx:pt idx="1409">4214.75</cx:pt>
          <cx:pt idx="1410">444808.76000000001</cx:pt>
          <cx:pt idx="1411">92286.139999999999</cx:pt>
          <cx:pt idx="1412">2793.8600000000001</cx:pt>
          <cx:pt idx="1413">24419.400000000001</cx:pt>
          <cx:pt idx="1414">439058.15999999997</cx:pt>
          <cx:pt idx="1415">272538.04999999999</cx:pt>
          <cx:pt idx="1416">182700.70000000001</cx:pt>
          <cx:pt idx="1417">120273.14</cx:pt>
          <cx:pt idx="1418">81840.610000000001</cx:pt>
          <cx:pt idx="1419">1799016.1240000001</cx:pt>
          <cx:pt idx="1420">1003089.9300000001</cx:pt>
          <cx:pt idx="1421">27855.860000000001</cx:pt>
          <cx:pt idx="1422">46005.120000000003</cx:pt>
          <cx:pt idx="1423">219837.09</cx:pt>
          <cx:pt idx="1424">141040.56</cx:pt>
          <cx:pt idx="1425">16284.219999999999</cx:pt>
          <cx:pt idx="1426">57970.699999999997</cx:pt>
          <cx:pt idx="1427">251213.09</cx:pt>
          <cx:pt idx="1428">18399.400000000001</cx:pt>
          <cx:pt idx="1429">107899.17</cx:pt>
          <cx:pt idx="1430">301093.98999999999</cx:pt>
          <cx:pt idx="1431">404142.03999999998</cx:pt>
          <cx:pt idx="1432">68545.479999999996</cx:pt>
          <cx:pt idx="1433">243338.32000000001</cx:pt>
          <cx:pt idx="1434">1799016.1240000001</cx:pt>
          <cx:pt idx="1435">118179.28</cx:pt>
          <cx:pt idx="1436">14257.209999999999</cx:pt>
          <cx:pt idx="1437">39224.589999999997</cx:pt>
          <cx:pt idx="1438">21261.02</cx:pt>
          <cx:pt idx="1439">82017.869999999995</cx:pt>
          <cx:pt idx="1440">217105.85000000001</cx:pt>
          <cx:pt idx="1441">1105262.1499999999</cx:pt>
          <cx:pt idx="1442">248534.60000000001</cx:pt>
          <cx:pt idx="1443">6824.2700000000004</cx:pt>
          <cx:pt idx="1444">233540.97</cx:pt>
          <cx:pt idx="1445">844370.04000000004</cx:pt>
          <cx:pt idx="1446">79678.940000000002</cx:pt>
          <cx:pt idx="1447">1799016.1240000001</cx:pt>
          <cx:pt idx="1448">1676892.28</cx:pt>
          <cx:pt idx="1449">845039.80000000005</cx:pt>
          <cx:pt idx="1450">478599.64000000001</cx:pt>
          <cx:pt idx="1451">142580.28</cx:pt>
          <cx:pt idx="1452">14449.49</cx:pt>
          <cx:pt idx="1453">220668.10999999999</cx:pt>
          <cx:pt idx="1454">81354.710000000006</cx:pt>
          <cx:pt idx="1455">173112.76999999999</cx:pt>
          <cx:pt idx="1456">5235.2799999999997</cx:pt>
          <cx:pt idx="1457">172068.95000000001</cx:pt>
          <cx:pt idx="1458">773495.93999999994</cx:pt>
          <cx:pt idx="1459">6942.9200000000001</cx:pt>
          <cx:pt idx="1460">17214.240000000002</cx:pt>
          <cx:pt idx="1461">281162.96000000002</cx:pt>
          <cx:pt idx="1462">52501.839999999997</cx:pt>
          <cx:pt idx="1463">1183662.1499999999</cx:pt>
          <cx:pt idx="1464">41992.699999999997</cx:pt>
          <cx:pt idx="1465">280289.04999999999</cx:pt>
          <cx:pt idx="1466">496848.48999999999</cx:pt>
          <cx:pt idx="1467">11934.02</cx:pt>
          <cx:pt idx="1468">168897</cx:pt>
          <cx:pt idx="1469">4368.75</cx:pt>
          <cx:pt idx="1470">3.9300000000000002</cx:pt>
          <cx:pt idx="1471">248107.94</cx:pt>
          <cx:pt idx="1472">312156.09000000003</cx:pt>
          <cx:pt idx="1473">79678.940000000002</cx:pt>
          <cx:pt idx="1474">193849.54000000001</cx:pt>
          <cx:pt idx="1475">25481.82</cx:pt>
          <cx:pt idx="1476">43974.029999999999</cx:pt>
          <cx:pt idx="1477">5816.5200000000004</cx:pt>
          <cx:pt idx="1478">282365.35999999999</cx:pt>
          <cx:pt idx="1479">1413177.5</cx:pt>
          <cx:pt idx="1480">34735.059999999998</cx:pt>
          <cx:pt idx="1481">389625.31</cx:pt>
          <cx:pt idx="1482">22911.849999999999</cx:pt>
          <cx:pt idx="1483">255854.85999999999</cx:pt>
          <cx:pt idx="1484">92756.660000000003</cx:pt>
          <cx:pt idx="1485">452800.65000000002</cx:pt>
          <cx:pt idx="1486">276870.38</cx:pt>
          <cx:pt idx="1487">1676892.28</cx:pt>
          <cx:pt idx="1488">883026.85999999999</cx:pt>
          <cx:pt idx="1489">143383.84</cx:pt>
          <cx:pt idx="1490">23425.689999999999</cx:pt>
          <cx:pt idx="1491">255666.42999999999</cx:pt>
          <cx:pt idx="1492">797993.96999999997</cx:pt>
          <cx:pt idx="1493">709996.98999999999</cx:pt>
          <cx:pt idx="1494">1029185.5</cx:pt>
          <cx:pt idx="1495">117389.67</cx:pt>
          <cx:pt idx="1496">296977.59999999998</cx:pt>
          <cx:pt idx="1497">298047.77000000002</cx:pt>
          <cx:pt idx="1498">103745.46000000001</cx:pt>
          <cx:pt idx="1499">8393.8500000000004</cx:pt>
          <cx:pt idx="1500">133338.94</cx:pt>
          <cx:pt idx="1501">133338.94</cx:pt>
          <cx:pt idx="1502">416389.21999999997</cx:pt>
          <cx:pt idx="1503">119985.3</cx:pt>
          <cx:pt idx="1504">575176.66000000003</cx:pt>
          <cx:pt idx="1505">86332.220000000001</cx:pt>
          <cx:pt idx="1506">385982.33000000002</cx:pt>
          <cx:pt idx="1507">24666.220000000001</cx:pt>
          <cx:pt idx="1508">67929.330000000002</cx:pt>
          <cx:pt idx="1509">66776.690000000002</cx:pt>
          <cx:pt idx="1510">89535.289999999994</cx:pt>
          <cx:pt idx="1511">630156.63</cx:pt>
          <cx:pt idx="1512">475995.48999999999</cx:pt>
          <cx:pt idx="1513">34735.059999999998</cx:pt>
          <cx:pt idx="1514">42943.309999999998</cx:pt>
          <cx:pt idx="1515">26357.369999999999</cx:pt>
          <cx:pt idx="1516">233954.04000000001</cx:pt>
          <cx:pt idx="1517">489985.21000000002</cx:pt>
          <cx:pt idx="1518">3476.48</cx:pt>
          <cx:pt idx="1519">24920.490000000002</cx:pt>
          <cx:pt idx="1520">438098.67999999999</cx:pt>
          <cx:pt idx="1521">50603.809999999998</cx:pt>
          <cx:pt idx="1522">124026.23</cx:pt>
          <cx:pt idx="1523">9372.4899999999998</cx:pt>
          <cx:pt idx="1524">136165.04999999999</cx:pt>
          <cx:pt idx="1525">18085.23</cx:pt>
          <cx:pt idx="1526">62771.290000000001</cx:pt>
          <cx:pt idx="1527">2663.3800000000001</cx:pt>
          <cx:pt idx="1528">1799016.1240000001</cx:pt>
          <cx:pt idx="1529">1037788.7</cx:pt>
          <cx:pt idx="1530">58811.410000000003</cx:pt>
          <cx:pt idx="1531">14411.51</cx:pt>
          <cx:pt idx="1532">217105.85000000001</cx:pt>
          <cx:pt idx="1533">645820.76000000001</cx:pt>
          <cx:pt idx="1534">231454.92000000001</cx:pt>
          <cx:pt idx="1535">1464278.95</cx:pt>
          <cx:pt idx="1536">36612.519999999997</cx:pt>
          <cx:pt idx="1537">8091.7399999999998</cx:pt>
          <cx:pt idx="1538">5816.5200000000004</cx:pt>
          <cx:pt idx="1539">931556.22999999998</cx:pt>
          <cx:pt idx="1540">37452.339999999997</cx:pt>
          <cx:pt idx="1541">1619984.49</cx:pt>
          <cx:pt idx="1542">12524.940000000001</cx:pt>
          <cx:pt idx="1543">120465.78999999999</cx:pt>
          <cx:pt idx="1544">566851.15000000002</cx:pt>
          <cx:pt idx="1545">72667.529999999999</cx:pt>
          <cx:pt idx="1546">1082583.3200000001</cx:pt>
          <cx:pt idx="1547">9351.4899999999998</cx:pt>
          <cx:pt idx="1548">100857.88</cx:pt>
          <cx:pt idx="1549">219515.70000000001</cx:pt>
          <cx:pt idx="1550">97786.380000000005</cx:pt>
          <cx:pt idx="1551">18085.23</cx:pt>
          <cx:pt idx="1552">168455.12</cx:pt>
          <cx:pt idx="1553">12279.9</cx:pt>
          <cx:pt idx="1554">408792.62</cx:pt>
          <cx:pt idx="1555">928036.76000000001</cx:pt>
          <cx:pt idx="1556">91176.710000000006</cx:pt>
          <cx:pt idx="1557">76897.089999999997</cx:pt>
          <cx:pt idx="1558">79238.860000000001</cx:pt>
          <cx:pt idx="1559">608054.79000000004</cx:pt>
          <cx:pt idx="1560">200767.51000000001</cx:pt>
          <cx:pt idx="1561">10048.83</cx:pt>
          <cx:pt idx="1562">262302.97999999998</cx:pt>
          <cx:pt idx="1563">252507.79999999999</cx:pt>
          <cx:pt idx="1564">92362.160000000003</cx:pt>
          <cx:pt idx="1565">247209.12</cx:pt>
          <cx:pt idx="1566">95440.289999999994</cx:pt>
          <cx:pt idx="1567">81840.610000000001</cx:pt>
          <cx:pt idx="1568">39277.559999999998</cx:pt>
          <cx:pt idx="1569">1464278.95</cx:pt>
          <cx:pt idx="1570">105749.75999999999</cx:pt>
          <cx:pt idx="1571">30664.240000000002</cx:pt>
          <cx:pt idx="1572">13504.959999999999</cx:pt>
          <cx:pt idx="1573">325128.38</cx:pt>
          <cx:pt idx="1574">11186.4</cx:pt>
          <cx:pt idx="1575">14205.610000000001</cx:pt>
          <cx:pt idx="1576">389625.31</cx:pt>
          <cx:pt idx="1577">692670.85999999999</cx:pt>
          <cx:pt idx="1578">440072.65999999997</cx:pt>
          <cx:pt idx="1579">935017.09999999998</cx:pt>
          <cx:pt idx="1580">413528.65999999997</cx:pt>
          <cx:pt idx="1581">507474.31</cx:pt>
          <cx:pt idx="1582">893523.05000000005</cx:pt>
          <cx:pt idx="1583">8881.9599999999991</cx:pt>
          <cx:pt idx="1584">191427.82999999999</cx:pt>
          <cx:pt idx="1585">235352.72</cx:pt>
          <cx:pt idx="1586">99255.529999999999</cx:pt>
          <cx:pt idx="1587">32034.380000000001</cx:pt>
          <cx:pt idx="1588">402976.65999999997</cx:pt>
          <cx:pt idx="1589">34700.599999999999</cx:pt>
          <cx:pt idx="1590">41992.699999999997</cx:pt>
          <cx:pt idx="1591">155483.89000000001</cx:pt>
          <cx:pt idx="1592">712086.57999999996</cx:pt>
          <cx:pt idx="1593">1532937.21</cx:pt>
          <cx:pt idx="1594">81953.649999999994</cx:pt>
          <cx:pt idx="1595">28237.549999999999</cx:pt>
          <cx:pt idx="1596">33036.949999999997</cx:pt>
          <cx:pt idx="1597">61647.559999999998</cx:pt>
          <cx:pt idx="1598">12688.77</cx:pt>
          <cx:pt idx="1599">107943.11</cx:pt>
          <cx:pt idx="1600">111845.06</cx:pt>
          <cx:pt idx="1601">78026.020000000004</cx:pt>
          <cx:pt idx="1602">104292.67999999999</cx:pt>
          <cx:pt idx="1603">983817.45999999996</cx:pt>
          <cx:pt idx="1604">5087.8000000000002</cx:pt>
          <cx:pt idx="1605">1728522.1799999999</cx:pt>
          <cx:pt idx="1606">272163.75</cx:pt>
          <cx:pt idx="1607">295709.22999999998</cx:pt>
          <cx:pt idx="1608">85682.410000000003</cx:pt>
          <cx:pt idx="1609">820931.13</cx:pt>
          <cx:pt idx="1610">1172895.1200000001</cx:pt>
          <cx:pt idx="1611">283944.02000000002</cx:pt>
          <cx:pt idx="1612">67605.509999999995</cx:pt>
          <cx:pt idx="1613">77872.660000000003</cx:pt>
          <cx:pt idx="1614">304658.03999999998</cx:pt>
          <cx:pt idx="1615">54058.239999999998</cx:pt>
          <cx:pt idx="1616">4375.5</cx:pt>
          <cx:pt idx="1617">72125.380000000005</cx:pt>
          <cx:pt idx="1618">1784017.22</cx:pt>
          <cx:pt idx="1619">293405.31</cx:pt>
          <cx:pt idx="1620">164505.54999999999</cx:pt>
          <cx:pt idx="1621">525331.16000000003</cx:pt>
          <cx:pt idx="1622">36434.660000000003</cx:pt>
          <cx:pt idx="1623">1799016.1240000001</cx:pt>
          <cx:pt idx="1624">159461.97</cx:pt>
          <cx:pt idx="1625">1799016.1240000001</cx:pt>
          <cx:pt idx="1626">57376.050000000003</cx:pt>
          <cx:pt idx="1627">153269.66</cx:pt>
          <cx:pt idx="1628">1799016.1240000001</cx:pt>
          <cx:pt idx="1629">21220.450000000001</cx:pt>
          <cx:pt idx="1630">247209.12</cx:pt>
          <cx:pt idx="1631">39224.589999999997</cx:pt>
          <cx:pt idx="1632">27624.98</cx:pt>
          <cx:pt idx="1633">1799016.1240000001</cx:pt>
          <cx:pt idx="1634">735053.96999999997</cx:pt>
          <cx:pt idx="1635">845039.80000000005</cx:pt>
          <cx:pt idx="1636">59850.019999999997</cx:pt>
          <cx:pt idx="1637">5119.8500000000004</cx:pt>
          <cx:pt idx="1638">322645.47999999998</cx:pt>
          <cx:pt idx="1639">896457.31999999995</cx:pt>
          <cx:pt idx="1640">27168.18</cx:pt>
          <cx:pt idx="1641">141040.56</cx:pt>
          <cx:pt idx="1642">44640.25</cx:pt>
          <cx:pt idx="1643">696006.05000000005</cx:pt>
          <cx:pt idx="1644">141124.17999999999</cx:pt>
          <cx:pt idx="1645">592322.27000000002</cx:pt>
          <cx:pt idx="1646">288928.63</cx:pt>
          <cx:pt idx="1647">7095.5900000000001</cx:pt>
          <cx:pt idx="1648">1799016.1240000001</cx:pt>
          <cx:pt idx="1649">26357.369999999999</cx:pt>
          <cx:pt idx="1650">438098.67999999999</cx:pt>
          <cx:pt idx="1651">25570.389999999999</cx:pt>
          <cx:pt idx="1652">111448.31</cx:pt>
          <cx:pt idx="1653">691911.90000000002</cx:pt>
          <cx:pt idx="1654">438098.67999999999</cx:pt>
          <cx:pt idx="1655">513833.33000000002</cx:pt>
          <cx:pt idx="1656">679368.93999999994</cx:pt>
          <cx:pt idx="1657">17341.080000000002</cx:pt>
          <cx:pt idx="1658">308091.90000000002</cx:pt>
          <cx:pt idx="1659">408792.62</cx:pt>
          <cx:pt idx="1660">62081.910000000003</cx:pt>
          <cx:pt idx="1661">68120.100000000006</cx:pt>
          <cx:pt idx="1662">8866.5400000000009</cx:pt>
          <cx:pt idx="1663">41132.129999999997</cx:pt>
          <cx:pt idx="1664">50535.400000000001</cx:pt>
          <cx:pt idx="1665">172752.98000000001</cx:pt>
          <cx:pt idx="1666">79238.860000000001</cx:pt>
          <cx:pt idx="1667">2663.3800000000001</cx:pt>
          <cx:pt idx="1668">456227.92999999999</cx:pt>
          <cx:pt idx="1669">638.21000000000004</cx:pt>
          <cx:pt idx="1670">235990.04000000001</cx:pt>
          <cx:pt idx="1671">144768.17000000001</cx:pt>
          <cx:pt idx="1672">1799016.1240000001</cx:pt>
          <cx:pt idx="1673">1799016.1240000001</cx:pt>
          <cx:pt idx="1674">9586.6000000000004</cx:pt>
          <cx:pt idx="1675">44640.25</cx:pt>
          <cx:pt idx="1676">50600.629999999997</cx:pt>
          <cx:pt idx="1677">328169.10999999999</cx:pt>
          <cx:pt idx="1678">243338.32000000001</cx:pt>
          <cx:pt idx="1679">104456.58</cx:pt>
          <cx:pt idx="1680">483772.75</cx:pt>
          <cx:pt idx="1681">115049.92</cx:pt>
          <cx:pt idx="1682">139412.32000000001</cx:pt>
          <cx:pt idx="1683">497126.28000000003</cx:pt>
          <cx:pt idx="1684">47333.769999999997</cx:pt>
          <cx:pt idx="1685">18584.720000000001</cx:pt>
          <cx:pt idx="1686">30595.830000000002</cx:pt>
          <cx:pt idx="1687">1024461.9</cx:pt>
          <cx:pt idx="1688">31839.27</cx:pt>
          <cx:pt idx="1689">156927.25</cx:pt>
          <cx:pt idx="1690">41132.129999999997</cx:pt>
          <cx:pt idx="1691">1799016.1240000001</cx:pt>
          <cx:pt idx="1692">47528.879999999997</cx:pt>
          <cx:pt idx="1693">1456311.55</cx:pt>
          <cx:pt idx="1694">820931.13</cx:pt>
          <cx:pt idx="1695">1799016.1240000001</cx:pt>
          <cx:pt idx="1696">17341.080000000002</cx:pt>
          <cx:pt idx="1697">746947.23999999999</cx:pt>
          <cx:pt idx="1698">117785.81</cx:pt>
          <cx:pt idx="1699">250519.57999999999</cx:pt>
          <cx:pt idx="1700">144768.17000000001</cx:pt>
          <cx:pt idx="1701">1464278.95</cx:pt>
          <cx:pt idx="1702">5119.8500000000004</cx:pt>
          <cx:pt idx="1703">32177.860000000001</cx:pt>
          <cx:pt idx="1704">50603.809999999998</cx:pt>
          <cx:pt idx="1705">43639.830000000002</cx:pt>
          <cx:pt idx="1706">1081072.96</cx:pt>
          <cx:pt idx="1707">19945.029999999999</cx:pt>
          <cx:pt idx="1708">42175.809999999998</cx:pt>
          <cx:pt idx="1709">182681.14999999999</cx:pt>
          <cx:pt idx="1710">78757.410000000003</cx:pt>
          <cx:pt idx="1711">39870.739999999998</cx:pt>
          <cx:pt idx="1712">309228.28999999998</cx:pt>
          <cx:pt idx="1713">78757.410000000003</cx:pt>
          <cx:pt idx="1714">15414.74</cx:pt>
          <cx:pt idx="1715">22878.509999999998</cx:pt>
          <cx:pt idx="1716">408918.96000000002</cx:pt>
          <cx:pt idx="1717">194568.47</cx:pt>
          <cx:pt idx="1718">27421.389999999999</cx:pt>
          <cx:pt idx="1719">769981.91000000003</cx:pt>
          <cx:pt idx="1720">372552.02000000002</cx:pt>
          <cx:pt idx="1721">216951.51000000001</cx:pt>
          <cx:pt idx="1722">388530.47999999998</cx:pt>
          <cx:pt idx="1723">41663.089999999997</cx:pt>
          <cx:pt idx="1724">50603.809999999998</cx:pt>
          <cx:pt idx="1725">46224.550000000003</cx:pt>
          <cx:pt idx="1726">14257.209999999999</cx:pt>
          <cx:pt idx="1727">45366.440000000002</cx:pt>
          <cx:pt idx="1728">249103.73000000001</cx:pt>
          <cx:pt idx="1729">95652.149999999994</cx:pt>
          <cx:pt idx="1730">244160.06</cx:pt>
          <cx:pt idx="1731">86332.220000000001</cx:pt>
          <cx:pt idx="1732">26662.759999999998</cx:pt>
          <cx:pt idx="1733">148407.35999999999</cx:pt>
          <cx:pt idx="1734">290858.39000000001</cx:pt>
          <cx:pt idx="1735">86332.220000000001</cx:pt>
          <cx:pt idx="1736">175137.56</cx:pt>
          <cx:pt idx="1737">797993.96999999997</cx:pt>
          <cx:pt idx="1738">52624.849999999999</cx:pt>
          <cx:pt idx="1739">589442.72999999998</cx:pt>
          <cx:pt idx="1740">775053.78000000003</cx:pt>
          <cx:pt idx="1741">105143.24000000001</cx:pt>
          <cx:pt idx="1742">89376.320000000007</cx:pt>
          <cx:pt idx="1743">40681.68</cx:pt>
          <cx:pt idx="1744">452800.65000000002</cx:pt>
          <cx:pt idx="1745">35229.050000000003</cx:pt>
          <cx:pt idx="1746">480969.56</cx:pt>
          <cx:pt idx="1747">51583.290000000001</cx:pt>
          <cx:pt idx="1748">444808.76000000001</cx:pt>
          <cx:pt idx="1749">8568.7099999999991</cx:pt>
          <cx:pt idx="1750">1424877.52</cx:pt>
          <cx:pt idx="1751">169966.92999999999</cx:pt>
          <cx:pt idx="1752">107943.11</cx:pt>
          <cx:pt idx="1753">270304.97999999998</cx:pt>
          <cx:pt idx="1754">440072.65999999997</cx:pt>
          <cx:pt idx="1755">1799016.1240000001</cx:pt>
          <cx:pt idx="1756">120273.14</cx:pt>
          <cx:pt idx="1757">9651.2099999999991</cx:pt>
          <cx:pt idx="1758">679368.93999999994</cx:pt>
          <cx:pt idx="1759">309453.60999999999</cx:pt>
          <cx:pt idx="1760">1325203.22</cx:pt>
          <cx:pt idx="1761">335134.66999999998</cx:pt>
          <cx:pt idx="1762">76650.830000000002</cx:pt>
          <cx:pt idx="1763">554.80999999999995</cx:pt>
          <cx:pt idx="1764">51100.199999999997</cx:pt>
          <cx:pt idx="1765">32177.860000000001</cx:pt>
          <cx:pt idx="1766">38447.279999999999</cx:pt>
          <cx:pt idx="1767">34700.599999999999</cx:pt>
          <cx:pt idx="1768">197232.70999999999</cx:pt>
          <cx:pt idx="1769">1799016.1240000001</cx:pt>
          <cx:pt idx="1770">297817.72999999998</cx:pt>
          <cx:pt idx="1771">395823.25</cx:pt>
          <cx:pt idx="1772">197232.70999999999</cx:pt>
          <cx:pt idx="1773">3964.5599999999999</cx:pt>
          <cx:pt idx="1774">825422.40000000002</cx:pt>
          <cx:pt idx="1775">16284.219999999999</cx:pt>
          <cx:pt idx="1776">1343080.97</cx:pt>
          <cx:pt idx="1777">41511.010000000002</cx:pt>
          <cx:pt idx="1778">82475.669999999998</cx:pt>
          <cx:pt idx="1779">100613.75999999999</cx:pt>
          <cx:pt idx="1780">48322.709999999999</cx:pt>
          <cx:pt idx="1781">41992.699999999997</cx:pt>
          <cx:pt idx="1782">1217078.53</cx:pt>
          <cx:pt idx="1783">29560.959999999999</cx:pt>
          <cx:pt idx="1784">5087.8000000000002</cx:pt>
          <cx:pt idx="1785">31542.290000000001</cx:pt>
          <cx:pt idx="1786">290858.39000000001</cx:pt>
          <cx:pt idx="1787">256524.64999999999</cx:pt>
          <cx:pt idx="1788">17454.380000000001</cx:pt>
          <cx:pt idx="1789">50603.809999999998</cx:pt>
          <cx:pt idx="1790">9699.6000000000004</cx:pt>
          <cx:pt idx="1791">6942.9200000000001</cx:pt>
          <cx:pt idx="1792">41560.230000000003</cx:pt>
          <cx:pt idx="1793">81966.160000000003</cx:pt>
          <cx:pt idx="1794">385494.59000000003</cx:pt>
          <cx:pt idx="1795">537015.72999999998</cx:pt>
          <cx:pt idx="1796">883026.85999999999</cx:pt>
          <cx:pt idx="1797">215814.54000000001</cx:pt>
          <cx:pt idx="1798">691911.90000000002</cx:pt>
          <cx:pt idx="1799">304658.03999999998</cx:pt>
          <cx:pt idx="1800">59085.769999999997</cx:pt>
          <cx:pt idx="1801">59774.779999999999</cx:pt>
          <cx:pt idx="1802">389625.31</cx:pt>
          <cx:pt idx="1803">4214.75</cx:pt>
          <cx:pt idx="1804">306150.31</cx:pt>
          <cx:pt idx="1805">249329.94</cx:pt>
          <cx:pt idx="1806">3693.9699999999998</cx:pt>
          <cx:pt idx="1807">451000.62</cx:pt>
          <cx:pt idx="1808">1018780.98</cx:pt>
          <cx:pt idx="1809">37598.349999999999</cx:pt>
          <cx:pt idx="1810">553518.47999999998</cx:pt>
          <cx:pt idx="1811">49552.720000000001</cx:pt>
          <cx:pt idx="1812">282365.35999999999</cx:pt>
          <cx:pt idx="1813">484618.77000000002</cx:pt>
          <cx:pt idx="1814">19009.91</cx:pt>
          <cx:pt idx="1815">287367.33000000002</cx:pt>
          <cx:pt idx="1816">28853.259999999998</cx:pt>
          <cx:pt idx="1817">79166.070000000007</cx:pt>
          <cx:pt idx="1818">265017.37</cx:pt>
          <cx:pt idx="1819">385982.33000000002</cx:pt>
          <cx:pt idx="1820">79950.270000000004</cx:pt>
          <cx:pt idx="1821">58811.410000000003</cx:pt>
          <cx:pt idx="1822">436628.03000000003</cx:pt>
          <cx:pt idx="1823">10614.030000000001</cx:pt>
          <cx:pt idx="1824">820931.13</cx:pt>
          <cx:pt idx="1825">820931.13</cx:pt>
          <cx:pt idx="1826">8866.5400000000009</cx:pt>
          <cx:pt idx="1827">715441.44999999995</cx:pt>
          <cx:pt idx="1828">349026.69</cx:pt>
          <cx:pt idx="1829">92689.440000000002</cx:pt>
          <cx:pt idx="1830">1326930.21</cx:pt>
          <cx:pt idx="1831">100613.75999999999</cx:pt>
          <cx:pt idx="1832">44210.019999999997</cx:pt>
          <cx:pt idx="1833">1799016.1240000001</cx:pt>
          <cx:pt idx="1834">57030.43</cx:pt>
          <cx:pt idx="1835">1799016.1240000001</cx:pt>
          <cx:pt idx="1836">20108.240000000002</cx:pt>
          <cx:pt idx="1837">572325.06000000006</cx:pt>
          <cx:pt idx="1838">20837.560000000001</cx:pt>
          <cx:pt idx="1839">40128.260000000002</cx:pt>
          <cx:pt idx="1840">62202.620000000003</cx:pt>
          <cx:pt idx="1841">17341.080000000002</cx:pt>
          <cx:pt idx="1842">2663.3800000000001</cx:pt>
          <cx:pt idx="1843">29726</cx:pt>
          <cx:pt idx="1844">241408.26999999999</cx:pt>
          <cx:pt idx="1845">37598.349999999999</cx:pt>
          <cx:pt idx="1846">288928.63</cx:pt>
          <cx:pt idx="1847">1016156.98</cx:pt>
          <cx:pt idx="1848">124026.23</cx:pt>
          <cx:pt idx="1849">268566.35999999999</cx:pt>
          <cx:pt idx="1850">302675.37</cx:pt>
          <cx:pt idx="1851">44640.25</cx:pt>
          <cx:pt idx="1852">298047.77000000002</cx:pt>
          <cx:pt idx="1853">909208.77000000002</cx:pt>
          <cx:pt idx="1854">29481.029999999999</cx:pt>
          <cx:pt idx="1855">433941.06</cx:pt>
          <cx:pt idx="1856">27213.16</cx:pt>
          <cx:pt idx="1857">18399.400000000001</cx:pt>
          <cx:pt idx="1858">388949.03000000003</cx:pt>
          <cx:pt idx="1859">1000980.23</cx:pt>
          <cx:pt idx="1860">44640.25</cx:pt>
          <cx:pt idx="1861">124026.23</cx:pt>
          <cx:pt idx="1862">504030.72999999998</cx:pt>
          <cx:pt idx="1863">17341.080000000002</cx:pt>
          <cx:pt idx="1864">480969.56</cx:pt>
          <cx:pt idx="1865">66776.690000000002</cx:pt>
          <cx:pt idx="1866">123926.28</cx:pt>
          <cx:pt idx="1867">1016156.98</cx:pt>
          <cx:pt idx="1868">752328.97999999998</cx:pt>
          <cx:pt idx="1869">723272.03000000003</cx:pt>
          <cx:pt idx="1870">1799016.1240000001</cx:pt>
          <cx:pt idx="1871">712086.57999999996</cx:pt>
          <cx:pt idx="1872">46224.550000000003</cx:pt>
          <cx:pt idx="1873">16195.6</cx:pt>
          <cx:pt idx="1874">853363.94999999995</cx:pt>
          <cx:pt idx="1875">94103.539999999994</cx:pt>
          <cx:pt idx="1876">327507.89000000001</cx:pt>
          <cx:pt idx="1877">1065006.29</cx:pt>
          <cx:pt idx="1878">184555.32999999999</cx:pt>
          <cx:pt idx="1879">39890.510000000002</cx:pt>
          <cx:pt idx="1880">14938.07</cx:pt>
          <cx:pt idx="1881">164832.03</cx:pt>
          <cx:pt idx="1882">31058.84</cx:pt>
          <cx:pt idx="1883">276870.38</cx:pt>
          <cx:pt idx="1884">484618.77000000002</cx:pt>
          <cx:pt idx="1885">71088.389999999999</cx:pt>
          <cx:pt idx="1886">8881.9599999999991</cx:pt>
          <cx:pt idx="1887">33491.709999999999</cx:pt>
          <cx:pt idx="1888">14257.209999999999</cx:pt>
          <cx:pt idx="1889">68120.100000000006</cx:pt>
          <cx:pt idx="1890">1625993.8500000001</cx:pt>
          <cx:pt idx="1891">546442.98999999999</cx:pt>
          <cx:pt idx="1892">413528.65999999997</cx:pt>
          <cx:pt idx="1893">1799016.1240000001</cx:pt>
          <cx:pt idx="1894">1676892.28</cx:pt>
          <cx:pt idx="1895">264896.90000000002</cx:pt>
          <cx:pt idx="1896">27624.98</cx:pt>
          <cx:pt idx="1897">365055.89000000001</cx:pt>
          <cx:pt idx="1898">111845.06</cx:pt>
          <cx:pt idx="1899">211796.66</cx:pt>
          <cx:pt idx="1900">12582.709999999999</cx:pt>
          <cx:pt idx="1901">46189.870000000003</cx:pt>
          <cx:pt idx="1902">6306.5100000000002</cx:pt>
          <cx:pt idx="1903">375174.09999999998</cx:pt>
          <cx:pt idx="1904">56790.290000000001</cx:pt>
          <cx:pt idx="1905">183390.42000000001</cx:pt>
          <cx:pt idx="1906">9351.4899999999998</cx:pt>
          <cx:pt idx="1907">388581.23999999999</cx:pt>
          <cx:pt idx="1908">414354.12</cx:pt>
          <cx:pt idx="1909">334978.17999999999</cx:pt>
          <cx:pt idx="1910">189273.64000000001</cx:pt>
          <cx:pt idx="1911">38135.889999999999</cx:pt>
          <cx:pt idx="1912">2761.9099999999999</cx:pt>
          <cx:pt idx="1913">22184.529999999999</cx:pt>
          <cx:pt idx="1914">235990.04000000001</cx:pt>
          <cx:pt idx="1915">1799016.1240000001</cx:pt>
          <cx:pt idx="1916">13638.91</cx:pt>
          <cx:pt idx="1917">120465.78999999999</cx:pt>
          <cx:pt idx="1918">1339516.1899999999</cx:pt>
          <cx:pt idx="1919">29726</cx:pt>
          <cx:pt idx="1920">369771.90000000002</cx:pt>
          <cx:pt idx="1921">130122.55</cx:pt>
          <cx:pt idx="1922">284130.70000000001</cx:pt>
          <cx:pt idx="1923">34700.599999999999</cx:pt>
          <cx:pt idx="1924">54323.470000000001</cx:pt>
          <cx:pt idx="1925">31839.27</cx:pt>
          <cx:pt idx="1926">1799016.1240000001</cx:pt>
          <cx:pt idx="1927">38985.900000000001</cx:pt>
          <cx:pt idx="1928">7152.6000000000004</cx:pt>
          <cx:pt idx="1929">746947.23999999999</cx:pt>
          <cx:pt idx="1930">264520.75</cx:pt>
          <cx:pt idx="1931">204646.70000000001</cx:pt>
          <cx:pt idx="1932">193849.54000000001</cx:pt>
          <cx:pt idx="1933">255125.57000000001</cx:pt>
          <cx:pt idx="1934">3476.48</cx:pt>
          <cx:pt idx="1935">372055.78999999998</cx:pt>
          <cx:pt idx="1936">841437.26000000001</cx:pt>
          <cx:pt idx="1937">389625.31</cx:pt>
          <cx:pt idx="1938">6390</cx:pt>
          <cx:pt idx="1939">42943.309999999998</cx:pt>
          <cx:pt idx="1940">7153.3800000000001</cx:pt>
          <cx:pt idx="1941">493001.76000000001</cx:pt>
          <cx:pt idx="1942">43143.120000000003</cx:pt>
          <cx:pt idx="1943">17384.099999999999</cx:pt>
          <cx:pt idx="1944">717466.69999999995</cx:pt>
          <cx:pt idx="1945">12531.870000000001</cx:pt>
          <cx:pt idx="1946">1003089.9300000001</cx:pt>
          <cx:pt idx="1947">68120.100000000006</cx:pt>
          <cx:pt idx="1948">41511.010000000002</cx:pt>
          <cx:pt idx="1949">9651.2099999999991</cx:pt>
          <cx:pt idx="1950">20837.560000000001</cx:pt>
          <cx:pt idx="1951">42714.080000000002</cx:pt>
          <cx:pt idx="1952">11010.700000000001</cx:pt>
          <cx:pt idx="1953">293405.31</cx:pt>
          <cx:pt idx="1954">306150.31</cx:pt>
          <cx:pt idx="1955">24419.400000000001</cx:pt>
          <cx:pt idx="1956">537015.72999999998</cx:pt>
          <cx:pt idx="1957">160316.76999999999</cx:pt>
          <cx:pt idx="1958">649435.37</cx:pt>
          <cx:pt idx="1959">1799016.1240000001</cx:pt>
          <cx:pt idx="1960">1515274.6200000001</cx:pt>
          <cx:pt idx="1961">268542.98999999999</cx:pt>
          <cx:pt idx="1962">845039.80000000005</cx:pt>
          <cx:pt idx="1963">72667.529999999999</cx:pt>
          <cx:pt idx="1964">480969.56</cx:pt>
          <cx:pt idx="1965">290073.76000000001</cx:pt>
          <cx:pt idx="1966">27824.419999999998</cx:pt>
          <cx:pt idx="1967">414349.28999999998</cx:pt>
          <cx:pt idx="1968">59085.769999999997</cx:pt>
          <cx:pt idx="1969">1579777.8100000001</cx:pt>
          <cx:pt idx="1970">19760.080000000002</cx:pt>
          <cx:pt idx="1971">62468.540000000001</cx:pt>
          <cx:pt idx="1972">902543.71999999997</cx:pt>
          <cx:pt idx="1973">210930.66</cx:pt>
          <cx:pt idx="1974">10088.73</cx:pt>
          <cx:pt idx="1975">72125.380000000005</cx:pt>
          <cx:pt idx="1976">909208.77000000002</cx:pt>
          <cx:pt idx="1977">25570.389999999999</cx:pt>
          <cx:pt idx="1978">1799016.1240000001</cx:pt>
          <cx:pt idx="1979">2875.2600000000002</cx:pt>
          <cx:pt idx="1980">332752.04999999999</cx:pt>
          <cx:pt idx="1981">112032.34</cx:pt>
          <cx:pt idx="1982">304658.03999999998</cx:pt>
          <cx:pt idx="1983">153326.5</cx:pt>
          <cx:pt idx="1984">52280.160000000003</cx:pt>
          <cx:pt idx="1985">844370.04000000004</cx:pt>
          <cx:pt idx="1986">851659.48999999999</cx:pt>
          <cx:pt idx="1987">78757.410000000003</cx:pt>
          <cx:pt idx="1988">659908.08999999997</cx:pt>
          <cx:pt idx="1989">71088.389999999999</cx:pt>
          <cx:pt idx="1990">56966.459999999999</cx:pt>
          <cx:pt idx="1991">327683.65000000002</cx:pt>
          <cx:pt idx="1992">83923.029999999999</cx:pt>
          <cx:pt idx="1993">444808.76000000001</cx:pt>
          <cx:pt idx="1994">188037.63</cx:pt>
          <cx:pt idx="1995">17341.080000000002</cx:pt>
          <cx:pt idx="1996">250047.17999999999</cx:pt>
          <cx:pt idx="1997">38985.900000000001</cx:pt>
          <cx:pt idx="1998">92244.699999999997</cx:pt>
          <cx:pt idx="1999">22184.529999999999</cx:pt>
          <cx:pt idx="2000">931556.22999999998</cx:pt>
          <cx:pt idx="2001">39381.790000000001</cx:pt>
          <cx:pt idx="2002">600401.55000000005</cx:pt>
          <cx:pt idx="2003">508449.56</cx:pt>
          <cx:pt idx="2004">0.87</cx:pt>
          <cx:pt idx="2005">95652.149999999994</cx:pt>
          <cx:pt idx="2006">50969.870000000003</cx:pt>
          <cx:pt idx="2007">38985.900000000001</cx:pt>
          <cx:pt idx="2008">283944.02000000002</cx:pt>
          <cx:pt idx="2009">600331.65000000002</cx:pt>
          <cx:pt idx="2010">369771.90000000002</cx:pt>
          <cx:pt idx="2011">47528.879999999997</cx:pt>
          <cx:pt idx="2012">189273.64000000001</cx:pt>
          <cx:pt idx="2013">1582.1500000000001</cx:pt>
          <cx:pt idx="2014">712086.57999999996</cx:pt>
          <cx:pt idx="2015">4125.9700000000003</cx:pt>
          <cx:pt idx="2016">1530328.5700000001</cx:pt>
          <cx:pt idx="2017">25481.82</cx:pt>
          <cx:pt idx="2018">1579777.8100000001</cx:pt>
          <cx:pt idx="2019">164505.54999999999</cx:pt>
          <cx:pt idx="2020">493387.29999999999</cx:pt>
          <cx:pt idx="2021">7030.0799999999999</cx:pt>
          <cx:pt idx="2022">188037.63</cx:pt>
          <cx:pt idx="2023">301093.98999999999</cx:pt>
          <cx:pt idx="2024">27855.860000000001</cx:pt>
          <cx:pt idx="2025">301093.98999999999</cx:pt>
          <cx:pt idx="2026">1471282.23</cx:pt>
          <cx:pt idx="2027">67002.889999999999</cx:pt>
          <cx:pt idx="2028">215944.67999999999</cx:pt>
          <cx:pt idx="2029">47333.769999999997</cx:pt>
          <cx:pt idx="2030">1136990.1399999999</cx:pt>
          <cx:pt idx="2031">564029.44999999995</cx:pt>
          <cx:pt idx="2032">80656.869999999995</cx:pt>
          <cx:pt idx="2033">564029.44999999995</cx:pt>
          <cx:pt idx="2034">147198.47</cx:pt>
          <cx:pt idx="2035">4313.25</cx:pt>
          <cx:pt idx="2036">164832.03</cx:pt>
          <cx:pt idx="2037">5816.5200000000004</cx:pt>
          <cx:pt idx="2038">743112.47999999998</cx:pt>
          <cx:pt idx="2039">385494.59000000003</cx:pt>
          <cx:pt idx="2040">288328.22999999998</cx:pt>
          <cx:pt idx="2041">44210.019999999997</cx:pt>
          <cx:pt idx="2042">47333.769999999997</cx:pt>
          <cx:pt idx="2043">1217078.53</cx:pt>
          <cx:pt idx="2044">39224.589999999997</cx:pt>
          <cx:pt idx="2045">556041.44999999995</cx:pt>
          <cx:pt idx="2046">76018.729999999996</cx:pt>
          <cx:pt idx="2047">92531.399999999994</cx:pt>
          <cx:pt idx="2048">138623.28</cx:pt>
          <cx:pt idx="2049">255854.85999999999</cx:pt>
          <cx:pt idx="2050">102892.62</cx:pt>
          <cx:pt idx="2051">24854.970000000001</cx:pt>
          <cx:pt idx="2052">18399.400000000001</cx:pt>
          <cx:pt idx="2053">34362.059999999998</cx:pt>
          <cx:pt idx="2054">3999.1500000000001</cx:pt>
          <cx:pt idx="2055">493001.76000000001</cx:pt>
          <cx:pt idx="2056">1424877.52</cx:pt>
          <cx:pt idx="2057">70777.970000000001</cx:pt>
          <cx:pt idx="2058">10995.459999999999</cx:pt>
          <cx:pt idx="2059">35952.93</cx:pt>
          <cx:pt idx="2060">260723.76000000001</cx:pt>
          <cx:pt idx="2061">1068531.26</cx:pt>
          <cx:pt idx="2062">1784017.22</cx:pt>
          <cx:pt idx="2063">30183.099999999999</cx:pt>
          <cx:pt idx="2064">1081072.96</cx:pt>
          <cx:pt idx="2065">27824.419999999998</cx:pt>
          <cx:pt idx="2066">41086.080000000002</cx:pt>
          <cx:pt idx="2067">26404.799999999999</cx:pt>
          <cx:pt idx="2068">8866.5400000000009</cx:pt>
          <cx:pt idx="2069">493001.76000000001</cx:pt>
          <cx:pt idx="2070">224907.54000000001</cx:pt>
          <cx:pt idx="2071">125937.58</cx:pt>
          <cx:pt idx="2072">103745.46000000001</cx:pt>
          <cx:pt idx="2073">251213.09</cx:pt>
          <cx:pt idx="2074">1424877.52</cx:pt>
          <cx:pt idx="2075">164630.39999999999</cx:pt>
          <cx:pt idx="2076">375174.09999999998</cx:pt>
          <cx:pt idx="2077">153326.5</cx:pt>
          <cx:pt idx="2078">325128.38</cx:pt>
          <cx:pt idx="2079">385982.33000000002</cx:pt>
          <cx:pt idx="2080">662708.31999999995</cx:pt>
          <cx:pt idx="2081">41367.389999999999</cx:pt>
          <cx:pt idx="2082">14423.889999999999</cx:pt>
          <cx:pt idx="2083">608054.79000000004</cx:pt>
          <cx:pt idx="2084">1799016.1240000001</cx:pt>
          <cx:pt idx="2085">3.9300000000000002</cx:pt>
          <cx:pt idx="2086">436628.03000000003</cx:pt>
          <cx:pt idx="2087">715441.44999999995</cx:pt>
          <cx:pt idx="2088">44640.25</cx:pt>
          <cx:pt idx="2089">9072.8500000000004</cx:pt>
          <cx:pt idx="2090">9586.6000000000004</cx:pt>
          <cx:pt idx="2091">20108.240000000002</cx:pt>
          <cx:pt idx="2092">177542.01000000001</cx:pt>
          <cx:pt idx="2093">233540.97</cx:pt>
          <cx:pt idx="2094">241408.26999999999</cx:pt>
          <cx:pt idx="2095">975501.45999999996</cx:pt>
          <cx:pt idx="2096">48238.559999999998</cx:pt>
          <cx:pt idx="2097">107899.17</cx:pt>
          <cx:pt idx="2098">56790.290000000001</cx:pt>
          <cx:pt idx="2099">1799016.1240000001</cx:pt>
          <cx:pt idx="2100">109274.39999999999</cx:pt>
          <cx:pt idx="2101">39870.739999999998</cx:pt>
          <cx:pt idx="2102">388137.12</cx:pt>
          <cx:pt idx="2103">732222.63</cx:pt>
          <cx:pt idx="2104">752328.97999999998</cx:pt>
          <cx:pt idx="2105">121430.35000000001</cx:pt>
          <cx:pt idx="2106">14205.190000000001</cx:pt>
          <cx:pt idx="2107">924.50999999999999</cx:pt>
          <cx:pt idx="2108">931556.22999999998</cx:pt>
          <cx:pt idx="2109">840410.18999999994</cx:pt>
          <cx:pt idx="2110">321857.71000000002</cx:pt>
          <cx:pt idx="2111">124326.84</cx:pt>
          <cx:pt idx="2112">255125.57000000001</cx:pt>
          <cx:pt idx="2113">91168.490000000005</cx:pt>
          <cx:pt idx="2114">721295.80000000005</cx:pt>
          <cx:pt idx="2115">309228.28999999998</cx:pt>
          <cx:pt idx="2116">164832.03</cx:pt>
          <cx:pt idx="2117">31839.27</cx:pt>
          <cx:pt idx="2118">306150.31</cx:pt>
          <cx:pt idx="2119">11010.700000000001</cx:pt>
          <cx:pt idx="2120">274853.35999999999</cx:pt>
          <cx:pt idx="2121">32034.380000000001</cx:pt>
          <cx:pt idx="2122">39224.589999999997</cx:pt>
          <cx:pt idx="2123">201247</cx:pt>
          <cx:pt idx="2124">92244.699999999997</cx:pt>
          <cx:pt idx="2125">40910.82</cx:pt>
          <cx:pt idx="2126">330492.48999999999</cx:pt>
          <cx:pt idx="2127">7701.4499999999998</cx:pt>
          <cx:pt idx="2128">116230.63</cx:pt>
          <cx:pt idx="2129">556041.44999999995</cx:pt>
          <cx:pt idx="2130">16664.139999999999</cx:pt>
          <cx:pt idx="2131">5774.1599999999999</cx:pt>
          <cx:pt idx="2132">488814.54999999999</cx:pt>
          <cx:pt idx="2133">272163.75</cx:pt>
          <cx:pt idx="2134">566851.15000000002</cx:pt>
          <cx:pt idx="2135">717466.69999999995</cx:pt>
          <cx:pt idx="2136">746947.23999999999</cx:pt>
          <cx:pt idx="2137">57679.730000000003</cx:pt>
          <cx:pt idx="2138">1325203.22</cx:pt>
          <cx:pt idx="2139">49394.949999999997</cx:pt>
          <cx:pt idx="2140">820931.13</cx:pt>
          <cx:pt idx="2141">175137.87</cx:pt>
          <cx:pt idx="2142">369771.90000000002</cx:pt>
          <cx:pt idx="2143">29481.029999999999</cx:pt>
          <cx:pt idx="2144">214352.17000000001</cx:pt>
          <cx:pt idx="2145">327171.96000000002</cx:pt>
          <cx:pt idx="2146">231166.12</cx:pt>
          <cx:pt idx="2147">57030.43</cx:pt>
          <cx:pt idx="2148">385424.73999999999</cx:pt>
          <cx:pt idx="2149">24854.970000000001</cx:pt>
          <cx:pt idx="2150">133338.94</cx:pt>
          <cx:pt idx="2151">645820.76000000001</cx:pt>
          <cx:pt idx="2152">497126.28000000003</cx:pt>
          <cx:pt idx="2153">27208.34</cx:pt>
          <cx:pt idx="2154">241408.26999999999</cx:pt>
          <cx:pt idx="2155">90990.169999999998</cx:pt>
          <cx:pt idx="2156">24419.400000000001</cx:pt>
          <cx:pt idx="2157">1799016.1240000001</cx:pt>
          <cx:pt idx="2158">264609.73999999999</cx:pt>
          <cx:pt idx="2159">1528651.3999999999</cx:pt>
          <cx:pt idx="2160">81953.649999999994</cx:pt>
          <cx:pt idx="2161">184555.32999999999</cx:pt>
          <cx:pt idx="2162">53961.040000000001</cx:pt>
          <cx:pt idx="2163">152225.70999999999</cx:pt>
          <cx:pt idx="2164">168455.12</cx:pt>
          <cx:pt idx="2165">4375.5</cx:pt>
          <cx:pt idx="2166">256524.64999999999</cx:pt>
          <cx:pt idx="2167">196521.69</cx:pt>
          <cx:pt idx="2168">30595.830000000002</cx:pt>
          <cx:pt idx="2169">1325203.22</cx:pt>
          <cx:pt idx="2170">85568.610000000001</cx:pt>
          <cx:pt idx="2171">176770.23999999999</cx:pt>
          <cx:pt idx="2172">201247</cx:pt>
          <cx:pt idx="2173">1464278.95</cx:pt>
          <cx:pt idx="2174">42175.809999999998</cx:pt>
          <cx:pt idx="2175">9515.8500000000004</cx:pt>
          <cx:pt idx="2176">2663.3800000000001</cx:pt>
          <cx:pt idx="2177">28853.259999999998</cx:pt>
          <cx:pt idx="2178">38145.419999999998</cx:pt>
          <cx:pt idx="2179">1799016.1240000001</cx:pt>
          <cx:pt idx="2180">935017.09999999998</cx:pt>
          <cx:pt idx="2181">25599.07</cx:pt>
          <cx:pt idx="2182">30640.419999999998</cx:pt>
          <cx:pt idx="2183">276334.66999999998</cx:pt>
          <cx:pt idx="2184">209828.76000000001</cx:pt>
          <cx:pt idx="2185">66703.479999999996</cx:pt>
          <cx:pt idx="2186">278385.07000000001</cx:pt>
          <cx:pt idx="2187">97154.429999999993</cx:pt>
          <cx:pt idx="2188">153269.66</cx:pt>
          <cx:pt idx="2189">59850.019999999997</cx:pt>
          <cx:pt idx="2190">35215.889999999999</cx:pt>
          <cx:pt idx="2191">3018.8899999999999</cx:pt>
          <cx:pt idx="2192">301093.98999999999</cx:pt>
          <cx:pt idx="2193">720704.81000000006</cx:pt>
          <cx:pt idx="2194">635139.65000000002</cx:pt>
          <cx:pt idx="2195">428494.04999999999</cx:pt>
          <cx:pt idx="2196">182700.70000000001</cx:pt>
          <cx:pt idx="2197">177542.01000000001</cx:pt>
          <cx:pt idx="2198">141124.17999999999</cx:pt>
          <cx:pt idx="2199">27855.860000000001</cx:pt>
          <cx:pt idx="2200">66584.770000000004</cx:pt>
          <cx:pt idx="2201">125937.58</cx:pt>
          <cx:pt idx="2202">30183.099999999999</cx:pt>
          <cx:pt idx="2203">1585087.8300000001</cx:pt>
          <cx:pt idx="2204">11934.02</cx:pt>
          <cx:pt idx="2205">136165.04999999999</cx:pt>
          <cx:pt idx="2206">217105.85000000001</cx:pt>
          <cx:pt idx="2207">775053.78000000003</cx:pt>
          <cx:pt idx="2208">621128.27000000002</cx:pt>
          <cx:pt idx="2209">25570.389999999999</cx:pt>
          <cx:pt idx="2210">99606.240000000005</cx:pt>
          <cx:pt idx="2211">176770.23999999999</cx:pt>
          <cx:pt idx="2212">537015.72999999998</cx:pt>
          <cx:pt idx="2213">206808.10000000001</cx:pt>
          <cx:pt idx="2214">59618.110000000001</cx:pt>
          <cx:pt idx="2215">951135.06999999995</cx:pt>
          <cx:pt idx="2216">48238.559999999998</cx:pt>
          <cx:pt idx="2217">49552.720000000001</cx:pt>
          <cx:pt idx="2218">13221.940000000001</cx:pt>
          <cx:pt idx="2219">686380.60999999999</cx:pt>
          <cx:pt idx="2220">288328.22999999998</cx:pt>
          <cx:pt idx="2221">909782.77000000002</cx:pt>
          <cx:pt idx="2222">77368</cx:pt>
          <cx:pt idx="2223">717466.69999999995</cx:pt>
          <cx:pt idx="2224">101521.88</cx:pt>
          <cx:pt idx="2225">40910.82</cx:pt>
          <cx:pt idx="2226">170489.73999999999</cx:pt>
          <cx:pt idx="2227">497795.28999999998</cx:pt>
          <cx:pt idx="2228">276360.53999999998</cx:pt>
          <cx:pt idx="2229">3999.1500000000001</cx:pt>
          <cx:pt idx="2230">161707.10999999999</cx:pt>
          <cx:pt idx="2231">14257.209999999999</cx:pt>
          <cx:pt idx="2232">28853.259999999998</cx:pt>
          <cx:pt idx="2233">395823.25</cx:pt>
          <cx:pt idx="2234">5105.8599999999997</cx:pt>
          <cx:pt idx="2235">6824.2700000000004</cx:pt>
          <cx:pt idx="2236">330492.48999999999</cx:pt>
          <cx:pt idx="2237">3476.48</cx:pt>
          <cx:pt idx="2238">15794.280000000001</cx:pt>
          <cx:pt idx="2239">50179.139999999999</cx:pt>
          <cx:pt idx="2240">274853.35999999999</cx:pt>
          <cx:pt idx="2241">77872.660000000003</cx:pt>
          <cx:pt idx="2242">37639.400000000001</cx:pt>
          <cx:pt idx="2243">13545.24</cx:pt>
          <cx:pt idx="2244">233540.97</cx:pt>
          <cx:pt idx="2245">290073.76000000001</cx:pt>
          <cx:pt idx="2246">34362.059999999998</cx:pt>
          <cx:pt idx="2247">168455.12</cx:pt>
          <cx:pt idx="2248">8568.7099999999991</cx:pt>
          <cx:pt idx="2249">1464278.95</cx:pt>
          <cx:pt idx="2250">134676.13</cx:pt>
          <cx:pt idx="2251">263755.37</cx:pt>
          <cx:pt idx="2252">197437.47</cx:pt>
          <cx:pt idx="2253">42714.080000000002</cx:pt>
          <cx:pt idx="2254">15315.469999999999</cx:pt>
          <cx:pt idx="2255">1012.3</cx:pt>
          <cx:pt idx="2256">15708.09</cx:pt>
          <cx:pt idx="2257">235990.04000000001</cx:pt>
          <cx:pt idx="2258">27094.790000000001</cx:pt>
          <cx:pt idx="2259">238170.07000000001</cx:pt>
          <cx:pt idx="2260">70790.380000000005</cx:pt>
          <cx:pt idx="2261">46764.510000000002</cx:pt>
          <cx:pt idx="2262">1291326.71</cx:pt>
          <cx:pt idx="2263">25570.389999999999</cx:pt>
          <cx:pt idx="2264">272538.04999999999</cx:pt>
          <cx:pt idx="2265">264896.90000000002</cx:pt>
          <cx:pt idx="2266">823244.28000000003</cx:pt>
          <cx:pt idx="2267">14411.51</cx:pt>
          <cx:pt idx="2268">96162.320000000007</cx:pt>
          <cx:pt idx="2269">161848.91</cx:pt>
          <cx:pt idx="2270">77872.660000000003</cx:pt>
          <cx:pt idx="2271">46461.690000000002</cx:pt>
          <cx:pt idx="2272">2793.8600000000001</cx:pt>
          <cx:pt idx="2273">72125.380000000005</cx:pt>
          <cx:pt idx="2274">3964.5599999999999</cx:pt>
          <cx:pt idx="2275">37598.349999999999</cx:pt>
          <cx:pt idx="2276">51656.550000000003</cx:pt>
          <cx:pt idx="2277">426903.98999999999</cx:pt>
          <cx:pt idx="2278">150563.32000000001</cx:pt>
          <cx:pt idx="2279">169788.29999999999</cx:pt>
          <cx:pt idx="2280">40223.519999999997</cx:pt>
          <cx:pt idx="2281">314206.70000000001</cx:pt>
          <cx:pt idx="2282">124050.44</cx:pt>
          <cx:pt idx="2283">109995.14999999999</cx:pt>
          <cx:pt idx="2284">16217.190000000001</cx:pt>
          <cx:pt idx="2285">8866.5400000000009</cx:pt>
          <cx:pt idx="2286">1799016.1240000001</cx:pt>
          <cx:pt idx="2287">159461.97</cx:pt>
          <cx:pt idx="2288">35819.690000000002</cx:pt>
          <cx:pt idx="2289">31972.529999999999</cx:pt>
          <cx:pt idx="2290">206808.10000000001</cx:pt>
          <cx:pt idx="2291">537015.72999999998</cx:pt>
          <cx:pt idx="2292">39890.510000000002</cx:pt>
          <cx:pt idx="2293">276870.38</cx:pt>
          <cx:pt idx="2294">1156848.47</cx:pt>
          <cx:pt idx="2295">30782.459999999999</cx:pt>
          <cx:pt idx="2296">85356.699999999997</cx:pt>
          <cx:pt idx="2297">69064.720000000001</cx:pt>
          <cx:pt idx="2298">69662.25</cx:pt>
          <cx:pt idx="2299">265017.37</cx:pt>
          <cx:pt idx="2300">1799016.1240000001</cx:pt>
          <cx:pt idx="2301">847079.05000000005</cx:pt>
          <cx:pt idx="2302">114904.22</cx:pt>
          <cx:pt idx="2303">301093.98999999999</cx:pt>
          <cx:pt idx="2304">440072.65999999997</cx:pt>
          <cx:pt idx="2305">308091.90000000002</cx:pt>
          <cx:pt idx="2306">194568.47</cx:pt>
          <cx:pt idx="2307">143965.94</cx:pt>
          <cx:pt idx="2308">219837.09</cx:pt>
          <cx:pt idx="2309">1530328.5700000001</cx:pt>
          <cx:pt idx="2310">66776.690000000002</cx:pt>
          <cx:pt idx="2311">86346.910000000003</cx:pt>
          <cx:pt idx="2312">81953.649999999994</cx:pt>
          <cx:pt idx="2313">41992.699999999997</cx:pt>
          <cx:pt idx="2314">1413177.5</cx:pt>
          <cx:pt idx="2315">136165.04999999999</cx:pt>
          <cx:pt idx="2316">1317649.1299999999</cx:pt>
          <cx:pt idx="2317">600401.55000000005</cx:pt>
          <cx:pt idx="2318">5774.1599999999999</cx:pt>
          <cx:pt idx="2319">2793.8600000000001</cx:pt>
          <cx:pt idx="2320">696006.05000000005</cx:pt>
          <cx:pt idx="2321">52501.839999999997</cx:pt>
          <cx:pt idx="2322">309228.28999999998</cx:pt>
          <cx:pt idx="2323">32034.380000000001</cx:pt>
          <cx:pt idx="2324">327171.96000000002</cx:pt>
          <cx:pt idx="2325">119709.14</cx:pt>
          <cx:pt idx="2326">50600.629999999997</cx:pt>
          <cx:pt idx="2327">18140.419999999998</cx:pt>
          <cx:pt idx="2328">455536.94</cx:pt>
          <cx:pt idx="2329">50600.629999999997</cx:pt>
          <cx:pt idx="2330">394615.83000000002</cx:pt>
          <cx:pt idx="2331">4368.75</cx:pt>
          <cx:pt idx="2332">720704.81000000006</cx:pt>
          <cx:pt idx="2333">156927.25</cx:pt>
          <cx:pt idx="2334">769534.04000000004</cx:pt>
          <cx:pt idx="2335">41657.830000000002</cx:pt>
          <cx:pt idx="2336">1237794.1599999999</cx:pt>
          <cx:pt idx="2337">1799016.1240000001</cx:pt>
          <cx:pt idx="2338">6624.6700000000001</cx:pt>
          <cx:pt idx="2339">692670.85999999999</cx:pt>
          <cx:pt idx="2340">478599.64000000001</cx:pt>
          <cx:pt idx="2341">820931.13</cx:pt>
          <cx:pt idx="2342">484618.77000000002</cx:pt>
          <cx:pt idx="2343">2663.3800000000001</cx:pt>
          <cx:pt idx="2344">47528.879999999997</cx:pt>
          <cx:pt idx="2345">43026.050000000003</cx:pt>
          <cx:pt idx="2346">74883.389999999999</cx:pt>
          <cx:pt idx="2347">67002.889999999999</cx:pt>
          <cx:pt idx="2348">1799016.1240000001</cx:pt>
          <cx:pt idx="2349">97154.429999999993</cx:pt>
          <cx:pt idx="2350">276998.79999999999</cx:pt>
          <cx:pt idx="2351">82017.869999999995</cx:pt>
          <cx:pt idx="2352">1799016.1240000001</cx:pt>
          <cx:pt idx="2353">483701.65999999997</cx:pt>
          <cx:pt idx="2354">2218.3099999999999</cx:pt>
          <cx:pt idx="2355">39224.589999999997</cx:pt>
          <cx:pt idx="2356">19945.029999999999</cx:pt>
          <cx:pt idx="2357">309453.60999999999</cx:pt>
          <cx:pt idx="2358">947972.15000000002</cx:pt>
          <cx:pt idx="2359">488814.54999999999</cx:pt>
          <cx:pt idx="2360">483772.75</cx:pt>
          <cx:pt idx="2361">22057.98</cx:pt>
          <cx:pt idx="2362">504030.72999999998</cx:pt>
          <cx:pt idx="2363">224907.54000000001</cx:pt>
          <cx:pt idx="2364">1799016.1240000001</cx:pt>
          <cx:pt idx="2365">297817.72999999998</cx:pt>
          <cx:pt idx="2366">1799016.1240000001</cx:pt>
          <cx:pt idx="2367">22184.529999999999</cx:pt>
          <cx:pt idx="2368">92345.410000000003</cx:pt>
          <cx:pt idx="2369">1815.74</cx:pt>
          <cx:pt idx="2370">123927.72</cx:pt>
          <cx:pt idx="2371">57030.43</cx:pt>
          <cx:pt idx="2372">20837.560000000001</cx:pt>
          <cx:pt idx="2373">25570.389999999999</cx:pt>
          <cx:pt idx="2374">1277926.97</cx:pt>
          <cx:pt idx="2375">349026.69</cx:pt>
          <cx:pt idx="2376">820931.13</cx:pt>
          <cx:pt idx="2377">5235.2799999999997</cx:pt>
          <cx:pt idx="2378">845039.80000000005</cx:pt>
          <cx:pt idx="2379">164832.03</cx:pt>
          <cx:pt idx="2380">174054.26000000001</cx:pt>
          <cx:pt idx="2381">414354.12</cx:pt>
          <cx:pt idx="2382">140149.73999999999</cx:pt>
          <cx:pt idx="2383">52482.199999999997</cx:pt>
          <cx:pt idx="2384">117642.14</cx:pt>
          <cx:pt idx="2385">44210.019999999997</cx:pt>
          <cx:pt idx="2386">221848.79000000001</cx:pt>
          <cx:pt idx="2387">98991.160000000003</cx:pt>
          <cx:pt idx="2388">103745.46000000001</cx:pt>
          <cx:pt idx="2389">39277.559999999998</cx:pt>
          <cx:pt idx="2390">1061358.27</cx:pt>
          <cx:pt idx="2391">214175.39999999999</cx:pt>
          <cx:pt idx="2392">14257.209999999999</cx:pt>
          <cx:pt idx="2393">483701.65999999997</cx:pt>
          <cx:pt idx="2394">143318.76000000001</cx:pt>
          <cx:pt idx="2395">248534.60000000001</cx:pt>
          <cx:pt idx="2396">49975.529999999999</cx:pt>
          <cx:pt idx="2397">460182.91999999998</cx:pt>
          <cx:pt idx="2398">8307</cx:pt>
          <cx:pt idx="2399">125937.58</cx:pt>
          <cx:pt idx="2400">8691.5</cx:pt>
          <cx:pt idx="2401">92756.660000000003</cx:pt>
          <cx:pt idx="2402">775053.78000000003</cx:pt>
          <cx:pt idx="2403">13504.959999999999</cx:pt>
          <cx:pt idx="2404">41657.830000000002</cx:pt>
          <cx:pt idx="2405">26357.369999999999</cx:pt>
          <cx:pt idx="2406">223907.25</cx:pt>
          <cx:pt idx="2407">235990.04000000001</cx:pt>
          <cx:pt idx="2408">83923.029999999999</cx:pt>
          <cx:pt idx="2409">444808.76000000001</cx:pt>
          <cx:pt idx="2410">211796.66</cx:pt>
          <cx:pt idx="2411">1519624.8500000001</cx:pt>
          <cx:pt idx="2412">24400.220000000001</cx:pt>
          <cx:pt idx="2413">41992.699999999997</cx:pt>
          <cx:pt idx="2414">36612.519999999997</cx:pt>
          <cx:pt idx="2415">372055.78999999998</cx:pt>
          <cx:pt idx="2416">107444.72</cx:pt>
          <cx:pt idx="2417">278055.53999999998</cx:pt>
          <cx:pt idx="2418">2.2799999999999998</cx:pt>
          <cx:pt idx="2419">489101.01000000001</cx:pt>
          <cx:pt idx="2420">111448.31</cx:pt>
          <cx:pt idx="2421">25575.139999999999</cx:pt>
          <cx:pt idx="2422">97786.380000000005</cx:pt>
          <cx:pt idx="2423">263736.13</cx:pt>
          <cx:pt idx="2424">284130.70000000001</cx:pt>
          <cx:pt idx="2425">21531.700000000001</cx:pt>
          <cx:pt idx="2426">717466.69999999995</cx:pt>
          <cx:pt idx="2427">1006394.71</cx:pt>
          <cx:pt idx="2428">14257.209999999999</cx:pt>
          <cx:pt idx="2429">221848.79000000001</cx:pt>
          <cx:pt idx="2430">182681.14999999999</cx:pt>
          <cx:pt idx="2431">1799016.1240000001</cx:pt>
          <cx:pt idx="2432">387501.94</cx:pt>
          <cx:pt idx="2433">215944.67999999999</cx:pt>
          <cx:pt idx="2434">61647.559999999998</cx:pt>
          <cx:pt idx="2435">7556.8000000000002</cx:pt>
          <cx:pt idx="2436">80656.869999999995</cx:pt>
          <cx:pt idx="2437">19640.029999999999</cx:pt>
          <cx:pt idx="2438">133338.94</cx:pt>
          <cx:pt idx="2439">504184.21000000002</cx:pt>
          <cx:pt idx="2440">910316.57999999996</cx:pt>
          <cx:pt idx="2441">33036.949999999997</cx:pt>
          <cx:pt idx="2442">1799016.1240000001</cx:pt>
          <cx:pt idx="2443">20979.23</cx:pt>
          <cx:pt idx="2444">164630.39999999999</cx:pt>
          <cx:pt idx="2445">692670.85999999999</cx:pt>
          <cx:pt idx="2446">360821.38</cx:pt>
          <cx:pt idx="2447">649435.37</cx:pt>
          <cx:pt idx="2448">820931.13</cx:pt>
          <cx:pt idx="2449">454821.78999999998</cx:pt>
          <cx:pt idx="2450">557493.53000000003</cx:pt>
          <cx:pt idx="2451">10048.83</cx:pt>
          <cx:pt idx="2452">424560.19</cx:pt>
          <cx:pt idx="2453">106170.50999999999</cx:pt>
          <cx:pt idx="2454">37092.800000000003</cx:pt>
          <cx:pt idx="2455">197437.47</cx:pt>
          <cx:pt idx="2456">148407.35999999999</cx:pt>
          <cx:pt idx="2457">36052.650000000001</cx:pt>
          <cx:pt idx="2458">1277926.97</cx:pt>
          <cx:pt idx="2459">32034.380000000001</cx:pt>
          <cx:pt idx="2460">15485.74</cx:pt>
          <cx:pt idx="2461">276870.38</cx:pt>
          <cx:pt idx="2462">965062.73999999999</cx:pt>
          <cx:pt idx="2463">27208.34</cx:pt>
          <cx:pt idx="2464">330492.48999999999</cx:pt>
          <cx:pt idx="2465">572325.06000000006</cx:pt>
          <cx:pt idx="2466">76897.089999999997</cx:pt>
          <cx:pt idx="2467">1022205.1899999999</cx:pt>
          <cx:pt idx="2468">264896.90000000002</cx:pt>
          <cx:pt idx="2469">1136990.1399999999</cx:pt>
          <cx:pt idx="2470">149855.45999999999</cx:pt>
          <cx:pt idx="2471">35819.690000000002</cx:pt>
          <cx:pt idx="2472">6824.2700000000004</cx:pt>
          <cx:pt idx="2473">15122.559999999999</cx:pt>
          <cx:pt idx="2474">197232.70999999999</cx:pt>
          <cx:pt idx="2475">185154.60999999999</cx:pt>
          <cx:pt idx="2476">44297.919999999998</cx:pt>
          <cx:pt idx="2477">197232.70999999999</cx:pt>
          <cx:pt idx="2478">41086.080000000002</cx:pt>
          <cx:pt idx="2479">4283.04</cx:pt>
          <cx:pt idx="2480">7152.6000000000004</cx:pt>
          <cx:pt idx="2481">168455.12</cx:pt>
          <cx:pt idx="2482">1530328.5700000001</cx:pt>
          <cx:pt idx="2483">81966.160000000003</cx:pt>
          <cx:pt idx="2484">1676892.28</cx:pt>
          <cx:pt idx="2485">30664.240000000002</cx:pt>
          <cx:pt idx="2486">175137.56</cx:pt>
          <cx:pt idx="2487">277423.40000000002</cx:pt>
          <cx:pt idx="2488">1016156.98</cx:pt>
          <cx:pt idx="2489">119118.31</cx:pt>
          <cx:pt idx="2490">1515274.6200000001</cx:pt>
          <cx:pt idx="2491">25481.82</cx:pt>
          <cx:pt idx="2492">1519624.8500000001</cx:pt>
          <cx:pt idx="2493">52280.160000000003</cx:pt>
          <cx:pt idx="2494">102892.62</cx:pt>
          <cx:pt idx="2495">630156.63</cx:pt>
          <cx:pt idx="2496">109995.14999999999</cx:pt>
          <cx:pt idx="2497">75275.619999999995</cx:pt>
          <cx:pt idx="2498">260723.76000000001</cx:pt>
          <cx:pt idx="2499">278148.39000000001</cx:pt>
          <cx:pt idx="2500">365055.89000000001</cx:pt>
          <cx:pt idx="2501">1799016.1240000001</cx:pt>
          <cx:pt idx="2502">81953.649999999994</cx:pt>
          <cx:pt idx="2503">194568.47</cx:pt>
          <cx:pt idx="2504">74267.889999999999</cx:pt>
          <cx:pt idx="2505">575795.93000000005</cx:pt>
          <cx:pt idx="2506">20979.23</cx:pt>
          <cx:pt idx="2507">67929.330000000002</cx:pt>
          <cx:pt idx="2508">41132.129999999997</cx:pt>
          <cx:pt idx="2509">1799015.3300000001</cx:pt>
          <cx:pt idx="2510">98048.570000000007</cx:pt>
          <cx:pt idx="2511">7152.6000000000004</cx:pt>
          <cx:pt idx="2512">3383.75</cx:pt>
          <cx:pt idx="2513">287489.03999999998</cx:pt>
          <cx:pt idx="2514">18216.880000000001</cx:pt>
          <cx:pt idx="2515">71720.479999999996</cx:pt>
          <cx:pt idx="2516">1671622.8899999999</cx:pt>
          <cx:pt idx="2517">521685.69</cx:pt>
          <cx:pt idx="2518">204458.60000000001</cx:pt>
          <cx:pt idx="2519">58516.339999999997</cx:pt>
          <cx:pt idx="2520">13158.139999999999</cx:pt>
          <cx:pt idx="2521">831150.18000000005</cx:pt>
          <cx:pt idx="2522">13683.16</cx:pt>
          <cx:pt idx="2523">272607.04999999999</cx:pt>
          <cx:pt idx="2524">124500.74000000001</cx:pt>
          <cx:pt idx="2525">66013.800000000003</cx:pt>
          <cx:pt idx="2526">1563443.1200000001</cx:pt>
          <cx:pt idx="2527">65208.82</cx:pt>
          <cx:pt idx="2528">18939.939999999999</cx:pt>
          <cx:pt idx="2529">1136890.47</cx:pt>
          <cx:pt idx="2530">830319.45999999996</cx:pt>
          <cx:pt idx="2531">233344.82999999999</cx:pt>
          <cx:pt idx="2532">435841.81</cx:pt>
          <cx:pt idx="2533">10762.540000000001</cx:pt>
          <cx:pt idx="2534">547116.54000000004</cx:pt>
          <cx:pt idx="2535">35350.879999999997</cx:pt>
          <cx:pt idx="2536">59282.019999999997</cx:pt>
          <cx:pt idx="2537">1743832.48</cx:pt>
          <cx:pt idx="2538">1002330.71</cx:pt>
          <cx:pt idx="2539">161366.04000000001</cx:pt>
          <cx:pt idx="2540">1799016.1240000001</cx:pt>
          <cx:pt idx="2541">1097597.1599999999</cx:pt>
          <cx:pt idx="2542">22259.73</cx:pt>
          <cx:pt idx="2543">43917.050000000003</cx:pt>
          <cx:pt idx="2544">3456.0300000000002</cx:pt>
          <cx:pt idx="2545">5670.8199999999997</cx:pt>
          <cx:pt idx="2546">295709.22999999998</cx:pt>
          <cx:pt idx="2547">89630.229999999996</cx:pt>
          <cx:pt idx="2548">19646.139999999999</cx:pt>
          <cx:pt idx="2549">117148.71000000001</cx:pt>
          <cx:pt idx="2550">185755.51999999999</cx:pt>
          <cx:pt idx="2551">658891.82999999996</cx:pt>
          <cx:pt idx="2552">991845.60999999999</cx:pt>
          <cx:pt idx="2553">880516.16000000003</cx:pt>
          <cx:pt idx="2554">285794.82000000001</cx:pt>
          <cx:pt idx="2555">1036410.61</cx:pt>
          <cx:pt idx="2556">733690.69999999995</cx:pt>
          <cx:pt idx="2557">9059.4799999999996</cx:pt>
          <cx:pt idx="2558">277463.26000000001</cx:pt>
          <cx:pt idx="2559">588239.96999999997</cx:pt>
          <cx:pt idx="2560">140228.35000000001</cx:pt>
          <cx:pt idx="2561">22196.98</cx:pt>
          <cx:pt idx="2562">17003.580000000002</cx:pt>
          <cx:pt idx="2563">13047.59</cx:pt>
          <cx:pt idx="2564">884660.18000000005</cx:pt>
          <cx:pt idx="2565">25232.580000000002</cx:pt>
          <cx:pt idx="2566">274321</cx:pt>
          <cx:pt idx="2567">346999.44</cx:pt>
          <cx:pt idx="2568">244981.44</cx:pt>
          <cx:pt idx="2569">343646.66999999998</cx:pt>
          <cx:pt idx="2570">432974.12</cx:pt>
          <cx:pt idx="2571">149802.73999999999</cx:pt>
          <cx:pt idx="2572">656560.01000000001</cx:pt>
          <cx:pt idx="2573">35472.440000000002</cx:pt>
          <cx:pt idx="2574">5359.8000000000002</cx:pt>
          <cx:pt idx="2575">65352.690000000002</cx:pt>
          <cx:pt idx="2576">41500.57</cx:pt>
          <cx:pt idx="2577">1156848.47</cx:pt>
          <cx:pt idx="2578">53809.93</cx:pt>
          <cx:pt idx="2579">9614.3299999999999</cx:pt>
          <cx:pt idx="2580">1316110.1599999999</cx:pt>
          <cx:pt idx="2581">1585087.8300000001</cx:pt>
          <cx:pt idx="2582">1583866.05</cx:pt>
          <cx:pt idx="2583">62991.559999999998</cx:pt>
          <cx:pt idx="2584">537015.72999999998</cx:pt>
          <cx:pt idx="2585">696353.58999999997</cx:pt>
          <cx:pt idx="2586">104992.52</cx:pt>
          <cx:pt idx="2587">57179.940000000002</cx:pt>
          <cx:pt idx="2588">793332.01000000001</cx:pt>
          <cx:pt idx="2589">37633.410000000003</cx:pt>
          <cx:pt idx="2590">486469.59000000003</cx:pt>
          <cx:pt idx="2591">233733.91</cx:pt>
          <cx:pt idx="2592">457782.17999999999</cx:pt>
          <cx:pt idx="2593">650244.39000000001</cx:pt>
          <cx:pt idx="2594">439710.96000000002</cx:pt>
          <cx:pt idx="2595">70876.639999999999</cx:pt>
          <cx:pt idx="2596">73645.309999999998</cx:pt>
          <cx:pt idx="2597">330397.15999999997</cx:pt>
          <cx:pt idx="2598">105693.28999999999</cx:pt>
          <cx:pt idx="2599">62815.32</cx:pt>
          <cx:pt idx="2600">169074.25</cx:pt>
          <cx:pt idx="2601">1288216.3799999999</cx:pt>
          <cx:pt idx="2602">198322.26999999999</cx:pt>
          <cx:pt idx="2603">1632079</cx:pt>
          <cx:pt idx="2604">1050241.3500000001</cx:pt>
          <cx:pt idx="2605">1419961.51</cx:pt>
          <cx:pt idx="2606">477578.65000000002</cx:pt>
          <cx:pt idx="2607">1799016.1240000001</cx:pt>
          <cx:pt idx="2608">216124.48000000001</cx:pt>
          <cx:pt idx="2609">21600.790000000001</cx:pt>
          <cx:pt idx="2610">1024526.91</cx:pt>
          <cx:pt idx="2611">13158.139999999999</cx:pt>
          <cx:pt idx="2612">101598.64999999999</cx:pt>
          <cx:pt idx="2613">140228.35000000001</cx:pt>
          <cx:pt idx="2614">1610175.3100000001</cx:pt>
          <cx:pt idx="2615">935489.18000000005</cx:pt>
          <cx:pt idx="2616">1200478.9299999999</cx:pt>
          <cx:pt idx="2617">19701.959999999999</cx:pt>
          <cx:pt idx="2618">622546.52000000002</cx:pt>
          <cx:pt idx="2619">3675.21</cx:pt>
          <cx:pt idx="2620">83666.059999999998</cx:pt>
          <cx:pt idx="2621">9896.3700000000008</cx:pt>
          <cx:pt idx="2622">68850.710000000006</cx:pt>
          <cx:pt idx="2623">537597.88</cx:pt>
          <cx:pt idx="2624">1453391.5700000001</cx:pt>
          <cx:pt idx="2625">74551</cx:pt>
          <cx:pt idx="2626">509072.21999999997</cx:pt>
          <cx:pt idx="2627">140053.29999999999</cx:pt>
          <cx:pt idx="2628">108329.5</cx:pt>
          <cx:pt idx="2629">1799016.1240000001</cx:pt>
          <cx:pt idx="2630">39460.860000000001</cx:pt>
          <cx:pt idx="2631">71464</cx:pt>
          <cx:pt idx="2632">34186.57</cx:pt>
          <cx:pt idx="2633">333614.56</cx:pt>
          <cx:pt idx="2634">471464.76000000001</cx:pt>
          <cx:pt idx="2635">192849.23000000001</cx:pt>
          <cx:pt idx="2636">91173.940000000002</cx:pt>
          <cx:pt idx="2637">126187.08</cx:pt>
          <cx:pt idx="2638">45176.339999999997</cx:pt>
          <cx:pt idx="2639">119614.78999999999</cx:pt>
          <cx:pt idx="2640">1799016.1240000001</cx:pt>
          <cx:pt idx="2641">34835.800000000003</cx:pt>
          <cx:pt idx="2642">338750.84999999998</cx:pt>
          <cx:pt idx="2643">3383.75</cx:pt>
          <cx:pt idx="2644">284525.26000000001</cx:pt>
          <cx:pt idx="2645">447506.48999999999</cx:pt>
          <cx:pt idx="2646">264336.77000000002</cx:pt>
          <cx:pt idx="2647">117851.25999999999</cx:pt>
          <cx:pt idx="2648">1799016.1240000001</cx:pt>
          <cx:pt idx="2649">1132.4000000000001</cx:pt>
          <cx:pt idx="2650">151899.92000000001</cx:pt>
          <cx:pt idx="2651">564714.48999999999</cx:pt>
          <cx:pt idx="2652">769769.14000000001</cx:pt>
          <cx:pt idx="2653">252605.04999999999</cx:pt>
          <cx:pt idx="2654">752061.60999999999</cx:pt>
          <cx:pt idx="2655">43525.620000000003</cx:pt>
          <cx:pt idx="2656">39782.519999999997</cx:pt>
          <cx:pt idx="2657">168577.09</cx:pt>
          <cx:pt idx="2658">1799016.1240000001</cx:pt>
          <cx:pt idx="2659">377068.94</cx:pt>
          <cx:pt idx="2660">465626.02000000002</cx:pt>
          <cx:pt idx="2661">1799016.1240000001</cx:pt>
          <cx:pt idx="2662">62012.730000000003</cx:pt>
          <cx:pt idx="2663">494972.97999999998</cx:pt>
          <cx:pt idx="2664">398728.31</cx:pt>
          <cx:pt idx="2665">159501.23999999999</cx:pt>
          <cx:pt idx="2666">576881.89000000001</cx:pt>
          <cx:pt idx="2667">347396.40999999997</cx:pt>
          <cx:pt idx="2668">28396.919999999998</cx:pt>
          <cx:pt idx="2669">40244.290000000001</cx:pt>
          <cx:pt idx="2670">857734.20999999996</cx:pt>
          <cx:pt idx="2671">609430.56000000006</cx:pt>
          <cx:pt idx="2672">83750.009999999995</cx:pt>
          <cx:pt idx="2673">352772.59000000003</cx:pt>
          <cx:pt idx="2674">98779.380000000005</cx:pt>
          <cx:pt idx="2675">8552.2399999999998</cx:pt>
          <cx:pt idx="2676">759731.77000000002</cx:pt>
          <cx:pt idx="2677">43858.220000000001</cx:pt>
          <cx:pt idx="2678">488649.56</cx:pt>
          <cx:pt idx="2679">649838.35999999999</cx:pt>
          <cx:pt idx="2680">23049.75</cx:pt>
          <cx:pt idx="2681">1630114.3300000001</cx:pt>
          <cx:pt idx="2682">1799016.1240000001</cx:pt>
          <cx:pt idx="2683">561847.09999999998</cx:pt>
          <cx:pt idx="2684">871116.07999999996</cx:pt>
          <cx:pt idx="2685">131587.16</cx:pt>
          <cx:pt idx="2686">1799016.1240000001</cx:pt>
          <cx:pt idx="2687">5202.0600000000004</cx:pt>
          <cx:pt idx="2688">941940.75</cx:pt>
          <cx:pt idx="2689">150381.54000000001</cx:pt>
          <cx:pt idx="2690">493387.29999999999</cx:pt>
          <cx:pt idx="2691">416326.31</cx:pt>
          <cx:pt idx="2692">461941.65999999997</cx:pt>
          <cx:pt idx="2693">742925.12</cx:pt>
          <cx:pt idx="2694">10233.709999999999</cx:pt>
          <cx:pt idx="2695">36084.910000000003</cx:pt>
          <cx:pt idx="2696">161870.60999999999</cx:pt>
          <cx:pt idx="2697">71007.429999999993</cx:pt>
          <cx:pt idx="2698">179431.10000000001</cx:pt>
          <cx:pt idx="2699">107492.82000000001</cx:pt>
          <cx:pt idx="2700">181424.17000000001</cx:pt>
          <cx:pt idx="2701">63349.57</cx:pt>
          <cx:pt idx="2702">319189.22999999998</cx:pt>
          <cx:pt idx="2703">107167.71000000001</cx:pt>
          <cx:pt idx="2704">777039.54000000004</cx:pt>
          <cx:pt idx="2705">4250.8299999999999</cx:pt>
          <cx:pt idx="2706">1357027.9099999999</cx:pt>
          <cx:pt idx="2707">1629312.0600000001</cx:pt>
          <cx:pt idx="2708">104691.34</cx:pt>
          <cx:pt idx="2709">235170.79999999999</cx:pt>
          <cx:pt idx="2710">1136890.47</cx:pt>
          <cx:pt idx="2711">1799016.1240000001</cx:pt>
          <cx:pt idx="2712">2913.8600000000001</cx:pt>
          <cx:pt idx="2713">562518.87</cx:pt>
          <cx:pt idx="2714">425436.63</cx:pt>
          <cx:pt idx="2715">1235167.02</cx:pt>
          <cx:pt idx="2716">320090.09999999998</cx:pt>
          <cx:pt idx="2717">286792.09000000003</cx:pt>
          <cx:pt idx="2718">16238.209999999999</cx:pt>
          <cx:pt idx="2719">49390.93</cx:pt>
          <cx:pt idx="2720">4955.6499999999996</cx:pt>
          <cx:pt idx="2721">727073.94999999995</cx:pt>
          <cx:pt idx="2722">187627.26999999999</cx:pt>
          <cx:pt idx="2723">1799016.1240000001</cx:pt>
          <cx:pt idx="2724">31069.98</cx:pt>
          <cx:pt idx="2725">704438.51000000001</cx:pt>
          <cx:pt idx="2726">457782.17999999999</cx:pt>
          <cx:pt idx="2727">60083.32</cx:pt>
          <cx:pt idx="2728">58059.040000000001</cx:pt>
          <cx:pt idx="2729">108144.88</cx:pt>
          <cx:pt idx="2730">15830.440000000001</cx:pt>
          <cx:pt idx="2731">309275.46999999997</cx:pt>
          <cx:pt idx="2732">1215924.23</cx:pt>
          <cx:pt idx="2733">484964.02000000002</cx:pt>
          <cx:pt idx="2734">107729.00999999999</cx:pt>
          <cx:pt idx="2735">262104.45000000001</cx:pt>
          <cx:pt idx="2736">244434.44</cx:pt>
          <cx:pt idx="2737">187084.44</cx:pt>
          <cx:pt idx="2738">947169.89000000001</cx:pt>
          <cx:pt idx="2739">30607.529999999999</cx:pt>
          <cx:pt idx="2740">282660.03000000003</cx:pt>
          <cx:pt idx="2741">1483563.55</cx:pt>
          <cx:pt idx="2742">605124.60999999999</cx:pt>
          <cx:pt idx="2743">1691662.8200000001</cx:pt>
          <cx:pt idx="2744">562538.5</cx:pt>
          <cx:pt idx="2745">889231.93999999994</cx:pt>
          <cx:pt idx="2746">468523.69</cx:pt>
          <cx:pt idx="2747">186388.37</cx:pt>
          <cx:pt idx="2748">297327.03999999998</cx:pt>
          <cx:pt idx="2749">1592362.3999999999</cx:pt>
          <cx:pt idx="2750">931448.33999999997</cx:pt>
          <cx:pt idx="2751">546442.98999999999</cx:pt>
          <cx:pt idx="2752">483302.19</cx:pt>
          <cx:pt idx="2753">9833.5300000000007</cx:pt>
          <cx:pt idx="2754">6039.8800000000001</cx:pt>
          <cx:pt idx="2755">163029.85999999999</cx:pt>
          <cx:pt idx="2756">224505.14000000001</cx:pt>
          <cx:pt idx="2757">446320.22999999998</cx:pt>
          <cx:pt idx="2758">1774661.6200000001</cx:pt>
          <cx:pt idx="2759">591500.02000000002</cx:pt>
          <cx:pt idx="2760">985784.57999999996</cx:pt>
          <cx:pt idx="2761">686921.78000000003</cx:pt>
          <cx:pt idx="2762">709623.91000000003</cx:pt>
          <cx:pt idx="2763">187084.44</cx:pt>
          <cx:pt idx="2764">1799016.1240000001</cx:pt>
          <cx:pt idx="2765">292790.09000000003</cx:pt>
          <cx:pt idx="2766">196635.59</cx:pt>
          <cx:pt idx="2767">451670.37</cx:pt>
          <cx:pt idx="2768">39769.419999999998</cx:pt>
          <cx:pt idx="2769">375261.46000000002</cx:pt>
          <cx:pt idx="2770">185489.94</cx:pt>
          <cx:pt idx="2771">50618.019999999997</cx:pt>
          <cx:pt idx="2772">94119.220000000001</cx:pt>
          <cx:pt idx="2773">140148.60999999999</cx:pt>
          <cx:pt idx="2774">477346.71000000002</cx:pt>
          <cx:pt idx="2775">132584.39000000001</cx:pt>
          <cx:pt idx="2776">1016623.89</cx:pt>
          <cx:pt idx="2777">653843.97999999998</cx:pt>
          <cx:pt idx="2778">1799016.1240000001</cx:pt>
          <cx:pt idx="2779">3868.9899999999998</cx:pt>
          <cx:pt idx="2780">15972.790000000001</cx:pt>
          <cx:pt idx="2781">368730.21000000002</cx:pt>
          <cx:pt idx="2782">92624.559999999998</cx:pt>
          <cx:pt idx="2783">1799016.1240000001</cx:pt>
          <cx:pt idx="2784">12523.809999999999</cx:pt>
          <cx:pt idx="2785">107862.34</cx:pt>
          <cx:pt idx="2786">297317.17999999999</cx:pt>
          <cx:pt idx="2787">422526.64000000001</cx:pt>
          <cx:pt idx="2788">95812.779999999999</cx:pt>
          <cx:pt idx="2789">662257.55000000005</cx:pt>
          <cx:pt idx="2790">314599.65999999997</cx:pt>
          <cx:pt idx="2791">432125.65999999997</cx:pt>
          <cx:pt idx="2792">905697.10999999999</cx:pt>
          <cx:pt idx="2793">6204.6199999999999</cx:pt>
          <cx:pt idx="2794">341175.13</cx:pt>
          <cx:pt idx="2795">1610892.7</cx:pt>
          <cx:pt idx="2796">43468.889999999999</cx:pt>
          <cx:pt idx="2797">805550.26000000001</cx:pt>
          <cx:pt idx="2798">1807.74</cx:pt>
          <cx:pt idx="2799">44996.160000000003</cx:pt>
          <cx:pt idx="2800">140634.41</cx:pt>
          <cx:pt idx="2801">12654.540000000001</cx:pt>
          <cx:pt idx="2802">49781.080000000002</cx:pt>
          <cx:pt idx="2803">1191692.46</cx:pt>
          <cx:pt idx="2804">495927.56</cx:pt>
          <cx:pt idx="2805">1025700.4</cx:pt>
          <cx:pt idx="2806">273978.04999999999</cx:pt>
          <cx:pt idx="2807">872849.95999999996</cx:pt>
          <cx:pt idx="2808">42398.010000000002</cx:pt>
          <cx:pt idx="2809">55749.669999999998</cx:pt>
          <cx:pt idx="2810">1611255.01</cx:pt>
          <cx:pt idx="2811">128583.06</cx:pt>
          <cx:pt idx="2812">295709.22999999998</cx:pt>
          <cx:pt idx="2813">1098490.79</cx:pt>
          <cx:pt idx="2814">133320.51999999999</cx:pt>
          <cx:pt idx="2815">712086.57999999996</cx:pt>
          <cx:pt idx="2816">115979.67999999999</cx:pt>
          <cx:pt idx="2817">435077.40000000002</cx:pt>
          <cx:pt idx="2818">1799016.1240000001</cx:pt>
          <cx:pt idx="2819">1242727.8999999999</cx:pt>
          <cx:pt idx="2820">75805.470000000001</cx:pt>
          <cx:pt idx="2821">655956.75</cx:pt>
          <cx:pt idx="2822">222646.67000000001</cx:pt>
          <cx:pt idx="2823">72565.279999999999</cx:pt>
          <cx:pt idx="2824">1456311.55</cx:pt>
          <cx:pt idx="2825">119690.33</cx:pt>
          <cx:pt idx="2826">72585.660000000003</cx:pt>
          <cx:pt idx="2827">1427270.3300000001</cx:pt>
          <cx:pt idx="2828">1799016.1240000001</cx:pt>
          <cx:pt idx="2829">85881.929999999993</cx:pt>
          <cx:pt idx="2830">3337.6999999999998</cx:pt>
          <cx:pt idx="2831">336207.31</cx:pt>
          <cx:pt idx="2832">17375.060000000001</cx:pt>
          <cx:pt idx="2833">200734.14999999999</cx:pt>
          <cx:pt idx="2834">175633.84</cx:pt>
          <cx:pt idx="2835">95635.880000000005</cx:pt>
          <cx:pt idx="2836">240058.10000000001</cx:pt>
          <cx:pt idx="2837">58510.559999999998</cx:pt>
          <cx:pt idx="2838">835353.81000000006</cx:pt>
          <cx:pt idx="2839">487604.66999999998</cx:pt>
          <cx:pt idx="2840">1799016.1240000001</cx:pt>
          <cx:pt idx="2841">1456311.55</cx:pt>
          <cx:pt idx="2842">149802.73999999999</cx:pt>
          <cx:pt idx="2843">227621.31</cx:pt>
          <cx:pt idx="2844">312298.23999999999</cx:pt>
          <cx:pt idx="2845">24649.259999999998</cx:pt>
          <cx:pt idx="2846">175093.57999999999</cx:pt>
          <cx:pt idx="2847">305957.17999999999</cx:pt>
          <cx:pt idx="2848">681748.33999999997</cx:pt>
          <cx:pt idx="2849">668819.44999999995</cx:pt>
          <cx:pt idx="2850">249293.07000000001</cx:pt>
          <cx:pt idx="2851">176581.09</cx:pt>
          <cx:pt idx="2852">224689.47</cx:pt>
          <cx:pt idx="2853">145656.92000000001</cx:pt>
          <cx:pt idx="2854">1563758.9099999999</cx:pt>
          <cx:pt idx="2855">460900.28000000003</cx:pt>
          <cx:pt idx="2856">63380.360000000001</cx:pt>
          <cx:pt idx="2857">1076226.75</cx:pt>
          <cx:pt idx="2858">241283.07999999999</cx:pt>
          <cx:pt idx="2859">109889.05</cx:pt>
          <cx:pt idx="2860">697522.89000000001</cx:pt>
          <cx:pt idx="2861">1055064.76</cx:pt>
          <cx:pt idx="2862">85164.119999999995</cx:pt>
          <cx:pt idx="2863">521149.63</cx:pt>
          <cx:pt idx="2864">88781.809999999998</cx:pt>
          <cx:pt idx="2865">154177.26000000001</cx:pt>
          <cx:pt idx="2866">1799016.1240000001</cx:pt>
          <cx:pt idx="2867">44688.709999999999</cx:pt>
          <cx:pt idx="2868">310402.70000000001</cx:pt>
          <cx:pt idx="2869">313053.84999999998</cx:pt>
          <cx:pt idx="2870">170289.14999999999</cx:pt>
          <cx:pt idx="2871">845989.93000000005</cx:pt>
          <cx:pt idx="2872">48489.470000000001</cx:pt>
          <cx:pt idx="2873">607622.70999999996</cx:pt>
          <cx:pt idx="2874">1419566.1200000001</cx:pt>
          <cx:pt idx="2875">1799016.1240000001</cx:pt>
          <cx:pt idx="2876">11746.440000000001</cx:pt>
          <cx:pt idx="2877">154800.17999999999</cx:pt>
          <cx:pt idx="2878">156266.12</cx:pt>
          <cx:pt idx="2879">47871.260000000002</cx:pt>
          <cx:pt idx="2880">15922.290000000001</cx:pt>
          <cx:pt idx="2881">36706.449999999997</cx:pt>
          <cx:pt idx="2882">820931.13</cx:pt>
          <cx:pt idx="2883">5246.2200000000003</cx:pt>
          <cx:pt idx="2884">1389414.05</cx:pt>
          <cx:pt idx="2885">98608.270000000004</cx:pt>
          <cx:pt idx="2886">437080.54999999999</cx:pt>
          <cx:pt idx="2887">464491.54999999999</cx:pt>
          <cx:pt idx="2888">595259.85999999999</cx:pt>
          <cx:pt idx="2889">1799016.1240000001</cx:pt>
          <cx:pt idx="2890">108329.5</cx:pt>
          <cx:pt idx="2891">26685.009999999998</cx:pt>
          <cx:pt idx="2892">63435.660000000003</cx:pt>
          <cx:pt idx="2893">91175.399999999994</cx:pt>
          <cx:pt idx="2894">187351.41</cx:pt>
          <cx:pt idx="2895">238027.84</cx:pt>
          <cx:pt idx="2896">508667.40000000002</cx:pt>
          <cx:pt idx="2897">56966.57</cx:pt>
          <cx:pt idx="2898">560337.58999999997</cx:pt>
          <cx:pt idx="2899">15257.82</cx:pt>
          <cx:pt idx="2900">29236.049999999999</cx:pt>
          <cx:pt idx="2901">13683.16</cx:pt>
          <cx:pt idx="2902">1610892.7</cx:pt>
          <cx:pt idx="2903">1072265.4299999999</cx:pt>
          <cx:pt idx="2904">157442.28</cx:pt>
          <cx:pt idx="2905">1799016.1240000001</cx:pt>
          <cx:pt idx="2906">1202916.1399999999</cx:pt>
          <cx:pt idx="2907">1581353.78</cx:pt>
          <cx:pt idx="2908">819593.78000000003</cx:pt>
          <cx:pt idx="2909">68365.889999999999</cx:pt>
          <cx:pt idx="2910">145683.31</cx:pt>
          <cx:pt idx="2911">45416.290000000001</cx:pt>
          <cx:pt idx="2912">37544.18</cx:pt>
          <cx:pt idx="2913">668819.44999999995</cx:pt>
          <cx:pt idx="2914">46491.43</cx:pt>
          <cx:pt idx="2915">652140.65000000002</cx:pt>
          <cx:pt idx="2916">1799016.1240000001</cx:pt>
          <cx:pt idx="2917">1799016.1240000001</cx:pt>
          <cx:pt idx="2918">54681.290000000001</cx:pt>
          <cx:pt idx="2919">589994.63</cx:pt>
          <cx:pt idx="2920">172332.66</cx:pt>
          <cx:pt idx="2921">72180.669999999998</cx:pt>
          <cx:pt idx="2922">585007.41000000003</cx:pt>
          <cx:pt idx="2923">1323652.03</cx:pt>
          <cx:pt idx="2924">6204.6199999999999</cx:pt>
          <cx:pt idx="2925">6489.2200000000003</cx:pt>
          <cx:pt idx="2926">607516.37</cx:pt>
          <cx:pt idx="2927">463.77999999999997</cx:pt>
          <cx:pt idx="2928">41829.440000000002</cx:pt>
          <cx:pt idx="2929">707671.53000000003</cx:pt>
          <cx:pt idx="2930">84069.949999999997</cx:pt>
          <cx:pt idx="2931">893523.05000000005</cx:pt>
          <cx:pt idx="2932">60209.169999999998</cx:pt>
          <cx:pt idx="2933">108284.75</cx:pt>
          <cx:pt idx="2934">58006.449999999997</cx:pt>
          <cx:pt idx="2935">534315.76000000001</cx:pt>
          <cx:pt idx="2936">68717.619999999995</cx:pt>
          <cx:pt idx="2937">233733.91</cx:pt>
          <cx:pt idx="2938">290209.53000000003</cx:pt>
          <cx:pt idx="2939">24947.98</cx:pt>
          <cx:pt idx="2940">1799016.1240000001</cx:pt>
          <cx:pt idx="2941">42194.209999999999</cx:pt>
          <cx:pt idx="2942">23824.09</cx:pt>
          <cx:pt idx="2943">28421.82</cx:pt>
          <cx:pt idx="2944">181226.09</cx:pt>
          <cx:pt idx="2945">10168.5</cx:pt>
          <cx:pt idx="2946">335527.39000000001</cx:pt>
          <cx:pt idx="2947">424778.14000000001</cx:pt>
          <cx:pt idx="2948">396794.22999999998</cx:pt>
          <cx:pt idx="2949">96680.350000000006</cx:pt>
          <cx:pt idx="2950">13430.120000000001</cx:pt>
          <cx:pt idx="2951">93781.380000000005</cx:pt>
          <cx:pt idx="2952">34634.129999999997</cx:pt>
          <cx:pt idx="2953">81154.240000000005</cx:pt>
          <cx:pt idx="2954">15890.870000000001</cx:pt>
          <cx:pt idx="2955">68080.820000000007</cx:pt>
          <cx:pt idx="2956">1661279.6899999999</cx:pt>
          <cx:pt idx="2957">428706.09000000003</cx:pt>
          <cx:pt idx="2958">123313.36</cx:pt>
          <cx:pt idx="2959">103562.52</cx:pt>
          <cx:pt idx="2960">1614945.02</cx:pt>
          <cx:pt idx="2961">17858.009999999998</cx:pt>
          <cx:pt idx="2962">268357.5</cx:pt>
          <cx:pt idx="2963">204458.60000000001</cx:pt>
          <cx:pt idx="2964">1619729.1299999999</cx:pt>
          <cx:pt idx="2965">433210.54999999999</cx:pt>
          <cx:pt idx="2966">1799016.1240000001</cx:pt>
          <cx:pt idx="2967">1799016.1240000001</cx:pt>
          <cx:pt idx="2968">57393.970000000001</cx:pt>
          <cx:pt idx="2969">0</cx:pt>
          <cx:pt idx="2970">8864.8799999999992</cx:pt>
          <cx:pt idx="2971">1181496.4399999999</cx:pt>
          <cx:pt idx="2972">172428.48000000001</cx:pt>
          <cx:pt idx="2973">950605.31999999995</cx:pt>
          <cx:pt idx="2974">1097508.8</cx:pt>
          <cx:pt idx="2975">174145.64000000001</cx:pt>
          <cx:pt idx="2976">14691.4</cx:pt>
          <cx:pt idx="2977">337060.53000000003</cx:pt>
          <cx:pt idx="2978">62024.150000000001</cx:pt>
          <cx:pt idx="2979">1799016.1240000001</cx:pt>
          <cx:pt idx="2980">329218.90000000002</cx:pt>
          <cx:pt idx="2981">66901.119999999995</cx:pt>
          <cx:pt idx="2982">907201.09999999998</cx:pt>
          <cx:pt idx="2983">166649.32000000001</cx:pt>
          <cx:pt idx="2984">85503.059999999998</cx:pt>
          <cx:pt idx="2985">99358.440000000002</cx:pt>
          <cx:pt idx="2986">436237.66999999998</cx:pt>
          <cx:pt idx="2987">1218477.22</cx:pt>
          <cx:pt idx="2988">1799016.1240000001</cx:pt>
          <cx:pt idx="2989">4622.4099999999999</cx:pt>
          <cx:pt idx="2990">91173.940000000002</cx:pt>
          <cx:pt idx="2991">849599.06000000006</cx:pt>
          <cx:pt idx="2992">614223.88</cx:pt>
          <cx:pt idx="2993">102467.74000000001</cx:pt>
          <cx:pt idx="2994">848666.45999999996</cx:pt>
          <cx:pt idx="2995">159096.66</cx:pt>
          <cx:pt idx="2996">1799016.1240000001</cx:pt>
          <cx:pt idx="2997">30636.09</cx:pt>
          <cx:pt idx="2998">27221.259999999998</cx:pt>
          <cx:pt idx="2999">764040.58999999997</cx:pt>
          <cx:pt idx="3000">1044526.8</cx:pt>
          <cx:pt idx="3001">90007.270000000004</cx:pt>
          <cx:pt idx="3002">259464.42999999999</cx:pt>
          <cx:pt idx="3003">361743.51000000001</cx:pt>
          <cx:pt idx="3004">804753.16000000003</cx:pt>
          <cx:pt idx="3005">1799016.1240000001</cx:pt>
          <cx:pt idx="3006">46437.580000000002</cx:pt>
          <cx:pt idx="3007">22926.490000000002</cx:pt>
          <cx:pt idx="3008">306391.96999999997</cx:pt>
          <cx:pt idx="3009">315178.59999999998</cx:pt>
          <cx:pt idx="3010">253682.57000000001</cx:pt>
          <cx:pt idx="3011">445892.66999999998</cx:pt>
          <cx:pt idx="3012">279656.44</cx:pt>
          <cx:pt idx="3013">445470.21999999997</cx:pt>
          <cx:pt idx="3014">493387.29999999999</cx:pt>
          <cx:pt idx="3015">1793978.25</cx:pt>
          <cx:pt idx="3016">182014.32000000001</cx:pt>
          <cx:pt idx="3017">7810.7200000000003</cx:pt>
          <cx:pt idx="3018">243600.45999999999</cx:pt>
          <cx:pt idx="3019">247156.07000000001</cx:pt>
          <cx:pt idx="3020">589478.41000000003</cx:pt>
          <cx:pt idx="3021">702181.18999999994</cx:pt>
          <cx:pt idx="3022">219588.64000000001</cx:pt>
          <cx:pt idx="3023">990644.75</cx:pt>
          <cx:pt idx="3024">283287.52000000002</cx:pt>
          <cx:pt idx="3025">247554.06</cx:pt>
          <cx:pt idx="3026">1446380.6000000001</cx:pt>
          <cx:pt idx="3027">1799016.1240000001</cx:pt>
          <cx:pt idx="3028">1799016.1240000001</cx:pt>
          <cx:pt idx="3029">564481.13</cx:pt>
          <cx:pt idx="3030">1755310.1000000001</cx:pt>
          <cx:pt idx="3031">414406.81</cx:pt>
          <cx:pt idx="3032">1618127.5</cx:pt>
          <cx:pt idx="3033">78936.410000000003</cx:pt>
          <cx:pt idx="3034">38648.980000000003</cx:pt>
          <cx:pt idx="3035">177593.01999999999</cx:pt>
          <cx:pt idx="3036">246236.75</cx:pt>
          <cx:pt idx="3037">1057605.71</cx:pt>
          <cx:pt idx="3038">19870.299999999999</cx:pt>
          <cx:pt idx="3039">16887.259999999998</cx:pt>
          <cx:pt idx="3040">87077.589999999997</cx:pt>
          <cx:pt idx="3041">1799016.1240000001</cx:pt>
          <cx:pt idx="3042">394826.31</cx:pt>
          <cx:pt idx="3043">86887.020000000004</cx:pt>
          <cx:pt idx="3044">221067.48000000001</cx:pt>
          <cx:pt idx="3045">253188.63</cx:pt>
          <cx:pt idx="3046">296405.78999999998</cx:pt>
          <cx:pt idx="3047">320817.97999999998</cx:pt>
          <cx:pt idx="3048">120037.09</cx:pt>
          <cx:pt idx="3049">1799016.1240000001</cx:pt>
          <cx:pt idx="3050">899639.71999999997</cx:pt>
          <cx:pt idx="3051">1512259.1599999999</cx:pt>
          <cx:pt idx="3052">131808.67999999999</cx:pt>
          <cx:pt idx="3053">1799016.1240000001</cx:pt>
          <cx:pt idx="3054">64271.379999999997</cx:pt>
          <cx:pt idx="3055">1799016.1240000001</cx:pt>
          <cx:pt idx="3056">102740.74000000001</cx:pt>
          <cx:pt idx="3057">166476</cx:pt>
          <cx:pt idx="3058">125220.94</cx:pt>
          <cx:pt idx="3059">248629.35000000001</cx:pt>
          <cx:pt idx="3060">269033.13</cx:pt>
          <cx:pt idx="3061">11843.360000000001</cx:pt>
          <cx:pt idx="3062">103846.45</cx:pt>
          <cx:pt idx="3063">32184.790000000001</cx:pt>
          <cx:pt idx="3064">7694.5</cx:pt>
          <cx:pt idx="3065">1212310.97</cx:pt>
          <cx:pt idx="3066">57931.269999999997</cx:pt>
          <cx:pt idx="3067">29236.049999999999</cx:pt>
          <cx:pt idx="3068">499477.38</cx:pt>
          <cx:pt idx="3069">15515.99</cx:pt>
          <cx:pt idx="3070">542225.76000000001</cx:pt>
          <cx:pt idx="3071">856931.22999999998</cx:pt>
          <cx:pt idx="3072">1349507.23</cx:pt>
          <cx:pt idx="3073">1348202.6499999999</cx:pt>
          <cx:pt idx="3074">1799016.1240000001</cx:pt>
          <cx:pt idx="3075">833263.06000000006</cx:pt>
          <cx:pt idx="3076">263691.78999999998</cx:pt>
          <cx:pt idx="3077">1799016.1240000001</cx:pt>
          <cx:pt idx="3078">1080801.3100000001</cx:pt>
          <cx:pt idx="3079">19057.060000000001</cx:pt>
          <cx:pt idx="3080">523924.82000000001</cx:pt>
          <cx:pt idx="3081">1799016.1240000001</cx:pt>
          <cx:pt idx="3082">26020.459999999999</cx:pt>
          <cx:pt idx="3083">121997.92999999999</cx:pt>
          <cx:pt idx="3084">155633.13</cx:pt>
          <cx:pt idx="3085">30749.759999999998</cx:pt>
          <cx:pt idx="3086">1719576.7</cx:pt>
          <cx:pt idx="3087">569300.01000000001</cx:pt>
          <cx:pt idx="3088">1351631.3600000001</cx:pt>
          <cx:pt idx="3089">893523.05000000005</cx:pt>
          <cx:pt idx="3090">169600.22</cx:pt>
          <cx:pt idx="3091">478847.40999999997</cx:pt>
          <cx:pt idx="3092">175931.45999999999</cx:pt>
          <cx:pt idx="3093">13646.620000000001</cx:pt>
          <cx:pt idx="3094">429560.5</cx:pt>
          <cx:pt idx="3095">710119.34999999998</cx:pt>
          <cx:pt idx="3096">1514478.2</cx:pt>
          <cx:pt idx="3097">1001672.05</cx:pt>
          <cx:pt idx="3098">609430.56000000006</cx:pt>
          <cx:pt idx="3099">1043701.53</cx:pt>
          <cx:pt idx="3100">496086.59999999998</cx:pt>
          <cx:pt idx="3101">1385360.0700000001</cx:pt>
          <cx:pt idx="3102">100438.47</cx:pt>
          <cx:pt idx="3103">34038.599999999999</cx:pt>
          <cx:pt idx="3104">281955.94</cx:pt>
          <cx:pt idx="3105">200300.82999999999</cx:pt>
          <cx:pt idx="3106">387987.26000000001</cx:pt>
          <cx:pt idx="3107">206283.85999999999</cx:pt>
          <cx:pt idx="3108">99403.490000000005</cx:pt>
          <cx:pt idx="3109">1645982.6799999999</cx:pt>
          <cx:pt idx="3110">209671.17999999999</cx:pt>
          <cx:pt idx="3111">48109.529999999999</cx:pt>
          <cx:pt idx="3112">57673.739999999998</cx:pt>
          <cx:pt idx="3113">202625.62</cx:pt>
          <cx:pt idx="3114">198253.26000000001</cx:pt>
          <cx:pt idx="3115">260875.73999999999</cx:pt>
          <cx:pt idx="3116">545765.5</cx:pt>
          <cx:pt idx="3117">295709.22999999998</cx:pt>
          <cx:pt idx="3118">35028.510000000002</cx:pt>
          <cx:pt idx="3119">635985.31000000006</cx:pt>
          <cx:pt idx="3120">40307.529999999999</cx:pt>
          <cx:pt idx="3121">23599.919999999998</cx:pt>
          <cx:pt idx="3122">75122.940000000002</cx:pt>
          <cx:pt idx="3123">543709.65000000002</cx:pt>
          <cx:pt idx="3124">120471.12</cx:pt>
          <cx:pt idx="3125">218413.75</cx:pt>
          <cx:pt idx="3126">49143.010000000002</cx:pt>
          <cx:pt idx="3127">31089.860000000001</cx:pt>
          <cx:pt idx="3128">759904.06999999995</cx:pt>
          <cx:pt idx="3129">3644.8000000000002</cx:pt>
          <cx:pt idx="3130">1799016.1240000001</cx:pt>
          <cx:pt idx="3131">295709.22999999998</cx:pt>
          <cx:pt idx="3132">286243.81</cx:pt>
          <cx:pt idx="3133">36525.400000000001</cx:pt>
          <cx:pt idx="3134">541422.83999999997</cx:pt>
          <cx:pt idx="3135">166514.81</cx:pt>
          <cx:pt idx="3136">49674.910000000003</cx:pt>
          <cx:pt idx="3137">1799016.1240000001</cx:pt>
          <cx:pt idx="3138">607918.18000000005</cx:pt>
          <cx:pt idx="3139">267318.26000000001</cx:pt>
          <cx:pt idx="3140">561066.92000000004</cx:pt>
          <cx:pt idx="3141">477944.46000000002</cx:pt>
          <cx:pt idx="3142">32468.709999999999</cx:pt>
          <cx:pt idx="3143">18084.77</cx:pt>
          <cx:pt idx="3144">545765.5</cx:pt>
          <cx:pt idx="3145">682601.73999999999</cx:pt>
          <cx:pt idx="3146">1645982.6799999999</cx:pt>
          <cx:pt idx="3147">123313.36</cx:pt>
          <cx:pt idx="3148">1299346.27</cx:pt>
          <cx:pt idx="3149">504219.28999999998</cx:pt>
          <cx:pt idx="3150">217784.87</cx:pt>
          <cx:pt idx="3151">1581883.49</cx:pt>
          <cx:pt idx="3152">0</cx:pt>
          <cx:pt idx="3153">240508.54999999999</cx:pt>
          <cx:pt idx="3154">60912.059999999998</cx:pt>
          <cx:pt idx="3155">137078.10000000001</cx:pt>
          <cx:pt idx="3156">1799016.1240000001</cx:pt>
          <cx:pt idx="3157">22463.82</cx:pt>
          <cx:pt idx="3158">193145.10999999999</cx:pt>
          <cx:pt idx="3159">1551.1099999999999</cx:pt>
          <cx:pt idx="3160">81161.309999999998</cx:pt>
          <cx:pt idx="3161">203873.22</cx:pt>
          <cx:pt idx="3162">39862.620000000003</cx:pt>
          <cx:pt idx="3163">1799016.1240000001</cx:pt>
          <cx:pt idx="3164">1466.02</cx:pt>
          <cx:pt idx="3165">724759.06000000006</cx:pt>
          <cx:pt idx="3166">244894.32000000001</cx:pt>
          <cx:pt idx="3167">219808.54999999999</cx:pt>
          <cx:pt idx="3168">1028900.02</cx:pt>
          <cx:pt idx="3169">62654.220000000001</cx:pt>
          <cx:pt idx="3170">505691.27000000002</cx:pt>
          <cx:pt idx="3171">846828.71999999997</cx:pt>
          <cx:pt idx="3172">16222.549999999999</cx:pt>
          <cx:pt idx="3173">109325.92</cx:pt>
          <cx:pt idx="3174">1799016.1240000001</cx:pt>
          <cx:pt idx="3175">404617.03999999998</cx:pt>
          <cx:pt idx="3176">930379.41000000003</cx:pt>
          <cx:pt idx="3177">20155.470000000001</cx:pt>
          <cx:pt idx="3178">27659.880000000001</cx:pt>
          <cx:pt idx="3179">647782.44999999995</cx:pt>
          <cx:pt idx="3180">172769.04999999999</cx:pt>
          <cx:pt idx="3181">316482.23999999999</cx:pt>
          <cx:pt idx="3182">8328.6700000000001</cx:pt>
          <cx:pt idx="3183">475995.48999999999</cx:pt>
          <cx:pt idx="3184">724622.62</cx:pt>
          <cx:pt idx="3185">810699.71999999997</cx:pt>
          <cx:pt idx="3186">153756.54000000001</cx:pt>
          <cx:pt idx="3187">1795187.72</cx:pt>
          <cx:pt idx="3188">274176.87</cx:pt>
          <cx:pt idx="3189">56208.860000000001</cx:pt>
          <cx:pt idx="3190">221530.07000000001</cx:pt>
          <cx:pt idx="3191">225970.48999999999</cx:pt>
          <cx:pt idx="3192">246800.79999999999</cx:pt>
          <cx:pt idx="3193">53305.370000000003</cx:pt>
          <cx:pt idx="3194">174789.94</cx:pt>
          <cx:pt idx="3195">436237.66999999998</cx:pt>
          <cx:pt idx="3196">521149.63</cx:pt>
          <cx:pt idx="3197">35382.910000000003</cx:pt>
          <cx:pt idx="3198">1799016.1240000001</cx:pt>
          <cx:pt idx="3199">1025700.4</cx:pt>
          <cx:pt idx="3200">667335.82999999996</cx:pt>
          <cx:pt idx="3201">140634.41</cx:pt>
          <cx:pt idx="3202">12523.809999999999</cx:pt>
          <cx:pt idx="3203">749336.44999999995</cx:pt>
          <cx:pt idx="3204">16638.639999999999</cx:pt>
          <cx:pt idx="3205">786309.04000000004</cx:pt>
          <cx:pt idx="3206">181804.14999999999</cx:pt>
          <cx:pt idx="3207">1799016.1240000001</cx:pt>
          <cx:pt idx="3208">101631.05</cx:pt>
          <cx:pt idx="3209">238780.38</cx:pt>
          <cx:pt idx="3210">177216.20999999999</cx:pt>
          <cx:pt idx="3211">36170.779999999999</cx:pt>
          <cx:pt idx="3212">16432.529999999999</cx:pt>
          <cx:pt idx="3213">55914.150000000001</cx:pt>
          <cx:pt idx="3214">215329.19</cx:pt>
          <cx:pt idx="3215">1156848.47</cx:pt>
          <cx:pt idx="3216">15521.99</cx:pt>
          <cx:pt idx="3217">855307.19999999995</cx:pt>
          <cx:pt idx="3218">0.70999999999999996</cx:pt>
          <cx:pt idx="3219">257053.79000000001</cx:pt>
          <cx:pt idx="3220">75987.130000000005</cx:pt>
          <cx:pt idx="3221">1564974.0600000001</cx:pt>
          <cx:pt idx="3222">1049830.8200000001</cx:pt>
          <cx:pt idx="3223">1799016.1240000001</cx:pt>
          <cx:pt idx="3224">262835.88</cx:pt>
          <cx:pt idx="3225">94711.949999999997</cx:pt>
          <cx:pt idx="3226">193877.84</cx:pt>
          <cx:pt idx="3227">1655829.78</cx:pt>
          <cx:pt idx="3228">17978.98</cx:pt>
          <cx:pt idx="3229">318882.09000000003</cx:pt>
          <cx:pt idx="3230">780067.19999999995</cx:pt>
          <cx:pt idx="3231">90829.539999999994</cx:pt>
          <cx:pt idx="3232">50601.330000000002</cx:pt>
          <cx:pt idx="3233">639325.16000000003</cx:pt>
          <cx:pt idx="3234">18611.330000000002</cx:pt>
          <cx:pt idx="3235">105792</cx:pt>
          <cx:pt idx="3236">1799016.1240000001</cx:pt>
          <cx:pt idx="3237">1799016.1240000001</cx:pt>
          <cx:pt idx="3238">142384.59</cx:pt>
          <cx:pt idx="3239">4966.3900000000003</cx:pt>
          <cx:pt idx="3240">25817.810000000001</cx:pt>
          <cx:pt idx="3241">31356.540000000001</cx:pt>
          <cx:pt idx="3242">191287.26000000001</cx:pt>
          <cx:pt idx="3243">36221.970000000001</cx:pt>
          <cx:pt idx="3244">2564.2199999999998</cx:pt>
          <cx:pt idx="3245">1119510.54</cx:pt>
          <cx:pt idx="3246">29604.240000000002</cx:pt>
          <cx:pt idx="3247">475995.48999999999</cx:pt>
          <cx:pt idx="3248">206276.92999999999</cx:pt>
          <cx:pt idx="3249">102740.74000000001</cx:pt>
          <cx:pt idx="3250">394654.75</cx:pt>
          <cx:pt idx="3251">4110.0299999999997</cx:pt>
          <cx:pt idx="3252">642651.25</cx:pt>
          <cx:pt idx="3253">72105.369999999995</cx:pt>
          <cx:pt idx="3254">774050.75</cx:pt>
          <cx:pt idx="3255">478267.65999999997</cx:pt>
          <cx:pt idx="3256">209445.76000000001</cx:pt>
          <cx:pt idx="3257">24806.110000000001</cx:pt>
          <cx:pt idx="3258">98435.860000000001</cx:pt>
          <cx:pt idx="3259">541074.72999999998</cx:pt>
          <cx:pt idx="3260">450919.57000000001</cx:pt>
          <cx:pt idx="3261">45394.269999999997</cx:pt>
          <cx:pt idx="3262">1010787.3199999999</cx:pt>
          <cx:pt idx="3263">483984.58000000002</cx:pt>
          <cx:pt idx="3264">1769372.0600000001</cx:pt>
          <cx:pt idx="3265">5357.8000000000002</cx:pt>
          <cx:pt idx="3266">31394.360000000001</cx:pt>
          <cx:pt idx="3267">39737.790000000001</cx:pt>
          <cx:pt idx="3268">46675.239999999998</cx:pt>
          <cx:pt idx="3269">7093.1300000000001</cx:pt>
          <cx:pt idx="3270">81247.410000000003</cx:pt>
          <cx:pt idx="3271">371735.84999999998</cx:pt>
          <cx:pt idx="3272">278279.96000000002</cx:pt>
          <cx:pt idx="3273">81897.990000000005</cx:pt>
          <cx:pt idx="3274">176266.88</cx:pt>
          <cx:pt idx="3275">35735.809999999998</cx:pt>
          <cx:pt idx="3276">196252.72</cx:pt>
          <cx:pt idx="3277">206276.92999999999</cx:pt>
          <cx:pt idx="3278">7855.3500000000004</cx:pt>
          <cx:pt idx="3279">43216.269999999997</cx:pt>
          <cx:pt idx="3280">246671.20000000001</cx:pt>
          <cx:pt idx="3281">288088.57000000001</cx:pt>
          <cx:pt idx="3282">1156848.47</cx:pt>
          <cx:pt idx="3283">1298944.8700000001</cx:pt>
          <cx:pt idx="3284">17081.779999999999</cx:pt>
          <cx:pt idx="3285">96507.190000000002</cx:pt>
          <cx:pt idx="3286">655304.95999999996</cx:pt>
          <cx:pt idx="3287">448443.26000000001</cx:pt>
          <cx:pt idx="3288">1799016.1240000001</cx:pt>
          <cx:pt idx="3289">36027.199999999997</cx:pt>
          <cx:pt idx="3290">778034.80000000005</cx:pt>
          <cx:pt idx="3291">1029867.05</cx:pt>
          <cx:pt idx="3292">50924.269999999997</cx:pt>
          <cx:pt idx="3293">82386.089999999997</cx:pt>
          <cx:pt idx="3294">38648.980000000003</cx:pt>
          <cx:pt idx="3295">531128.51000000001</cx:pt>
          <cx:pt idx="3296">742925.12</cx:pt>
          <cx:pt idx="3297">88618.580000000002</cx:pt>
          <cx:pt idx="3298">57516.470000000001</cx:pt>
          <cx:pt idx="3299">455104.47999999998</cx:pt>
          <cx:pt idx="3300">214191.14000000001</cx:pt>
          <cx:pt idx="3301">69068.820000000007</cx:pt>
          <cx:pt idx="3302">1719576.7</cx:pt>
          <cx:pt idx="3303">153803.95999999999</cx:pt>
          <cx:pt idx="3304">675.79999999999995</cx:pt>
          <cx:pt idx="3305">54082.489999999998</cx:pt>
          <cx:pt idx="3306">1799016.1240000001</cx:pt>
          <cx:pt idx="3307">118336.64</cx:pt>
          <cx:pt idx="3308">7674.2299999999996</cx:pt>
          <cx:pt idx="3309">523924.82000000001</cx:pt>
          <cx:pt idx="3310">1799016.1240000001</cx:pt>
          <cx:pt idx="3311">49611.050000000003</cx:pt>
          <cx:pt idx="3312">1757025.6000000001</cx:pt>
          <cx:pt idx="3313">111239.34</cx:pt>
          <cx:pt idx="3314">50747.709999999999</cx:pt>
          <cx:pt idx="3315">1799016.1240000001</cx:pt>
          <cx:pt idx="3316">1459930.4099999999</cx:pt>
          <cx:pt idx="3317">149448.32000000001</cx:pt>
          <cx:pt idx="3318">985654.12</cx:pt>
          <cx:pt idx="3319">126497.75999999999</cx:pt>
          <cx:pt idx="3320">11139.450000000001</cx:pt>
          <cx:pt idx="3321">157125.48999999999</cx:pt>
          <cx:pt idx="3322">283287.52000000002</cx:pt>
          <cx:pt idx="3323">7186.4799999999996</cx:pt>
          <cx:pt idx="3324">1799016.1240000001</cx:pt>
          <cx:pt idx="3325">318449.03999999998</cx:pt>
          <cx:pt idx="3326">284022.89000000001</cx:pt>
          <cx:pt idx="3327">147674.57000000001</cx:pt>
          <cx:pt idx="3328">168979.73999999999</cx:pt>
          <cx:pt idx="3329">125521.10000000001</cx:pt>
          <cx:pt idx="3330">9901.5599999999995</cx:pt>
          <cx:pt idx="3331">866012.41000000003</cx:pt>
          <cx:pt idx="3332">665039.08999999997</cx:pt>
          <cx:pt idx="3333">94023.5</cx:pt>
          <cx:pt idx="3334">283384.42999999999</cx:pt>
          <cx:pt idx="3335">73775.910000000003</cx:pt>
          <cx:pt idx="3336">11273.389999999999</cx:pt>
          <cx:pt idx="3337">930426.33999999997</cx:pt>
          <cx:pt idx="3338">1170660.6399999999</cx:pt>
          <cx:pt idx="3339">1799016.1240000001</cx:pt>
          <cx:pt idx="3340">201454.72</cx:pt>
          <cx:pt idx="3341">166606.54999999999</cx:pt>
          <cx:pt idx="3342">219697.85000000001</cx:pt>
          <cx:pt idx="3343">92322.039999999994</cx:pt>
          <cx:pt idx="3344">507749.12</cx:pt>
          <cx:pt idx="3345">182595.53</cx:pt>
          <cx:pt idx="3346">694951.55000000005</cx:pt>
          <cx:pt idx="3347">621425.89000000001</cx:pt>
          <cx:pt idx="3348">194882.26999999999</cx:pt>
          <cx:pt idx="3349">783685.54000000004</cx:pt>
          <cx:pt idx="3350">54082.489999999998</cx:pt>
          <cx:pt idx="3351">429683.21000000002</cx:pt>
          <cx:pt idx="3352">1415925.8500000001</cx:pt>
          <cx:pt idx="3353">307453.79999999999</cx:pt>
          <cx:pt idx="3354">180882.64999999999</cx:pt>
          <cx:pt idx="3355">486140.63</cx:pt>
          <cx:pt idx="3356">215968.78</cx:pt>
          <cx:pt idx="3357">1433376.98</cx:pt>
          <cx:pt idx="3358">51863.480000000003</cx:pt>
          <cx:pt idx="3359">207884.5</cx:pt>
          <cx:pt idx="3360">447577.14000000001</cx:pt>
          <cx:pt idx="3361">485235.53000000003</cx:pt>
          <cx:pt idx="3362">61325.980000000003</cx:pt>
          <cx:pt idx="3363">246236.75</cx:pt>
          <cx:pt idx="3364">109020.24000000001</cx:pt>
          <cx:pt idx="3365">213597.56</cx:pt>
          <cx:pt idx="3366">126635.22</cx:pt>
          <cx:pt idx="3367">607622.70999999996</cx:pt>
          <cx:pt idx="3368">247025.82999999999</cx:pt>
          <cx:pt idx="3369">46437.580000000002</cx:pt>
          <cx:pt idx="3370">36182.900000000001</cx:pt>
          <cx:pt idx="3371">93209.199999999997</cx:pt>
          <cx:pt idx="3372">663278.47999999998</cx:pt>
          <cx:pt idx="3373">30623.509999999998</cx:pt>
          <cx:pt idx="3374">119635.99000000001</cx:pt>
          <cx:pt idx="3375">13866.469999999999</cx:pt>
          <cx:pt idx="3376">123420.83</cx:pt>
          <cx:pt idx="3377">41605.470000000001</cx:pt>
          <cx:pt idx="3378">189352.87</cx:pt>
          <cx:pt idx="3379">689085.31999999995</cx:pt>
          <cx:pt idx="3380">325527.16999999998</cx:pt>
          <cx:pt idx="3381">241672.38</cx:pt>
          <cx:pt idx="3382">1219892.0900000001</cx:pt>
          <cx:pt idx="3383">475995.48999999999</cx:pt>
          <cx:pt idx="3384">199167.92999999999</cx:pt>
          <cx:pt idx="3385">515814.97999999998</cx:pt>
          <cx:pt idx="3386">1054295.29</cx:pt>
          <cx:pt idx="3387">335589.71000000002</cx:pt>
          <cx:pt idx="3388">62515.970000000001</cx:pt>
          <cx:pt idx="3389">496086.59999999998</cx:pt>
          <cx:pt idx="3390">103080.08</cx:pt>
          <cx:pt idx="3391">5633.9399999999996</cx:pt>
          <cx:pt idx="3392">66811.660000000003</cx:pt>
          <cx:pt idx="3393">100299.11</cx:pt>
          <cx:pt idx="3394">550271</cx:pt>
          <cx:pt idx="3395">167907.59</cx:pt>
          <cx:pt idx="3396">982801.32999999996</cx:pt>
          <cx:pt idx="3397">19870.299999999999</cx:pt>
          <cx:pt idx="3398">95635.880000000005</cx:pt>
          <cx:pt idx="3399">56571.669999999998</cx:pt>
          <cx:pt idx="3400">77397.470000000001</cx:pt>
          <cx:pt idx="3401">276127.40000000002</cx:pt>
          <cx:pt idx="3402">987150.32999999996</cx:pt>
          <cx:pt idx="3403">38825.32</cx:pt>
          <cx:pt idx="3404">331594.22999999998</cx:pt>
          <cx:pt idx="3405">1799016.1240000001</cx:pt>
          <cx:pt idx="3406">1799016.1240000001</cx:pt>
          <cx:pt idx="3407">571856.02000000002</cx:pt>
          <cx:pt idx="3408">13484.889999999999</cx:pt>
          <cx:pt idx="3409">225970.14999999999</cx:pt>
          <cx:pt idx="3410">877536.47999999998</cx:pt>
          <cx:pt idx="3411">136846.75</cx:pt>
          <cx:pt idx="3412">9217.4699999999993</cx:pt>
          <cx:pt idx="3413">812984.56000000006</cx:pt>
          <cx:pt idx="3414">424560.19</cx:pt>
          <cx:pt idx="3415">31973.610000000001</cx:pt>
          <cx:pt idx="3416">394828.57000000001</cx:pt>
          <cx:pt idx="3417">1088871.6200000001</cx:pt>
          <cx:pt idx="3418">470486.07000000001</cx:pt>
          <cx:pt idx="3419">30375.279999999999</cx:pt>
          <cx:pt idx="3420">2741.3000000000002</cx:pt>
          <cx:pt idx="3421">146000.73000000001</cx:pt>
          <cx:pt idx="3422">595237.56000000006</cx:pt>
          <cx:pt idx="3423">84712.190000000002</cx:pt>
          <cx:pt idx="3424">1799016.1240000001</cx:pt>
          <cx:pt idx="3425">149353.64999999999</cx:pt>
          <cx:pt idx="3426">373893.87</cx:pt>
          <cx:pt idx="3427">150109.69</cx:pt>
          <cx:pt idx="3428">36504.480000000003</cx:pt>
          <cx:pt idx="3429">94023.5</cx:pt>
          <cx:pt idx="3430">597481.41000000003</cx:pt>
          <cx:pt idx="3431">170289.14999999999</cx:pt>
          <cx:pt idx="3432">934624.56999999995</cx:pt>
          <cx:pt idx="3433">302646.26000000001</cx:pt>
          <cx:pt idx="3434">47700.25</cx:pt>
          <cx:pt idx="3435">1010787.3199999999</cx:pt>
          <cx:pt idx="3436">42143.389999999999</cx:pt>
          <cx:pt idx="3437">0</cx:pt>
          <cx:pt idx="3438">988940.35999999999</cx:pt>
          <cx:pt idx="3439">1799016.1240000001</cx:pt>
          <cx:pt idx="3440">48294.529999999999</cx:pt>
          <cx:pt idx="3441">1164188.5</cx:pt>
          <cx:pt idx="3442">969055.33999999997</cx:pt>
          <cx:pt idx="3443">861473</cx:pt>
          <cx:pt idx="3444">151013.51000000001</cx:pt>
          <cx:pt idx="3445">117845.55</cx:pt>
          <cx:pt idx="3446">110471.05</cx:pt>
          <cx:pt idx="3447">5026.8299999999999</cx:pt>
          <cx:pt idx="3448">298565.78999999998</cx:pt>
          <cx:pt idx="3449">27312.939999999999</cx:pt>
          <cx:pt idx="3450">66519.619999999995</cx:pt>
          <cx:pt idx="3451">456346.73999999999</cx:pt>
          <cx:pt idx="3452">526682.31999999995</cx:pt>
          <cx:pt idx="3453">81022.429999999993</cx:pt>
          <cx:pt idx="3454">31973.610000000001</cx:pt>
          <cx:pt idx="3455">660032</cx:pt>
          <cx:pt idx="3456">1799016.1240000001</cx:pt>
          <cx:pt idx="3457">95283.529999999999</cx:pt>
          <cx:pt idx="3458">1201304.03</cx:pt>
          <cx:pt idx="3459">1044526.8</cx:pt>
          <cx:pt idx="3460">868193.07999999996</cx:pt>
          <cx:pt idx="3461">1799016.1240000001</cx:pt>
          <cx:pt idx="3462">722262.59999999998</cx:pt>
          <cx:pt idx="3463">97048.5</cx:pt>
          <cx:pt idx="3464">75750.020000000004</cx:pt>
          <cx:pt idx="3465">442636.67999999999</cx:pt>
          <cx:pt idx="3466">271963.27000000002</cx:pt>
          <cx:pt idx="3467">337199.71999999997</cx:pt>
          <cx:pt idx="3468">928063.97999999998</cx:pt>
          <cx:pt idx="3469">36790.809999999998</cx:pt>
          <cx:pt idx="3470">71895.779999999999</cx:pt>
          <cx:pt idx="3471">446685.22999999998</cx:pt>
          <cx:pt idx="3472">1799016.1240000001</cx:pt>
          <cx:pt idx="3473">1799016.1240000001</cx:pt>
          <cx:pt idx="3474">1047212.92</cx:pt>
          <cx:pt idx="3475">10936.68</cx:pt>
          <cx:pt idx="3476">183019.64999999999</cx:pt>
          <cx:pt idx="3477">111742.89999999999</cx:pt>
          <cx:pt idx="3478">825666.68000000005</cx:pt>
          <cx:pt idx="3479">623993.62</cx:pt>
          <cx:pt idx="3480">1799016.1240000001</cx:pt>
          <cx:pt idx="3481">142253.76000000001</cx:pt>
          <cx:pt idx="3482">784704.68999999994</cx:pt>
          <cx:pt idx="3483">22147.689999999999</cx:pt>
          <cx:pt idx="3484">545741.94999999995</cx:pt>
          <cx:pt idx="3485">259557.09</cx:pt>
          <cx:pt idx="3486">626913.13</cx:pt>
          <cx:pt idx="3487">272503.26000000001</cx:pt>
          <cx:pt idx="3488">914631.39000000001</cx:pt>
          <cx:pt idx="3489">93086.610000000001</cx:pt>
          <cx:pt idx="3490">109338.37</cx:pt>
          <cx:pt idx="3491">37381.550000000003</cx:pt>
          <cx:pt idx="3492">50172.389999999999</cx:pt>
          <cx:pt idx="3493">760159.73999999999</cx:pt>
          <cx:pt idx="3494">1114250.3600000001</cx:pt>
          <cx:pt idx="3495">249305.48999999999</cx:pt>
          <cx:pt idx="3496">45272.900000000001</cx:pt>
          <cx:pt idx="3497">263144.64000000001</cx:pt>
          <cx:pt idx="3498">94272.600000000006</cx:pt>
          <cx:pt idx="3499">327568.28999999998</cx:pt>
          <cx:pt idx="3500">232633.82999999999</cx:pt>
          <cx:pt idx="3501">562201.14000000001</cx:pt>
          <cx:pt idx="3502">411897.16999999998</cx:pt>
          <cx:pt idx="3503">173642.51000000001</cx:pt>
          <cx:pt idx="3504">0</cx:pt>
          <cx:pt idx="3505">809232.37</cx:pt>
          <cx:pt idx="3506">395214.44</cx:pt>
          <cx:pt idx="3507">288031.69</cx:pt>
          <cx:pt idx="3508">1799016.1240000001</cx:pt>
          <cx:pt idx="3509">4215.1199999999999</cx:pt>
          <cx:pt idx="3510">100768.71000000001</cx:pt>
          <cx:pt idx="3511">315102.22999999998</cx:pt>
          <cx:pt idx="3512">209027.12</cx:pt>
          <cx:pt idx="3513">368367.56</cx:pt>
          <cx:pt idx="3514">1292800.9399999999</cx:pt>
          <cx:pt idx="3515">14264.84</cx:pt>
          <cx:pt idx="3516">1251369.8999999999</cx:pt>
          <cx:pt idx="3517">15996.43</cx:pt>
          <cx:pt idx="3518">1585087.8300000001</cx:pt>
          <cx:pt idx="3519">552324.27000000002</cx:pt>
          <cx:pt idx="3520">1799016.1240000001</cx:pt>
          <cx:pt idx="3521">49807.160000000003</cx:pt>
          <cx:pt idx="3522">40935.720000000001</cx:pt>
          <cx:pt idx="3523">41885.830000000002</cx:pt>
          <cx:pt idx="3524">60364.459999999999</cx:pt>
          <cx:pt idx="3525">207263.84</cx:pt>
          <cx:pt idx="3526">362552.04999999999</cx:pt>
          <cx:pt idx="3527">98779.380000000005</cx:pt>
          <cx:pt idx="3528">17375.060000000001</cx:pt>
          <cx:pt idx="3529">1674877.75</cx:pt>
          <cx:pt idx="3530">724303.56000000006</cx:pt>
          <cx:pt idx="3531">282638.56</cx:pt>
          <cx:pt idx="3532">1799016.1240000001</cx:pt>
          <cx:pt idx="3533">38410.910000000003</cx:pt>
          <cx:pt idx="3534">83659.830000000002</cx:pt>
          <cx:pt idx="3535">910652.13</cx:pt>
          <cx:pt idx="3536">42264.279999999999</cx:pt>
          <cx:pt idx="3537">338769.13</cx:pt>
          <cx:pt idx="3538">1305144.47</cx:pt>
          <cx:pt idx="3539">1227948.1599999999</cx:pt>
          <cx:pt idx="3540">1536376.4099999999</cx:pt>
          <cx:pt idx="3541">848900.79000000004</cx:pt>
          <cx:pt idx="3542">306391.96999999997</cx:pt>
          <cx:pt idx="3543">1421975.9199999999</cx:pt>
          <cx:pt idx="3544">1836.8699999999999</cx:pt>
          <cx:pt idx="3545">342258.90000000002</cx:pt>
          <cx:pt idx="3546">124809.53999999999</cx:pt>
          <cx:pt idx="3547">290651.64000000001</cx:pt>
          <cx:pt idx="3548">880302.93000000005</cx:pt>
          <cx:pt idx="3549">99775.990000000005</cx:pt>
          <cx:pt idx="3550">9649.3899999999994</cx:pt>
          <cx:pt idx="3551">161025.01000000001</cx:pt>
          <cx:pt idx="3552">251266.14999999999</cx:pt>
          <cx:pt idx="3553">1799016.1240000001</cx:pt>
          <cx:pt idx="3554">10627.51</cx:pt>
          <cx:pt idx="3555">49738.010000000002</cx:pt>
          <cx:pt idx="3556">438702.71999999997</cx:pt>
          <cx:pt idx="3557">364864.27000000002</cx:pt>
          <cx:pt idx="3558">130777.32000000001</cx:pt>
          <cx:pt idx="3559">50727.330000000002</cx:pt>
          <cx:pt idx="3560">640078.76000000001</cx:pt>
          <cx:pt idx="3561">1068044.97</cx:pt>
          <cx:pt idx="3562">4930.7600000000002</cx:pt>
          <cx:pt idx="3563">120901.23</cx:pt>
          <cx:pt idx="3564">3577.1100000000001</cx:pt>
          <cx:pt idx="3565">1799016.1240000001</cx:pt>
          <cx:pt idx="3566">528780.15000000002</cx:pt>
          <cx:pt idx="3567">310937.33000000002</cx:pt>
          <cx:pt idx="3568">1790.3599999999999</cx:pt>
          <cx:pt idx="3569">263691.78999999998</cx:pt>
          <cx:pt idx="3570">411986.31</cx:pt>
          <cx:pt idx="3571">15697.559999999999</cx:pt>
          <cx:pt idx="3572">89770.770000000004</cx:pt>
          <cx:pt idx="3573">1051408.79</cx:pt>
          <cx:pt idx="3574">576222.90000000002</cx:pt>
          <cx:pt idx="3575">40774.470000000001</cx:pt>
          <cx:pt idx="3576">26939.580000000002</cx:pt>
          <cx:pt idx="3577">1510931.4099999999</cx:pt>
          <cx:pt idx="3578">1799016.1240000001</cx:pt>
          <cx:pt idx="3579">56559.720000000001</cx:pt>
          <cx:pt idx="3580">13117.66</cx:pt>
          <cx:pt idx="3581">49787.959999999999</cx:pt>
          <cx:pt idx="3582">1799016.1240000001</cx:pt>
          <cx:pt idx="3583">752908.88</cx:pt>
          <cx:pt idx="3584">26685.009999999998</cx:pt>
          <cx:pt idx="3585">15723.450000000001</cx:pt>
          <cx:pt idx="3586">20565.419999999998</cx:pt>
          <cx:pt idx="3587">670715.21999999997</cx:pt>
          <cx:pt idx="3588">770204.68999999994</cx:pt>
          <cx:pt idx="3589">599435.75</cx:pt>
          <cx:pt idx="3590">11811.049999999999</cx:pt>
          <cx:pt idx="3591">16322.17</cx:pt>
          <cx:pt idx="3592">394735.66999999998</cx:pt>
          <cx:pt idx="3593">10878.059999999999</cx:pt>
          <cx:pt idx="3594">63294.239999999998</cx:pt>
          <cx:pt idx="3595">275635.78999999998</cx:pt>
          <cx:pt idx="3596">65569.880000000005</cx:pt>
          <cx:pt idx="3597">507900.89000000001</cx:pt>
          <cx:pt idx="3598">1799016.1240000001</cx:pt>
          <cx:pt idx="3599">175498.60000000001</cx:pt>
          <cx:pt idx="3600">175498.60000000001</cx:pt>
          <cx:pt idx="3601">28738.049999999999</cx:pt>
          <cx:pt idx="3602">43127.25</cx:pt>
          <cx:pt idx="3603">200734.14999999999</cx:pt>
          <cx:pt idx="3604">531362.5</cx:pt>
          <cx:pt idx="3605">57320.510000000002</cx:pt>
          <cx:pt idx="3606">331847.75</cx:pt>
          <cx:pt idx="3607">333579.96000000002</cx:pt>
          <cx:pt idx="3608">938851.65000000002</cx:pt>
          <cx:pt idx="3609">547776.66000000003</cx:pt>
          <cx:pt idx="3610">212888.85000000001</cx:pt>
          <cx:pt idx="3611">1215031.9099999999</cx:pt>
          <cx:pt idx="3612">321679.33000000002</cx:pt>
          <cx:pt idx="3613">720450.12</cx:pt>
          <cx:pt idx="3614">929537.15000000002</cx:pt>
          <cx:pt idx="3615">1799016.1240000001</cx:pt>
          <cx:pt idx="3616">545880.96999999997</cx:pt>
          <cx:pt idx="3617">10590.57</cx:pt>
          <cx:pt idx="3618">42430.279999999999</cx:pt>
          <cx:pt idx="3619">1799016.1240000001</cx:pt>
          <cx:pt idx="3620">792342.51000000001</cx:pt>
          <cx:pt idx="3621">482115.51000000001</cx:pt>
          <cx:pt idx="3622">30636.09</cx:pt>
          <cx:pt idx="3623">1799016.1240000001</cx:pt>
          <cx:pt idx="3624">333448.04999999999</cx:pt>
          <cx:pt idx="3625">9582.5100000000002</cx:pt>
          <cx:pt idx="3626">1035495.59</cx:pt>
          <cx:pt idx="3627">971522.08999999997</cx:pt>
          <cx:pt idx="3628">1799016.1240000001</cx:pt>
          <cx:pt idx="3629">741904.83999999997</cx:pt>
          <cx:pt idx="3630">325002.90000000002</cx:pt>
          <cx:pt idx="3631">57931.269999999997</cx:pt>
          <cx:pt idx="3632">516507.28999999998</cx:pt>
          <cx:pt idx="3633">961048.19999999995</cx:pt>
          <cx:pt idx="3634">1469663.8300000001</cx:pt>
          <cx:pt idx="3635">63435.660000000003</cx:pt>
          <cx:pt idx="3636">1799016.1240000001</cx:pt>
          <cx:pt idx="3637">961505.56000000006</cx:pt>
          <cx:pt idx="3638">40818.830000000002</cx:pt>
          <cx:pt idx="3639">154255.45000000001</cx:pt>
          <cx:pt idx="3640">298581.72999999998</cx:pt>
          <cx:pt idx="3641">84829.119999999995</cx:pt>
          <cx:pt idx="3642">206886.94</cx:pt>
          <cx:pt idx="3643">321857.71000000002</cx:pt>
          <cx:pt idx="3644">339845.53999999998</cx:pt>
          <cx:pt idx="3645">109229.34</cx:pt>
          <cx:pt idx="3646">1353988.9299999999</cx:pt>
          <cx:pt idx="3647">1799016.1240000001</cx:pt>
          <cx:pt idx="3648">100288.97</cx:pt>
          <cx:pt idx="3649">39526.32</cx:pt>
          <cx:pt idx="3650">469145</cx:pt>
          <cx:pt idx="3651">903162.82999999996</cx:pt>
          <cx:pt idx="3652">82189.720000000001</cx:pt>
          <cx:pt idx="3653">378203.57000000001</cx:pt>
          <cx:pt idx="3654">92132.470000000001</cx:pt>
          <cx:pt idx="3655">17679.619999999999</cx:pt>
          <cx:pt idx="3656">30678.650000000001</cx:pt>
          <cx:pt idx="3657">13646.620000000001</cx:pt>
          <cx:pt idx="3658">233557.70000000001</cx:pt>
          <cx:pt idx="3659">98779.380000000005</cx:pt>
          <cx:pt idx="3660">219992.79999999999</cx:pt>
          <cx:pt idx="3661">1799016.1240000001</cx:pt>
          <cx:pt idx="3662">107849.11</cx:pt>
          <cx:pt idx="3663">64042.300000000003</cx:pt>
          <cx:pt idx="3664">133320.51999999999</cx:pt>
          <cx:pt idx="3665">49390.93</cx:pt>
          <cx:pt idx="3666">1460348.3899999999</cx:pt>
          <cx:pt idx="3667">403314.34000000003</cx:pt>
          <cx:pt idx="3668">62168.309999999998</cx:pt>
          <cx:pt idx="3669">129011.81</cx:pt>
          <cx:pt idx="3670">352211.96999999997</cx:pt>
          <cx:pt idx="3671">131441.29999999999</cx:pt>
          <cx:pt idx="3672">50275.620000000003</cx:pt>
          <cx:pt idx="3673">410192.21000000002</cx:pt>
          <cx:pt idx="3674">86887.020000000004</cx:pt>
          <cx:pt idx="3675">20847.830000000002</cx:pt>
          <cx:pt idx="3676">43261.120000000003</cx:pt>
          <cx:pt idx="3677">30461.529999999999</cx:pt>
          <cx:pt idx="3678">291606.16999999998</cx:pt>
          <cx:pt idx="3679">14496.809999999999</cx:pt>
          <cx:pt idx="3680">247917.34</cx:pt>
          <cx:pt idx="3681">210242.04999999999</cx:pt>
          <cx:pt idx="3682">59525.089999999997</cx:pt>
          <cx:pt idx="3683">1094519.99</cx:pt>
          <cx:pt idx="3684">725244.97999999998</cx:pt>
          <cx:pt idx="3685">34651.959999999999</cx:pt>
          <cx:pt idx="3686">9287.2600000000002</cx:pt>
          <cx:pt idx="3687">998297.55000000005</cx:pt>
          <cx:pt idx="3688">35210.029999999999</cx:pt>
          <cx:pt idx="3689">63491.709999999999</cx:pt>
          <cx:pt idx="3690">295709.22999999998</cx:pt>
          <cx:pt idx="3691">576002.56999999995</cx:pt>
          <cx:pt idx="3692">1799016.1240000001</cx:pt>
          <cx:pt idx="3693">452958.37</cx:pt>
          <cx:pt idx="3694">999975.97999999998</cx:pt>
          <cx:pt idx="3695">168324.17000000001</cx:pt>
          <cx:pt idx="3696">292790.09000000003</cx:pt>
          <cx:pt idx="3697">1510167.21</cx:pt>
          <cx:pt idx="3698">734103.78000000003</cx:pt>
          <cx:pt idx="3699">642078.27000000002</cx:pt>
          <cx:pt idx="3700">5389.3999999999996</cx:pt>
          <cx:pt idx="3701">68080.820000000007</cx:pt>
          <cx:pt idx="3702">232857.48999999999</cx:pt>
          <cx:pt idx="3703">1627362.5600000001</cx:pt>
          <cx:pt idx="3704">1799016.1240000001</cx:pt>
          <cx:pt idx="3705">18247.119999999999</cx:pt>
          <cx:pt idx="3706">151072.73999999999</cx:pt>
          <cx:pt idx="3707">144481.26999999999</cx:pt>
          <cx:pt idx="3708">243698.48000000001</cx:pt>
          <cx:pt idx="3709">905186.26000000001</cx:pt>
          <cx:pt idx="3710">198313.14999999999</cx:pt>
          <cx:pt idx="3711">290209.53000000003</cx:pt>
          <cx:pt idx="3712">1352190.1200000001</cx:pt>
          <cx:pt idx="3713">8328.2199999999993</cx:pt>
          <cx:pt idx="3714">14513.469999999999</cx:pt>
          <cx:pt idx="3715">641732.5</cx:pt>
          <cx:pt idx="3716">173671.47</cx:pt>
          <cx:pt idx="3717">142684.32999999999</cx:pt>
          <cx:pt idx="3718">142253.76000000001</cx:pt>
          <cx:pt idx="3719">46473.379999999997</cx:pt>
          <cx:pt idx="3720">75134.380000000005</cx:pt>
          <cx:pt idx="3721">282533.40000000002</cx:pt>
          <cx:pt idx="3722">1799016.1240000001</cx:pt>
          <cx:pt idx="3723">96968.389999999999</cx:pt>
          <cx:pt idx="3724">1367834.2</cx:pt>
          <cx:pt idx="3725">176562.76999999999</cx:pt>
          <cx:pt idx="3726">457310.78999999998</cx:pt>
          <cx:pt idx="3727">530857.92000000004</cx:pt>
          <cx:pt idx="3728">87807.389999999999</cx:pt>
          <cx:pt idx="3729">12627.889999999999</cx:pt>
          <cx:pt idx="3730">1424877.52</cx:pt>
          <cx:pt idx="3731">236322.42000000001</cx:pt>
          <cx:pt idx="3732">238267.32000000001</cx:pt>
          <cx:pt idx="3733">442150.14000000001</cx:pt>
          <cx:pt idx="3734">146570.91</cx:pt>
          <cx:pt idx="3735">1799016.1240000001</cx:pt>
          <cx:pt idx="3736">793791.08999999997</cx:pt>
          <cx:pt idx="3737">81717.720000000001</cx:pt>
          <cx:pt idx="3738">33345.580000000002</cx:pt>
          <cx:pt idx="3739">1787623.4199999999</cx:pt>
          <cx:pt idx="3740">75772.660000000003</cx:pt>
          <cx:pt idx="3741">29684.41</cx:pt>
          <cx:pt idx="3742">82924.149999999994</cx:pt>
          <cx:pt idx="3743">47853.32</cx:pt>
          <cx:pt idx="3744">301662.59000000003</cx:pt>
          <cx:pt idx="3745">451670.37</cx:pt>
          <cx:pt idx="3746">327568.28999999998</cx:pt>
          <cx:pt idx="3747">3383.75</cx:pt>
          <cx:pt idx="3748">87822.759999999995</cx:pt>
          <cx:pt idx="3749">26847.849999999999</cx:pt>
          <cx:pt idx="3750">1316110.1599999999</cx:pt>
          <cx:pt idx="3751">202603.92999999999</cx:pt>
          <cx:pt idx="3752">1784613.4399999999</cx:pt>
          <cx:pt idx="3753">232033.81</cx:pt>
          <cx:pt idx="3754">1510167.21</cx:pt>
          <cx:pt idx="3755">541538.12</cx:pt>
          <cx:pt idx="3756">609430.56000000006</cx:pt>
          <cx:pt idx="3757">146448.64000000001</cx:pt>
          <cx:pt idx="3758">749475.02000000002</cx:pt>
          <cx:pt idx="3759">93069.470000000001</cx:pt>
          <cx:pt idx="3760">726547.43999999994</cx:pt>
          <cx:pt idx="3761">264653.15999999997</cx:pt>
          <cx:pt idx="3762">214763.54000000001</cx:pt>
          <cx:pt idx="3763">50899.040000000001</cx:pt>
          <cx:pt idx="3764">166606.54999999999</cx:pt>
          <cx:pt idx="3765">72667.160000000003</cx:pt>
          <cx:pt idx="3766">17501.740000000002</cx:pt>
          <cx:pt idx="3767">672236.73999999999</cx:pt>
          <cx:pt idx="3768">1133152.49</cx:pt>
          <cx:pt idx="3769">222610.51999999999</cx:pt>
          <cx:pt idx="3770">0</cx:pt>
          <cx:pt idx="3771">1799016.1240000001</cx:pt>
          <cx:pt idx="3772">14819.690000000001</cx:pt>
          <cx:pt idx="3773">14169.32</cx:pt>
          <cx:pt idx="3774">394828.57000000001</cx:pt>
          <cx:pt idx="3775">8702.0799999999999</cx:pt>
          <cx:pt idx="3776">196649.29000000001</cx:pt>
          <cx:pt idx="3777">36767.879999999997</cx:pt>
          <cx:pt idx="3778">273593.71999999997</cx:pt>
          <cx:pt idx="3779">827801.22999999998</cx:pt>
          <cx:pt idx="3780">317062.78999999998</cx:pt>
          <cx:pt idx="3781">64177.209999999999</cx:pt>
          <cx:pt idx="3782">1799016.1240000001</cx:pt>
          <cx:pt idx="3783">143164.14999999999</cx:pt>
          <cx:pt idx="3784">493387.29999999999</cx:pt>
          <cx:pt idx="3785">653843.97999999998</cx:pt>
          <cx:pt idx="3786">527914.44999999995</cx:pt>
          <cx:pt idx="3787">1144152.3300000001</cx:pt>
          <cx:pt idx="3788">1799016.1240000001</cx:pt>
          <cx:pt idx="3789">151071.07999999999</cx:pt>
          <cx:pt idx="3790">1042289.26</cx:pt>
          <cx:pt idx="3791">203869.51000000001</cx:pt>
          <cx:pt idx="3792">93722.600000000006</cx:pt>
          <cx:pt idx="3793">8991.5599999999995</cx:pt>
          <cx:pt idx="3794">529430.90000000002</cx:pt>
          <cx:pt idx="3795">1645982.6799999999</cx:pt>
          <cx:pt idx="3796">642701.73999999999</cx:pt>
          <cx:pt idx="3797">77135.070000000007</cx:pt>
          <cx:pt idx="3798">83924.669999999998</cx:pt>
          <cx:pt idx="3799">1264016.1000000001</cx:pt>
          <cx:pt idx="3800">96940.830000000002</cx:pt>
          <cx:pt idx="3801">301534.57000000001</cx:pt>
          <cx:pt idx="3802">116452.3</cx:pt>
          <cx:pt idx="3803">16891.200000000001</cx:pt>
          <cx:pt idx="3804">20467.040000000001</cx:pt>
          <cx:pt idx="3805">15827.48</cx:pt>
          <cx:pt idx="3806">81420.179999999993</cx:pt>
          <cx:pt idx="3807">1402411.98</cx:pt>
          <cx:pt idx="3808">713669.93000000005</cx:pt>
          <cx:pt idx="3809">627048.31000000006</cx:pt>
          <cx:pt idx="3810">7562.9499999999998</cx:pt>
          <cx:pt idx="3811">1441268.6299999999</cx:pt>
          <cx:pt idx="3812">1645982.6799999999</cx:pt>
          <cx:pt idx="3813">111189.72</cx:pt>
          <cx:pt idx="3814">83624.289999999994</cx:pt>
          <cx:pt idx="3815">23223.139999999999</cx:pt>
          <cx:pt idx="3816">96507.190000000002</cx:pt>
          <cx:pt idx="3817">29242.220000000001</cx:pt>
          <cx:pt idx="3818">16993.099999999999</cx:pt>
          <cx:pt idx="3819">859882.57999999996</cx:pt>
          <cx:pt idx="3820">475995.48999999999</cx:pt>
          <cx:pt idx="3821">35813.029999999999</cx:pt>
          <cx:pt idx="3822">418027.03000000003</cx:pt>
          <cx:pt idx="3823">828438.32999999996</cx:pt>
          <cx:pt idx="3824">776010.04000000004</cx:pt>
          <cx:pt idx="3825">199291.23999999999</cx:pt>
          <cx:pt idx="3826">3383.75</cx:pt>
          <cx:pt idx="3827">1799016.1240000001</cx:pt>
          <cx:pt idx="3828">26939.580000000002</cx:pt>
          <cx:pt idx="3829">440072.65999999997</cx:pt>
          <cx:pt idx="3830">185714.57000000001</cx:pt>
          <cx:pt idx="3831">464114.47999999998</cx:pt>
          <cx:pt idx="3832">646794.96999999997</cx:pt>
          <cx:pt idx="3833">40553.050000000003</cx:pt>
          <cx:pt idx="3834">272659.84999999998</cx:pt>
          <cx:pt idx="3835">17889.860000000001</cx:pt>
          <cx:pt idx="3836">452146.77000000002</cx:pt>
          <cx:pt idx="3837">583751.41000000003</cx:pt>
          <cx:pt idx="3838">17465.119999999999</cx:pt>
          <cx:pt idx="3839">91529.970000000001</cx:pt>
          <cx:pt idx="3840">129512.41</cx:pt>
          <cx:pt idx="3841">480774.06</cx:pt>
          <cx:pt idx="3842">23098.560000000001</cx:pt>
          <cx:pt idx="3843">66961.160000000003</cx:pt>
          <cx:pt idx="3844">1274667.52</cx:pt>
          <cx:pt idx="3845">395035.40000000002</cx:pt>
          <cx:pt idx="3846">831521.72999999998</cx:pt>
          <cx:pt idx="3847">269854.94</cx:pt>
          <cx:pt idx="3848">367857.25</cx:pt>
          <cx:pt idx="3849">146264.87</cx:pt>
          <cx:pt idx="3850">1799016.1240000001</cx:pt>
          <cx:pt idx="3851">758221.93000000005</cx:pt>
          <cx:pt idx="3852">189177.03</cx:pt>
          <cx:pt idx="3853">149576.67999999999</cx:pt>
          <cx:pt idx="3854">658.36000000000001</cx:pt>
          <cx:pt idx="3855">193921.10000000001</cx:pt>
          <cx:pt idx="3856">32669.040000000001</cx:pt>
          <cx:pt idx="3857">250329.87</cx:pt>
          <cx:pt idx="3858">203873.22</cx:pt>
          <cx:pt idx="3859">97584.660000000003</cx:pt>
          <cx:pt idx="3860">165898.97</cx:pt>
          <cx:pt idx="3861">942589.93999999994</cx:pt>
          <cx:pt idx="3862">1615947.1899999999</cx:pt>
          <cx:pt idx="3863">375082.88</cx:pt>
          <cx:pt idx="3864">447122.67999999999</cx:pt>
          <cx:pt idx="3865">533502.15000000002</cx:pt>
          <cx:pt idx="3866">70722.630000000005</cx:pt>
          <cx:pt idx="3867">37710</cx:pt>
          <cx:pt idx="3868">836162.56000000006</cx:pt>
          <cx:pt idx="3869">555315.54000000004</cx:pt>
          <cx:pt idx="3870">191396.23000000001</cx:pt>
          <cx:pt idx="3871">223410.16</cx:pt>
          <cx:pt idx="3872">1799016.1240000001</cx:pt>
          <cx:pt idx="3873">4622.4099999999999</cx:pt>
          <cx:pt idx="3874">162590.64000000001</cx:pt>
          <cx:pt idx="3875">546442.98999999999</cx:pt>
          <cx:pt idx="3876">618828.52000000002</cx:pt>
          <cx:pt idx="3877">31690.720000000001</cx:pt>
          <cx:pt idx="3878">75971.139999999999</cx:pt>
          <cx:pt idx="3879">395637.22999999998</cx:pt>
          <cx:pt idx="3880">383402.63</cx:pt>
          <cx:pt idx="3881">97762.270000000004</cx:pt>
          <cx:pt idx="3882">109229.34</cx:pt>
          <cx:pt idx="3883">232857.48999999999</cx:pt>
          <cx:pt idx="3884">4134.54</cx:pt>
          <cx:pt idx="3885">1163280.78</cx:pt>
          <cx:pt idx="3886">757287.02000000002</cx:pt>
          <cx:pt idx="3887">12754.190000000001</cx:pt>
          <cx:pt idx="3888">509072.21999999997</cx:pt>
          <cx:pt idx="3889">1136890.47</cx:pt>
          <cx:pt idx="3890">60706.870000000003</cx:pt>
          <cx:pt idx="3891">250208.81</cx:pt>
          <cx:pt idx="3892">807962.70999999996</cx:pt>
          <cx:pt idx="3893">111463.19</cx:pt>
          <cx:pt idx="3894">583917.06000000006</cx:pt>
          <cx:pt idx="3895">490925.09999999998</cx:pt>
          <cx:pt idx="3896">434744.03000000003</cx:pt>
          <cx:pt idx="3897">1729194.8400000001</cx:pt>
          <cx:pt idx="3898">867733.33999999997</cx:pt>
          <cx:pt idx="3899">52364.849999999999</cx:pt>
          <cx:pt idx="3900">307143.78000000003</cx:pt>
          <cx:pt idx="3901">809232.37</cx:pt>
          <cx:pt idx="3902">451670.37</cx:pt>
          <cx:pt idx="3903">16535.709999999999</cx:pt>
          <cx:pt idx="3904">61777.699999999997</cx:pt>
          <cx:pt idx="3905">46455.790000000001</cx:pt>
          <cx:pt idx="3906">468476.09000000003</cx:pt>
          <cx:pt idx="3907">1341479.8100000001</cx:pt>
          <cx:pt idx="3908">55106.559999999998</cx:pt>
          <cx:pt idx="3909">38524.779999999999</cx:pt>
          <cx:pt idx="3910">272408.67999999999</cx:pt>
          <cx:pt idx="3911">6489.2200000000003</cx:pt>
          <cx:pt idx="3912">1799016.1240000001</cx:pt>
          <cx:pt idx="3913">125970.14999999999</cx:pt>
          <cx:pt idx="3914">1799016.1240000001</cx:pt>
          <cx:pt idx="3915">9398.3600000000006</cx:pt>
          <cx:pt idx="3916">509072.21999999997</cx:pt>
          <cx:pt idx="3917">181103.48000000001</cx:pt>
          <cx:pt idx="3918">369420.04999999999</cx:pt>
          <cx:pt idx="3919">1605764.3899999999</cx:pt>
          <cx:pt idx="3920">158756.54999999999</cx:pt>
          <cx:pt idx="3921">224529.57000000001</cx:pt>
          <cx:pt idx="3922">349300.90000000002</cx:pt>
          <cx:pt idx="3923">64569.779999999999</cx:pt>
          <cx:pt idx="3924">537015.72999999998</cx:pt>
          <cx:pt idx="3925">117744.89999999999</cx:pt>
          <cx:pt idx="3926">708243.68999999994</cx:pt>
          <cx:pt idx="3927">176615.51000000001</cx:pt>
          <cx:pt idx="3928">243698.48000000001</cx:pt>
          <cx:pt idx="3929">329886.71000000002</cx:pt>
          <cx:pt idx="3930">635139.65000000002</cx:pt>
          <cx:pt idx="3931">1799016.1240000001</cx:pt>
          <cx:pt idx="3932">1799016.1240000001</cx:pt>
          <cx:pt idx="3933">637551.68999999994</cx:pt>
          <cx:pt idx="3934">1324393.79</cx:pt>
          <cx:pt idx="3935">22101.580000000002</cx:pt>
          <cx:pt idx="3936">611547.21999999997</cx:pt>
          <cx:pt idx="3937">563509.55000000005</cx:pt>
          <cx:pt idx="3938">169715.69</cx:pt>
          <cx:pt idx="3939">25809.48</cx:pt>
          <cx:pt idx="3940">571813.31999999995</cx:pt>
          <cx:pt idx="3941">23721.5</cx:pt>
          <cx:pt idx="3942">150526.84</cx:pt>
          <cx:pt idx="3943">314955.34000000003</cx:pt>
          <cx:pt idx="3944">330492.87</cx:pt>
          <cx:pt idx="3945">0</cx:pt>
          <cx:pt idx="3946">1799016.1240000001</cx:pt>
          <cx:pt idx="3947">8582.4599999999991</cx:pt>
          <cx:pt idx="3948">1629312.0600000001</cx:pt>
          <cx:pt idx="3949">984504.69999999995</cx:pt>
          <cx:pt idx="3950">48954.910000000003</cx:pt>
          <cx:pt idx="3951">10384.299999999999</cx:pt>
          <cx:pt idx="3952">1799016.1240000001</cx:pt>
          <cx:pt idx="3953">802512.75</cx:pt>
          <cx:pt idx="3954">278034.95000000001</cx:pt>
          <cx:pt idx="3955">267517.52000000002</cx:pt>
          <cx:pt idx="3956">272290.35999999999</cx:pt>
          <cx:pt idx="3957">85022.550000000003</cx:pt>
          <cx:pt idx="3958">833804.31000000006</cx:pt>
          <cx:pt idx="3959">30777.52</cx:pt>
          <cx:pt idx="3960">63294.239999999998</cx:pt>
          <cx:pt idx="3961">50347.660000000003</cx:pt>
          <cx:pt idx="3962">10775.209999999999</cx:pt>
          <cx:pt idx="3963">294041.78999999998</cx:pt>
          <cx:pt idx="3964">113891.10000000001</cx:pt>
          <cx:pt idx="3965">372026.67999999999</cx:pt>
          <cx:pt idx="3966">504868.41999999998</cx:pt>
          <cx:pt idx="3967">314686.85999999999</cx:pt>
          <cx:pt idx="3968">86471.740000000005</cx:pt>
          <cx:pt idx="3969">196633.42000000001</cx:pt>
          <cx:pt idx="3970">483131.09000000003</cx:pt>
          <cx:pt idx="3971">562538.5</cx:pt>
          <cx:pt idx="3972">158746.23000000001</cx:pt>
          <cx:pt idx="3973">278279.96000000002</cx:pt>
          <cx:pt idx="3974">934624.56999999995</cx:pt>
          <cx:pt idx="3975">1058501.02</cx:pt>
          <cx:pt idx="3976">772256.72999999998</cx:pt>
          <cx:pt idx="3977">484655.63</cx:pt>
          <cx:pt idx="3978">62168.309999999998</cx:pt>
          <cx:pt idx="3979">14814.559999999999</cx:pt>
          <cx:pt idx="3980">772830.37</cx:pt>
          <cx:pt idx="3981">1799016.1240000001</cx:pt>
          <cx:pt idx="3982">396794.22999999998</cx:pt>
          <cx:pt idx="3983">101696.05</cx:pt>
          <cx:pt idx="3984">101644.60000000001</cx:pt>
          <cx:pt idx="3985">146264.87</cx:pt>
          <cx:pt idx="3986">31089.860000000001</cx:pt>
          <cx:pt idx="3987">583917.06000000006</cx:pt>
          <cx:pt idx="3988">12369.879999999999</cx:pt>
          <cx:pt idx="3989">691961.45999999996</cx:pt>
          <cx:pt idx="3990">91386.199999999997</cx:pt>
          <cx:pt idx="3991">298150.71999999997</cx:pt>
          <cx:pt idx="3992">172470.66</cx:pt>
          <cx:pt idx="3993">1259687.5</cx:pt>
          <cx:pt idx="3994">1552152.1000000001</cx:pt>
          <cx:pt idx="3995">1583810.01</cx:pt>
          <cx:pt idx="3996">57673.739999999998</cx:pt>
          <cx:pt idx="3997">253128.04000000001</cx:pt>
          <cx:pt idx="3998">1741472.98</cx:pt>
          <cx:pt idx="3999">139815.57999999999</cx:pt>
          <cx:pt idx="4000">27300.990000000002</cx:pt>
          <cx:pt idx="4001">325611.44</cx:pt>
          <cx:pt idx="4002">219812.31</cx:pt>
          <cx:pt idx="4003">29666.5</cx:pt>
          <cx:pt idx="4004">27221.259999999998</cx:pt>
          <cx:pt idx="4005">101682.24000000001</cx:pt>
          <cx:pt idx="4006">908026.20999999996</cx:pt>
          <cx:pt idx="4007">2149.8800000000001</cx:pt>
          <cx:pt idx="4008">157280.92999999999</cx:pt>
          <cx:pt idx="4009">81615.350000000006</cx:pt>
          <cx:pt idx="4010">731842.72999999998</cx:pt>
          <cx:pt idx="4011">967199.06999999995</cx:pt>
          <cx:pt idx="4012">260756.16</cx:pt>
          <cx:pt idx="4013">352838.23999999999</cx:pt>
          <cx:pt idx="4014">414524.53999999998</cx:pt>
          <cx:pt idx="4015">12933.82</cx:pt>
          <cx:pt idx="4016">23601.060000000001</cx:pt>
          <cx:pt idx="4017">168303.23999999999</cx:pt>
          <cx:pt idx="4018">227485.98000000001</cx:pt>
          <cx:pt idx="4019">241720.04000000001</cx:pt>
          <cx:pt idx="4020">52339.540000000001</cx:pt>
          <cx:pt idx="4021">777423.43999999994</cx:pt>
          <cx:pt idx="4022">819593.78000000003</cx:pt>
          <cx:pt idx="4023">1799016.1240000001</cx:pt>
          <cx:pt idx="4024">16859.450000000001</cx:pt>
          <cx:pt idx="4025">49563.559999999998</cx:pt>
          <cx:pt idx="4026">48954.910000000003</cx:pt>
          <cx:pt idx="4027">1520532.6499999999</cx:pt>
          <cx:pt idx="4028">464114.47999999998</cx:pt>
          <cx:pt idx="4029">1319799.6799999999</cx:pt>
          <cx:pt idx="4030">17003.580000000002</cx:pt>
          <cx:pt idx="4031">22324.639999999999</cx:pt>
          <cx:pt idx="4032">26939.580000000002</cx:pt>
          <cx:pt idx="4033">49787.959999999999</cx:pt>
          <cx:pt idx="4034">58371.139999999999</cx:pt>
          <cx:pt idx="4035">31702.639999999999</cx:pt>
          <cx:pt idx="4036">238363.26999999999</cx:pt>
          <cx:pt idx="4037">78172.639999999999</cx:pt>
          <cx:pt idx="4038">639370.81000000006</cx:pt>
          <cx:pt idx="4039">242366.72</cx:pt>
          <cx:pt idx="4040">22345.330000000002</cx:pt>
          <cx:pt idx="4041">383062.34999999998</cx:pt>
          <cx:pt idx="4042">1799016.1240000001</cx:pt>
          <cx:pt idx="4043">146264.87</cx:pt>
          <cx:pt idx="4044">105625.56</cx:pt>
          <cx:pt idx="4045">841924.27000000002</cx:pt>
          <cx:pt idx="4046">300799.5</cx:pt>
          <cx:pt idx="4047">1799016.1240000001</cx:pt>
          <cx:pt idx="4048">1799016.1240000001</cx:pt>
          <cx:pt idx="4049">490081.29999999999</cx:pt>
          <cx:pt idx="4050">285904.31</cx:pt>
          <cx:pt idx="4051">163777.06</cx:pt>
          <cx:pt idx="4052">39626.459999999999</cx:pt>
          <cx:pt idx="4053">27659.880000000001</cx:pt>
          <cx:pt idx="4054">170955.70999999999</cx:pt>
          <cx:pt idx="4055">270275.22999999998</cx:pt>
          <cx:pt idx="4056">870111.53000000003</cx:pt>
          <cx:pt idx="4057">60451.550000000003</cx:pt>
          <cx:pt idx="4058">91526.589999999997</cx:pt>
          <cx:pt idx="4059">1645982.6799999999</cx:pt>
          <cx:pt idx="4060">80591.919999999998</cx:pt>
          <cx:pt idx="4061">1228559.6200000001</cx:pt>
          <cx:pt idx="4062">17031.580000000002</cx:pt>
          <cx:pt idx="4063">783685.54000000004</cx:pt>
          <cx:pt idx="4064">7799.4700000000003</cx:pt>
          <cx:pt idx="4065">41885.830000000002</cx:pt>
          <cx:pt idx="4066">97773.690000000002</cx:pt>
          <cx:pt idx="4067">15168.1</cx:pt>
          <cx:pt idx="4068">19159.080000000002</cx:pt>
          <cx:pt idx="4069">754381.94999999995</cx:pt>
          <cx:pt idx="4070">919978.76000000001</cx:pt>
          <cx:pt idx="4071">50605</cx:pt>
          <cx:pt idx="4072">479994.54999999999</cx:pt>
          <cx:pt idx="4073">281150.84999999998</cx:pt>
          <cx:pt idx="4074">482133.70000000001</cx:pt>
          <cx:pt idx="4075">52907.129999999997</cx:pt>
          <cx:pt idx="4076">1063886.5</cx:pt>
          <cx:pt idx="4077">28182.27</cx:pt>
          <cx:pt idx="4078">1441696.75</cx:pt>
          <cx:pt idx="4079">948684.32999999996</cx:pt>
          <cx:pt idx="4080">1080481.51</cx:pt>
          <cx:pt idx="4081">861963.94999999995</cx:pt>
          <cx:pt idx="4082">279696.01000000001</cx:pt>
          <cx:pt idx="4083">348760.16999999998</cx:pt>
          <cx:pt idx="4084">42087.660000000003</cx:pt>
          <cx:pt idx="4085">101001.47</cx:pt>
          <cx:pt idx="4086">120901.23</cx:pt>
          <cx:pt idx="4087">639652.80000000005</cx:pt>
          <cx:pt idx="4088">54869.620000000003</cx:pt>
          <cx:pt idx="4089">543990.47999999998</cx:pt>
          <cx:pt idx="4090">314955.34000000003</cx:pt>
          <cx:pt idx="4091">735679.28000000003</cx:pt>
          <cx:pt idx="4092">1039314.1899999999</cx:pt>
          <cx:pt idx="4093">48672.690000000002</cx:pt>
          <cx:pt idx="4094">19646.139999999999</cx:pt>
          <cx:pt idx="4095">44568.720000000001</cx:pt>
          <cx:pt idx="4096">23462.150000000001</cx:pt>
          <cx:pt idx="4097">318882.09000000003</cx:pt>
          <cx:pt idx="4098">734206.19999999995</cx:pt>
          <cx:pt idx="4099">15890.870000000001</cx:pt>
          <cx:pt idx="4100">316482.23999999999</cx:pt>
          <cx:pt idx="4101">611826.66000000003</cx:pt>
          <cx:pt idx="4102">327507.89000000001</cx:pt>
          <cx:pt idx="4103">587482.37</cx:pt>
          <cx:pt idx="4104">1799016.1240000001</cx:pt>
          <cx:pt idx="4105">31921.869999999999</cx:pt>
          <cx:pt idx="4106">769769.14000000001</cx:pt>
          <cx:pt idx="4107">672366.64000000001</cx:pt>
          <cx:pt idx="4108">106413.86</cx:pt>
          <cx:pt idx="4109">281796.96999999997</cx:pt>
          <cx:pt idx="4110">635985.31000000006</cx:pt>
          <cx:pt idx="4111">642361.47999999998</cx:pt>
          <cx:pt idx="4112">58006.449999999997</cx:pt>
          <cx:pt idx="4113">1799016.1240000001</cx:pt>
          <cx:pt idx="4114">77964.369999999995</cx:pt>
          <cx:pt idx="4115">843301.87</cx:pt>
          <cx:pt idx="4116">63435.660000000003</cx:pt>
          <cx:pt idx="4117">528092.03000000003</cx:pt>
          <cx:pt idx="4118">1136890.47</cx:pt>
          <cx:pt idx="4119">140389.89000000001</cx:pt>
          <cx:pt idx="4120">85313.570000000007</cx:pt>
          <cx:pt idx="4121">709570.64000000001</cx:pt>
          <cx:pt idx="4122">1355988.8500000001</cx:pt>
          <cx:pt idx="4123">704444.15000000002</cx:pt>
          <cx:pt idx="4124">248629.35000000001</cx:pt>
          <cx:pt idx="4125">11991.780000000001</cx:pt>
          <cx:pt idx="4126">75689.669999999998</cx:pt>
          <cx:pt idx="4127">396525.53999999998</cx:pt>
          <cx:pt idx="4128">134241.45000000001</cx:pt>
          <cx:pt idx="4129">85294.339999999997</cx:pt>
          <cx:pt idx="4130">137931.04999999999</cx:pt>
          <cx:pt idx="4131">55580.290000000001</cx:pt>
          <cx:pt idx="4132">1321003.2</cx:pt>
          <cx:pt idx="4133">198817.42999999999</cx:pt>
          <cx:pt idx="4134">1453814.6499999999</cx:pt>
          <cx:pt idx="4135">129194.98</cx:pt>
          <cx:pt idx="4136">10013.610000000001</cx:pt>
          <cx:pt idx="4137">321857.71000000002</cx:pt>
          <cx:pt idx="4138">72751</cx:pt>
          <cx:pt idx="4139">371735.84999999998</cx:pt>
          <cx:pt idx="4140">272183.37</cx:pt>
          <cx:pt idx="4141">204458.60000000001</cx:pt>
          <cx:pt idx="4142">200939.72</cx:pt>
          <cx:pt idx="4143">179633.39000000001</cx:pt>
          <cx:pt idx="4144">1799016.1240000001</cx:pt>
          <cx:pt idx="4145">532455.76000000001</cx:pt>
          <cx:pt idx="4146">112238.11</cx:pt>
          <cx:pt idx="4147">45758.75</cx:pt>
          <cx:pt idx="4148">213129.26999999999</cx:pt>
          <cx:pt idx="4149">48720.209999999999</cx:pt>
          <cx:pt idx="4150">42066.769999999997</cx:pt>
          <cx:pt idx="4151">82729.669999999998</cx:pt>
          <cx:pt idx="4152">1711953.3799999999</cx:pt>
          <cx:pt idx="4153">1799016.1240000001</cx:pt>
          <cx:pt idx="4154">1799016.1240000001</cx:pt>
          <cx:pt idx="4155">150034.25</cx:pt>
          <cx:pt idx="4156">1413423.3300000001</cx:pt>
          <cx:pt idx="4157">504540.53000000003</cx:pt>
          <cx:pt idx="4158">145842.03</cx:pt>
          <cx:pt idx="4159">58059.040000000001</cx:pt>
          <cx:pt idx="4160">92322.039999999994</cx:pt>
          <cx:pt idx="4161">1799016.1240000001</cx:pt>
          <cx:pt idx="4162">548801.32999999996</cx:pt>
          <cx:pt idx="4163">10775.209999999999</cx:pt>
          <cx:pt idx="4164">28884.860000000001</cx:pt>
          <cx:pt idx="4165">281955.94</cx:pt>
          <cx:pt idx="4166">146270.63</cx:pt>
          <cx:pt idx="4167">1274667.52</cx:pt>
          <cx:pt idx="4168">1799016.1240000001</cx:pt>
          <cx:pt idx="4169">41418.099999999999</cx:pt>
          <cx:pt idx="4170">35350.879999999997</cx:pt>
          <cx:pt idx="4171">11141.360000000001</cx:pt>
          <cx:pt idx="4172">668514.84999999998</cx:pt>
          <cx:pt idx="4173">112944.69</cx:pt>
          <cx:pt idx="4174">58476.260000000002</cx:pt>
          <cx:pt idx="4175">94182.929999999993</cx:pt>
          <cx:pt idx="4176">1679271.3600000001</cx:pt>
          <cx:pt idx="4177">211612.41</cx:pt>
          <cx:pt idx="4178">176858.22</cx:pt>
          <cx:pt idx="4179">5939.5600000000004</cx:pt>
          <cx:pt idx="4180">112788.72</cx:pt>
          <cx:pt idx="4181">275339.65999999997</cx:pt>
          <cx:pt idx="4182">28260.23</cx:pt>
          <cx:pt idx="4183">24268.84</cx:pt>
          <cx:pt idx="4184">31172.450000000001</cx:pt>
          <cx:pt idx="4185">16535.709999999999</cx:pt>
          <cx:pt idx="4186">39743.370000000003</cx:pt>
          <cx:pt idx="4187">1799016.1240000001</cx:pt>
          <cx:pt idx="4188">788659.77000000002</cx:pt>
          <cx:pt idx="4189">4622.4099999999999</cx:pt>
          <cx:pt idx="4190">663554.31000000006</cx:pt>
          <cx:pt idx="4191">55556.620000000003</cx:pt>
          <cx:pt idx="4192">1050241.3500000001</cx:pt>
          <cx:pt idx="4193">220821.87</cx:pt>
          <cx:pt idx="4194">715640.47999999998</cx:pt>
          <cx:pt idx="4195">408453.95000000001</cx:pt>
          <cx:pt idx="4196">1799016.1240000001</cx:pt>
          <cx:pt idx="4197">101624.53</cx:pt>
          <cx:pt idx="4198">869010.88</cx:pt>
          <cx:pt idx="4199">1799016.1240000001</cx:pt>
          <cx:pt idx="4200">115017.56</cx:pt>
          <cx:pt idx="4201">141946</cx:pt>
          <cx:pt idx="4202">49054.709999999999</cx:pt>
          <cx:pt idx="4203">1799016.1240000001</cx:pt>
          <cx:pt idx="4204">40400.300000000003</cx:pt>
          <cx:pt idx="4205">1072441.5600000001</cx:pt>
          <cx:pt idx="4206">91098.449999999997</cx:pt>
          <cx:pt idx="4207">61038.190000000002</cx:pt>
          <cx:pt idx="4208">588239.96999999997</cx:pt>
          <cx:pt idx="4209">40307.529999999999</cx:pt>
          <cx:pt idx="4210">1552152.1000000001</cx:pt>
          <cx:pt idx="4211">1182639.05</cx:pt>
          <cx:pt idx="4212">576178.34999999998</cx:pt>
          <cx:pt idx="4213">204086.82999999999</cx:pt>
          <cx:pt idx="4214">1511565.97</cx:pt>
          <cx:pt idx="4215">160211.19</cx:pt>
          <cx:pt idx="4216">24260.82</cx:pt>
          <cx:pt idx="4217">264635.27000000002</cx:pt>
          <cx:pt idx="4218">1088265.8200000001</cx:pt>
          <cx:pt idx="4219">14973.85</cx:pt>
          <cx:pt idx="4220">1799016.1240000001</cx:pt>
          <cx:pt idx="4221">1799016.1240000001</cx:pt>
          <cx:pt idx="4222">161870.60999999999</cx:pt>
          <cx:pt idx="4223">20986.34</cx:pt>
          <cx:pt idx="4224">274458.07000000001</cx:pt>
          <cx:pt idx="4225">1799016.1240000001</cx:pt>
          <cx:pt idx="4226">961505.56000000006</cx:pt>
          <cx:pt idx="4227">3258.5700000000002</cx:pt>
          <cx:pt idx="4228">62815.32</cx:pt>
          <cx:pt idx="4229">52504.800000000003</cx:pt>
          <cx:pt idx="4230">689085.31999999995</cx:pt>
          <cx:pt idx="4231">257053.79000000001</cx:pt>
          <cx:pt idx="4232">56618.800000000003</cx:pt>
          <cx:pt idx="4233">698676.84999999998</cx:pt>
          <cx:pt idx="4234">681500.52000000002</cx:pt>
          <cx:pt idx="4235">1456311.55</cx:pt>
          <cx:pt idx="4236">161462.85999999999</cx:pt>
          <cx:pt idx="4237">810133.58999999997</cx:pt>
          <cx:pt idx="4238">138237.03</cx:pt>
          <cx:pt idx="4239">46625.650000000001</cx:pt>
          <cx:pt idx="4240">95635.880000000005</cx:pt>
          <cx:pt idx="4241">696353.58999999997</cx:pt>
          <cx:pt idx="4242">1002340.84</cx:pt>
          <cx:pt idx="4243">914810.48999999999</cx:pt>
          <cx:pt idx="4244">6342.1099999999997</cx:pt>
          <cx:pt idx="4245">287744.27000000002</cx:pt>
          <cx:pt idx="4246">75777.289999999994</cx:pt>
          <cx:pt idx="4247">93948.300000000003</cx:pt>
          <cx:pt idx="4248">11962.719999999999</cx:pt>
          <cx:pt idx="4249">142756.10000000001</cx:pt>
          <cx:pt idx="4250">85313.570000000007</cx:pt>
          <cx:pt idx="4251">185951.53</cx:pt>
          <cx:pt idx="4252">168109.23999999999</cx:pt>
          <cx:pt idx="4253">640209.18000000005</cx:pt>
          <cx:pt idx="4254">6137.1199999999999</cx:pt>
          <cx:pt idx="4255">25007.98</cx:pt>
          <cx:pt idx="4256">481587.32000000001</cx:pt>
          <cx:pt idx="4257">644758.41000000003</cx:pt>
          <cx:pt idx="4258">1799016.1240000001</cx:pt>
          <cx:pt idx="4259">149806.04999999999</cx:pt>
          <cx:pt idx="4260">144481.26999999999</cx:pt>
          <cx:pt idx="4261">1045085.7</cx:pt>
          <cx:pt idx="4262">168577.09</cx:pt>
          <cx:pt idx="4263">206276.92999999999</cx:pt>
          <cx:pt idx="4264">40594.080000000002</cx:pt>
          <cx:pt idx="4265">432125.65999999997</cx:pt>
          <cx:pt idx="4266">33300.529999999999</cx:pt>
          <cx:pt idx="4267">850278.58999999997</cx:pt>
          <cx:pt idx="4268">1581353.78</cx:pt>
          <cx:pt idx="4269">478599.64000000001</cx:pt>
          <cx:pt idx="4270">27323.169999999998</cx:pt>
          <cx:pt idx="4271">1650942.02</cx:pt>
          <cx:pt idx="4272">35028.510000000002</cx:pt>
          <cx:pt idx="4273">43917.050000000003</cx:pt>
          <cx:pt idx="4274">330300.02000000002</cx:pt>
          <cx:pt idx="4275">168109.23999999999</cx:pt>
          <cx:pt idx="4276">1799016.1240000001</cx:pt>
          <cx:pt idx="4277">81872.009999999995</cx:pt>
          <cx:pt idx="4278">155118.01000000001</cx:pt>
          <cx:pt idx="4279">490520.73999999999</cx:pt>
          <cx:pt idx="4280">27674.240000000002</cx:pt>
          <cx:pt idx="4281">127267.59</cx:pt>
          <cx:pt idx="4282">91173.940000000002</cx:pt>
          <cx:pt idx="4283">2454.3800000000001</cx:pt>
          <cx:pt idx="4284">18295.240000000002</cx:pt>
          <cx:pt idx="4285">53400.379999999997</cx:pt>
          <cx:pt idx="4286">31125.700000000001</cx:pt>
          <cx:pt idx="4287">908912.97999999998</cx:pt>
          <cx:pt idx="4288">961613.31999999995</cx:pt>
          <cx:pt idx="4289">244097.42999999999</cx:pt>
          <cx:pt idx="4290">224423.13</cx:pt>
          <cx:pt idx="4291">667157.01000000001</cx:pt>
          <cx:pt idx="4292">819593.78000000003</cx:pt>
          <cx:pt idx="4293">14126.110000000001</cx:pt>
          <cx:pt idx="4294">301116.04999999999</cx:pt>
          <cx:pt idx="4295">644026.84999999998</cx:pt>
          <cx:pt idx="4296">475995.48999999999</cx:pt>
          <cx:pt idx="4297">3758.4099999999999</cx:pt>
          <cx:pt idx="4298">1200478.9299999999</cx:pt>
          <cx:pt idx="4299">232725.69</cx:pt>
          <cx:pt idx="4300">13386.860000000001</cx:pt>
          <cx:pt idx="4301">62899.25</cx:pt>
          <cx:pt idx="4302">681778.56000000006</cx:pt>
          <cx:pt idx="4303">59490.919999999998</cx:pt>
          <cx:pt idx="4304">383903.46999999997</cx:pt>
          <cx:pt idx="4305">1165856.03</cx:pt>
          <cx:pt idx="4306">197247.81</cx:pt>
          <cx:pt idx="4307">118405.66</cx:pt>
          <cx:pt idx="4308">196720.20000000001</cx:pt>
          <cx:pt idx="4309">26289.599999999999</cx:pt>
          <cx:pt idx="4310">831521.72999999998</cx:pt>
          <cx:pt idx="4311">41867.690000000002</cx:pt>
          <cx:pt idx="4312">428536.03999999998</cx:pt>
          <cx:pt idx="4313">51705.989999999998</cx:pt>
          <cx:pt idx="4314">736740.83999999997</cx:pt>
          <cx:pt idx="4315">349625.21000000002</cx:pt>
          <cx:pt idx="4316">1799016.1240000001</cx:pt>
          <cx:pt idx="4317">123201.42999999999</cx:pt>
          <cx:pt idx="4318">54681.290000000001</cx:pt>
          <cx:pt idx="4319">1654077.1699999999</cx:pt>
          <cx:pt idx="4320">1320466.4399999999</cx:pt>
          <cx:pt idx="4321">1354478.8799999999</cx:pt>
          <cx:pt idx="4322">30024.040000000001</cx:pt>
          <cx:pt idx="4323">1104314.4199999999</cx:pt>
          <cx:pt idx="4324">306391.96999999997</cx:pt>
          <cx:pt idx="4325">346999.44</cx:pt>
          <cx:pt idx="4326">95635.880000000005</cx:pt>
          <cx:pt idx="4327">325819.21999999997</cx:pt>
          <cx:pt idx="4328">226474.70000000001</cx:pt>
          <cx:pt idx="4329">251842.56</cx:pt>
          <cx:pt idx="4330">0</cx:pt>
          <cx:pt idx="4331">769090.59999999998</cx:pt>
          <cx:pt idx="4332">377803.07000000001</cx:pt>
          <cx:pt idx="4333">1799016.1240000001</cx:pt>
          <cx:pt idx="4334">453424.34999999998</cx:pt>
          <cx:pt idx="4335">140389.89000000001</cx:pt>
          <cx:pt idx="4336">887506.06000000006</cx:pt>
          <cx:pt idx="4337">83122.389999999999</cx:pt>
          <cx:pt idx="4338">94713.160000000003</cx:pt>
          <cx:pt idx="4339">35022.459999999999</cx:pt>
          <cx:pt idx="4340">137712.57999999999</cx:pt>
          <cx:pt idx="4341">70722.630000000005</cx:pt>
          <cx:pt idx="4342">40818.830000000002</cx:pt>
          <cx:pt idx="4343">102285.14999999999</cx:pt>
          <cx:pt idx="4344">59918.050000000003</cx:pt>
          <cx:pt idx="4345">97584.660000000003</cx:pt>
          <cx:pt idx="4346">463.77999999999997</cx:pt>
          <cx:pt idx="4347">929537.15000000002</cx:pt>
          <cx:pt idx="4348">147794.01000000001</cx:pt>
          <cx:pt idx="4349">602954.60999999999</cx:pt>
          <cx:pt idx="4350">36211.029999999999</cx:pt>
          <cx:pt idx="4351">835353.81000000006</cx:pt>
          <cx:pt idx="4352">31066.919999999998</cx:pt>
          <cx:pt idx="4353">1799016.1240000001</cx:pt>
          <cx:pt idx="4354">403314.34000000003</cx:pt>
          <cx:pt idx="4355">263618.52000000002</cx:pt>
          <cx:pt idx="4356">96648.770000000004</cx:pt>
          <cx:pt idx="4357">450420.78000000003</cx:pt>
          <cx:pt idx="4358">495927.56</cx:pt>
          <cx:pt idx="4359">1799016.1240000001</cx:pt>
          <cx:pt idx="4360">1799016.1240000001</cx:pt>
          <cx:pt idx="4361">459750.76000000001</cx:pt>
          <cx:pt idx="4362">5637.9200000000001</cx:pt>
          <cx:pt idx="4363">78881.600000000006</cx:pt>
          <cx:pt idx="4364">32123.27</cx:pt>
          <cx:pt idx="4365">1456311.55</cx:pt>
          <cx:pt idx="4366">1799016.1240000001</cx:pt>
          <cx:pt idx="4367">275818.59000000003</cx:pt>
          <cx:pt idx="4368">1793449.9199999999</cx:pt>
          <cx:pt idx="4369">12148.370000000001</cx:pt>
          <cx:pt idx="4370">220485.92000000001</cx:pt>
          <cx:pt idx="4371">457032.65999999997</cx:pt>
          <cx:pt idx="4372">347499.71999999997</cx:pt>
          <cx:pt idx="4373">252331.82000000001</cx:pt>
          <cx:pt idx="4374">42590.599999999999</cx:pt>
          <cx:pt idx="4375">360138.48999999999</cx:pt>
          <cx:pt idx="4376">81719.820000000007</cx:pt>
          <cx:pt idx="4377">116792.27</cx:pt>
          <cx:pt idx="4378">210137.35000000001</cx:pt>
          <cx:pt idx="4379">313053.84999999998</cx:pt>
          <cx:pt idx="4380">5966.0799999999999</cx:pt>
          <cx:pt idx="4381">749336.44999999995</cx:pt>
          <cx:pt idx="4382">21652.450000000001</cx:pt>
          <cx:pt idx="4383">232757.82999999999</cx:pt>
          <cx:pt idx="4384">39769.419999999998</cx:pt>
          <cx:pt idx="4385">206276.92999999999</cx:pt>
          <cx:pt idx="4386">465886.84999999998</cx:pt>
          <cx:pt idx="4387">253171.04000000001</cx:pt>
          <cx:pt idx="4388">1799016.1240000001</cx:pt>
          <cx:pt idx="4389">1655880.6499999999</cx:pt>
          <cx:pt idx="4390">941075.82999999996</cx:pt>
          <cx:pt idx="4391">1799016.1240000001</cx:pt>
          <cx:pt idx="4392">61725.959999999999</cx:pt>
          <cx:pt idx="4393">70028.300000000003</cx:pt>
          <cx:pt idx="4394">1352645.05</cx:pt>
          <cx:pt idx="4395">25429.029999999999</cx:pt>
          <cx:pt idx="4396">238347.85000000001</cx:pt>
          <cx:pt idx="4397">1799016.1240000001</cx:pt>
          <cx:pt idx="4398">1050434.8</cx:pt>
          <cx:pt idx="4399">27312.939999999999</cx:pt>
          <cx:pt idx="4400">510296.02000000002</cx:pt>
          <cx:pt idx="4401">1069204.8300000001</cx:pt>
          <cx:pt idx="4402">275915.77000000002</cx:pt>
          <cx:pt idx="4403">182548.14999999999</cx:pt>
          <cx:pt idx="4404">156462.10999999999</cx:pt>
          <cx:pt idx="4405">58404.129999999997</cx:pt>
          <cx:pt idx="4406">14897.049999999999</cx:pt>
          <cx:pt idx="4407">15827.48</cx:pt>
          <cx:pt idx="4408">1716208.21</cx:pt>
          <cx:pt idx="4409">761723.56999999995</cx:pt>
          <cx:pt idx="4410">21032.84</cx:pt>
          <cx:pt idx="4411">284481.59000000003</cx:pt>
          <cx:pt idx="4412">273804.96999999997</cx:pt>
          <cx:pt idx="4413">121997.92999999999</cx:pt>
          <cx:pt idx="4414">1799016.1240000001</cx:pt>
          <cx:pt idx="4415">1099965.3500000001</cx:pt>
          <cx:pt idx="4416">13277.01</cx:pt>
          <cx:pt idx="4417">303556.15999999997</cx:pt>
          <cx:pt idx="4418">560777.98999999999</cx:pt>
          <cx:pt idx="4419">392877.47999999998</cx:pt>
          <cx:pt idx="4420">40910.370000000003</cx:pt>
          <cx:pt idx="4421">1799016.1240000001</cx:pt>
          <cx:pt idx="4422">342824.09000000003</cx:pt>
          <cx:pt idx="4423">92339.179999999993</cx:pt>
          <cx:pt idx="4424">153803.95999999999</cx:pt>
          <cx:pt idx="4425">329687.15000000002</cx:pt>
          <cx:pt idx="4426">328528.83000000002</cx:pt>
          <cx:pt idx="4427">43917.050000000003</cx:pt>
          <cx:pt idx="4428">286759.94</cx:pt>
          <cx:pt idx="4429">802512.75</cx:pt>
          <cx:pt idx="4430">32959.279999999999</cx:pt>
          <cx:pt idx="4431">0</cx:pt>
          <cx:pt idx="4432">209668.20999999999</cx:pt>
          <cx:pt idx="4433">42403.839999999997</cx:pt>
          <cx:pt idx="4434">510255.16999999998</cx:pt>
          <cx:pt idx="4435">138120.67999999999</cx:pt>
          <cx:pt idx="4436">192291.48000000001</cx:pt>
          <cx:pt idx="4437">43191.589999999997</cx:pt>
          <cx:pt idx="4438">66724.820000000007</cx:pt>
          <cx:pt idx="4439">348346.59000000003</cx:pt>
          <cx:pt idx="4440">793791.08999999997</cx:pt>
          <cx:pt idx="4441">7694.5</cx:pt>
          <cx:pt idx="4442">55692.82</cx:pt>
          <cx:pt idx="4443">711797.38</cx:pt>
          <cx:pt idx="4444">17505.09</cx:pt>
          <cx:pt idx="4445">41089.800000000003</cx:pt>
          <cx:pt idx="4446">1532840.3799999999</cx:pt>
          <cx:pt idx="4447">134241.45000000001</cx:pt>
          <cx:pt idx="4448">20975.439999999999</cx:pt>
          <cx:pt idx="4449">254445.59</cx:pt>
          <cx:pt idx="4450">17101.830000000002</cx:pt>
          <cx:pt idx="4451">38524.779999999999</cx:pt>
          <cx:pt idx="4452">8551.5300000000007</cx:pt>
          <cx:pt idx="4453">465626.02000000002</cx:pt>
          <cx:pt idx="4454">38650.089999999997</cx:pt>
          <cx:pt idx="4455">233733.91</cx:pt>
          <cx:pt idx="4456">1390950.75</cx:pt>
          <cx:pt idx="4457">333274.04999999999</cx:pt>
          <cx:pt idx="4458">426154.70000000001</cx:pt>
          <cx:pt idx="4459">674447.14000000001</cx:pt>
          <cx:pt idx="4460">1799016.1240000001</cx:pt>
          <cx:pt idx="4461">1025993.35</cx:pt>
          <cx:pt idx="4462">1441696.75</cx:pt>
          <cx:pt idx="4463">20297.07</cx:pt>
          <cx:pt idx="4464">910871.56999999995</cx:pt>
          <cx:pt idx="4465">1613507.47</cx:pt>
          <cx:pt idx="4466">14434.969999999999</cx:pt>
          <cx:pt idx="4467">68439.190000000002</cx:pt>
          <cx:pt idx="4468">88466.470000000001</cx:pt>
          <cx:pt idx="4469">1799016.1240000001</cx:pt>
          <cx:pt idx="4470">86397.399999999994</cx:pt>
          <cx:pt idx="4471">453954.44</cx:pt>
          <cx:pt idx="4472">411986.31</cx:pt>
          <cx:pt idx="4473">5613.1499999999996</cx:pt>
          <cx:pt idx="4474">411986.31</cx:pt>
          <cx:pt idx="4475">239430.91</cx:pt>
          <cx:pt idx="4476">11587.690000000001</cx:pt>
          <cx:pt idx="4477">493387.29999999999</cx:pt>
          <cx:pt idx="4478">9976.1399999999994</cx:pt>
          <cx:pt idx="4479">970013.90000000002</cx:pt>
          <cx:pt idx="4480">665039.08999999997</cx:pt>
          <cx:pt idx="4481">57264.32</cx:pt>
          <cx:pt idx="4482">11286.709999999999</cx:pt>
          <cx:pt idx="4483">55276.449999999997</cx:pt>
          <cx:pt idx="4484">218332.06</cx:pt>
          <cx:pt idx="4485">1135238.6000000001</cx:pt>
          <cx:pt idx="4486">199452.94</cx:pt>
          <cx:pt idx="4487">814307.35999999999</cx:pt>
          <cx:pt idx="4488">76714.25</cx:pt>
          <cx:pt idx="4489">112600.52</cx:pt>
          <cx:pt idx="4490">41853.379999999997</cx:pt>
          <cx:pt idx="4491">79199.149999999994</cx:pt>
          <cx:pt idx="4492">46970.089999999997</cx:pt>
          <cx:pt idx="4493">446741.88</cx:pt>
          <cx:pt idx="4494">110146.55</cx:pt>
          <cx:pt idx="4495">14819.690000000001</cx:pt>
          <cx:pt idx="4496">18846.189999999999</cx:pt>
          <cx:pt idx="4497">338656.57000000001</cx:pt>
          <cx:pt idx="4498">277435.09999999998</cx:pt>
          <cx:pt idx="4499">31466.389999999999</cx:pt>
          <cx:pt idx="4500">179154.69</cx:pt>
          <cx:pt idx="4501">271300.65000000002</cx:pt>
          <cx:pt idx="4502">126801.22</cx:pt>
          <cx:pt idx="4503">121693.97</cx:pt>
          <cx:pt idx="4504">92339.179999999993</cx:pt>
          <cx:pt idx="4505">432125.65999999997</cx:pt>
          <cx:pt idx="4506">1799016.1240000001</cx:pt>
          <cx:pt idx="4507">82337.309999999998</cx:pt>
          <cx:pt idx="4508">683719.5</cx:pt>
          <cx:pt idx="4509">56298.440000000002</cx:pt>
          <cx:pt idx="4510">65439.980000000003</cx:pt>
          <cx:pt idx="4511">224792.64000000001</cx:pt>
          <cx:pt idx="4512">422526.64000000001</cx:pt>
          <cx:pt idx="4513">813760.03000000003</cx:pt>
          <cx:pt idx="4514">442320.34000000003</cx:pt>
          <cx:pt idx="4515">16807.849999999999</cx:pt>
          <cx:pt idx="4516">578185.22999999998</cx:pt>
          <cx:pt idx="4517">0</cx:pt>
          <cx:pt idx="4518">30461.529999999999</cx:pt>
          <cx:pt idx="4519">408325.48999999999</cx:pt>
          <cx:pt idx="4520">58760.769999999997</cx:pt>
          <cx:pt idx="4521">805773.45999999996</cx:pt>
          <cx:pt idx="4522">8859.4699999999993</cx:pt>
          <cx:pt idx="4523">200939.72</cx:pt>
          <cx:pt idx="4524">1328090.73</cx:pt>
          <cx:pt idx="4525">382058.72999999998</cx:pt>
          <cx:pt idx="4526">620376.35999999999</cx:pt>
          <cx:pt idx="4527">97783.809999999998</cx:pt>
          <cx:pt idx="4528">232857.48999999999</cx:pt>
          <cx:pt idx="4529">177364.54000000001</cx:pt>
          <cx:pt idx="4530">1799016.1240000001</cx:pt>
          <cx:pt idx="4531">899366.70999999996</cx:pt>
          <cx:pt idx="4532">168504.19</cx:pt>
          <cx:pt idx="4533">98191.25</cx:pt>
          <cx:pt idx="4534">172372.32000000001</cx:pt>
          <cx:pt idx="4535">1799016.1240000001</cx:pt>
          <cx:pt idx="4536">91545.440000000002</cx:pt>
          <cx:pt idx="4537">1549646.7</cx:pt>
          <cx:pt idx="4538">176374.60999999999</cx:pt>
          <cx:pt idx="4539">3003.27</cx:pt>
          <cx:pt idx="4540">476909.79999999999</cx:pt>
          <cx:pt idx="4541">116577.64999999999</cx:pt>
          <cx:pt idx="4542">480347.72999999998</cx:pt>
          <cx:pt idx="4543">537697.02000000002</cx:pt>
          <cx:pt idx="4544">70121.25</cx:pt>
          <cx:pt idx="4545">365952.21000000002</cx:pt>
          <cx:pt idx="4546">23408.09</cx:pt>
          <cx:pt idx="4547">621386.66000000003</cx:pt>
          <cx:pt idx="4548">60844</cx:pt>
          <cx:pt idx="4549">159002.60999999999</cx:pt>
          <cx:pt idx="4550">67349.449999999997</cx:pt>
          <cx:pt idx="4551">403314.34000000003</cx:pt>
          <cx:pt idx="4552">44399.889999999999</cx:pt>
          <cx:pt idx="4553">431048.40000000002</cx:pt>
          <cx:pt idx="4554">1799016.1240000001</cx:pt>
          <cx:pt idx="4555">123313.36</cx:pt>
          <cx:pt idx="4556">233733.91</cx:pt>
          <cx:pt idx="4557">1433376.98</cx:pt>
          <cx:pt idx="4558">44140.75</cx:pt>
          <cx:pt idx="4559">754.00999999999999</cx:pt>
          <cx:pt idx="4560">18308.029999999999</cx:pt>
          <cx:pt idx="4561">377295.88</cx:pt>
          <cx:pt idx="4562">46094.559999999998</cx:pt>
          <cx:pt idx="4563">1799016.1240000001</cx:pt>
          <cx:pt idx="4564">50525.139999999999</cx:pt>
          <cx:pt idx="4565">314599.65999999997</cx:pt>
          <cx:pt idx="4566">113506.05</cx:pt>
          <cx:pt idx="4567">459209.06</cx:pt>
          <cx:pt idx="4568">32720.119999999999</cx:pt>
          <cx:pt idx="4569">565506.78000000003</cx:pt>
          <cx:pt idx="4570">292050.27000000002</cx:pt>
          <cx:pt idx="4571">363445.31</cx:pt>
          <cx:pt idx="4572">119056.48</cx:pt>
          <cx:pt idx="4573">118663.06</cx:pt>
          <cx:pt idx="4574">1799016.1240000001</cx:pt>
          <cx:pt idx="4575">198075.17000000001</cx:pt>
          <cx:pt idx="4576">247450.57999999999</cx:pt>
          <cx:pt idx="4577">1069231.5600000001</cx:pt>
          <cx:pt idx="4578">140593.78</cx:pt>
          <cx:pt idx="4579">387199.44</cx:pt>
          <cx:pt idx="4580">79840.380000000005</cx:pt>
          <cx:pt idx="4581">58615.470000000001</cx:pt>
          <cx:pt idx="4582">1799016.1240000001</cx:pt>
          <cx:pt idx="4583">71987.410000000003</cx:pt>
          <cx:pt idx="4584">332152.46999999997</cx:pt>
          <cx:pt idx="4585">1799016.1240000001</cx:pt>
          <cx:pt idx="4586">38905.459999999999</cx:pt>
          <cx:pt idx="4587">1799016.1240000001</cx:pt>
          <cx:pt idx="4588">146000.73000000001</cx:pt>
          <cx:pt idx="4589">141850.45000000001</cx:pt>
          <cx:pt idx="4590">116661.39999999999</cx:pt>
          <cx:pt idx="4591">817319.39000000001</cx:pt>
          <cx:pt idx="4592">39782.519999999997</cx:pt>
          <cx:pt idx="4593">440826.67999999999</cx:pt>
          <cx:pt idx="4594">481134.07000000001</cx:pt>
          <cx:pt idx="4595">71961.539999999994</cx:pt>
          <cx:pt idx="4596">363445.31</cx:pt>
          <cx:pt idx="4597">258627.39000000001</cx:pt>
          <cx:pt idx="4598">12215.799999999999</cx:pt>
          <cx:pt idx="4599">400902.03999999998</cx:pt>
          <cx:pt idx="4600">789847.40000000002</cx:pt>
          <cx:pt idx="4601">1742.7</cx:pt>
          <cx:pt idx="4602">735335.48999999999</cx:pt>
          <cx:pt idx="4603">41829.440000000002</cx:pt>
          <cx:pt idx="4604">746.25999999999999</cx:pt>
          <cx:pt idx="4605">418898.16999999998</cx:pt>
          <cx:pt idx="4606">192003.14000000001</cx:pt>
          <cx:pt idx="4607">253171.04000000001</cx:pt>
          <cx:pt idx="4608">525417.43000000005</cx:pt>
          <cx:pt idx="4609">759344.55000000005</cx:pt>
          <cx:pt idx="4610">418898.16999999998</cx:pt>
          <cx:pt idx="4611">1799016.1240000001</cx:pt>
          <cx:pt idx="4612">610248.71999999997</cx:pt>
          <cx:pt idx="4613">92157.309999999998</cx:pt>
          <cx:pt idx="4614">647002.67000000004</cx:pt>
          <cx:pt idx="4615">121905.03</cx:pt>
          <cx:pt idx="4616">313150.96000000002</cx:pt>
          <cx:pt idx="4617">32478.09</cx:pt>
          <cx:pt idx="4618">310340.20000000001</cx:pt>
          <cx:pt idx="4619">1793978.25</cx:pt>
          <cx:pt idx="4620">1111789.51</cx:pt>
          <cx:pt idx="4621">1799016.1240000001</cx:pt>
          <cx:pt idx="4622">169600.22</cx:pt>
          <cx:pt idx="4623">1799016.1240000001</cx:pt>
          <cx:pt idx="4624">1509490.8700000001</cx:pt>
          <cx:pt idx="4625">129805</cx:pt>
          <cx:pt idx="4626">1799016.1240000001</cx:pt>
          <cx:pt idx="4627">123173.72</cx:pt>
          <cx:pt idx="4628">652.02999999999997</cx:pt>
          <cx:pt idx="4629">172403.12</cx:pt>
          <cx:pt idx="4630">284315.60999999999</cx:pt>
          <cx:pt idx="4631">251190.17999999999</cx:pt>
          <cx:pt idx="4632">874964.83999999997</cx:pt>
          <cx:pt idx="4633">14895</cx:pt>
          <cx:pt idx="4634">134344.57000000001</cx:pt>
          <cx:pt idx="4635">24354.810000000001</cx:pt>
          <cx:pt idx="4636">1799016.1240000001</cx:pt>
          <cx:pt idx="4637">13395.360000000001</cx:pt>
          <cx:pt idx="4638">4394.8400000000001</cx:pt>
          <cx:pt idx="4639">275915.77000000002</cx:pt>
          <cx:pt idx="4640">152404.82999999999</cx:pt>
          <cx:pt idx="4641">58002</cx:pt>
          <cx:pt idx="4642">43742.779999999999</cx:pt>
          <cx:pt idx="4643">176318.73999999999</cx:pt>
          <cx:pt idx="4644">406166.45000000001</cx:pt>
          <cx:pt idx="4645">87783.850000000006</cx:pt>
          <cx:pt idx="4646">340182.08000000002</cx:pt>
          <cx:pt idx="4647">75555.660000000003</cx:pt>
          <cx:pt idx="4648">1799016.1240000001</cx:pt>
          <cx:pt idx="4649">166664.85000000001</cx:pt>
          <cx:pt idx="4650">1076284.8100000001</cx:pt>
          <cx:pt idx="4651">286596.89000000001</cx:pt>
          <cx:pt idx="4652">1413910.77</cx:pt>
          <cx:pt idx="4653">11273.389999999999</cx:pt>
          <cx:pt idx="4654">12967.68</cx:pt>
          <cx:pt idx="4655">1341413.77</cx:pt>
          <cx:pt idx="4656">910652.13</cx:pt>
          <cx:pt idx="4657">127012.62</cx:pt>
          <cx:pt idx="4658">1536376.4099999999</cx:pt>
          <cx:pt idx="4659">62558.550000000003</cx:pt>
          <cx:pt idx="4660">289797.12</cx:pt>
          <cx:pt idx="4661">1799016.1240000001</cx:pt>
          <cx:pt idx="4662">13842.91</cx:pt>
          <cx:pt idx="4663">131717.29999999999</cx:pt>
          <cx:pt idx="4664">213465.85000000001</cx:pt>
          <cx:pt idx="4665">0</cx:pt>
          <cx:pt idx="4666">42814.75</cx:pt>
          <cx:pt idx="4667">93609.410000000003</cx:pt>
          <cx:pt idx="4668">85354.039999999994</cx:pt>
          <cx:pt idx="4669">127904.25999999999</cx:pt>
          <cx:pt idx="4670">156095.48000000001</cx:pt>
          <cx:pt idx="4671">91052.380000000005</cx:pt>
          <cx:pt idx="4672">41910.300000000003</cx:pt>
          <cx:pt idx="4673">455019.09000000003</cx:pt>
          <cx:pt idx="4674">30974.900000000001</cx:pt>
          <cx:pt idx="4675">265717.78999999998</cx:pt>
          <cx:pt idx="4676">7093.1300000000001</cx:pt>
          <cx:pt idx="4677">743759.71999999997</cx:pt>
          <cx:pt idx="4678">263033.60999999999</cx:pt>
          <cx:pt idx="4679">425829.67999999999</cx:pt>
          <cx:pt idx="4680">1099965.3500000001</cx:pt>
          <cx:pt idx="4681">635465.70999999996</cx:pt>
          <cx:pt idx="4682">108284.75</cx:pt>
          <cx:pt idx="4683">376403.46999999997</cx:pt>
          <cx:pt idx="4684">1467679.51</cx:pt>
          <cx:pt idx="4685">892045.52000000002</cx:pt>
          <cx:pt idx="4686">162729.14000000001</cx:pt>
          <cx:pt idx="4687">361743.51000000001</cx:pt>
          <cx:pt idx="4688">279696.01000000001</cx:pt>
          <cx:pt idx="4689">127192.10000000001</cx:pt>
          <cx:pt idx="4690">88631.75</cx:pt>
          <cx:pt idx="4691">11054.23</cx:pt>
          <cx:pt idx="4692">80023.139999999999</cx:pt>
          <cx:pt idx="4693">47390.440000000002</cx:pt>
          <cx:pt idx="4694">91935.589999999997</cx:pt>
          <cx:pt idx="4695">888232.68000000005</cx:pt>
          <cx:pt idx="4696">215449.22</cx:pt>
          <cx:pt idx="4697">25920.57</cx:pt>
          <cx:pt idx="4698">150592.14999999999</cx:pt>
          <cx:pt idx="4699">649666.75</cx:pt>
          <cx:pt idx="4700">220905.69</cx:pt>
          <cx:pt idx="4701">503162.35999999999</cx:pt>
          <cx:pt idx="4702">34221.169999999998</cx:pt>
          <cx:pt idx="4703">215449.22</cx:pt>
          <cx:pt idx="4704">1799016.1240000001</cx:pt>
          <cx:pt idx="4705">32374.009999999998</cx:pt>
          <cx:pt idx="4706">67658.949999999997</cx:pt>
          <cx:pt idx="4707">1042186.4</cx:pt>
          <cx:pt idx="4708">117824.57000000001</cx:pt>
          <cx:pt idx="4709">42143.389999999999</cx:pt>
          <cx:pt idx="4710">1799016.1240000001</cx:pt>
          <cx:pt idx="4711">171059.51999999999</cx:pt>
          <cx:pt idx="4712">99358.440000000002</cx:pt>
          <cx:pt idx="4713">160908.92000000001</cx:pt>
          <cx:pt idx="4714">25694.080000000002</cx:pt>
          <cx:pt idx="4715">620915.5</cx:pt>
          <cx:pt idx="4716">974.27999999999997</cx:pt>
          <cx:pt idx="4717">203079.39000000001</cx:pt>
          <cx:pt idx="4718">49015.089999999997</cx:pt>
          <cx:pt idx="4719">57908.970000000001</cx:pt>
          <cx:pt idx="4720">115804.23</cx:pt>
          <cx:pt idx="4721">92826.729999999996</cx:pt>
          <cx:pt idx="4722">1295877.4099999999</cx:pt>
          <cx:pt idx="4723">122096.10000000001</cx:pt>
          <cx:pt idx="4724">1038479.52</cx:pt>
          <cx:pt idx="4725">227205.95999999999</cx:pt>
          <cx:pt idx="4726">21740.009999999998</cx:pt>
          <cx:pt idx="4727">1799016.1240000001</cx:pt>
          <cx:pt idx="4728">98128.759999999995</cx:pt>
          <cx:pt idx="4729">1190758.24</cx:pt>
          <cx:pt idx="4730">48377.900000000001</cx:pt>
          <cx:pt idx="4731">1799016.1240000001</cx:pt>
          <cx:pt idx="4732">1799016.1240000001</cx:pt>
          <cx:pt idx="4733">73550.75</cx:pt>
          <cx:pt idx="4734">296552.44</cx:pt>
          <cx:pt idx="4735">339123.5</cx:pt>
          <cx:pt idx="4736">38426.440000000002</cx:pt>
          <cx:pt idx="4737">285041.35999999999</cx:pt>
          <cx:pt idx="4738">122339.8</cx:pt>
          <cx:pt idx="4739">0</cx:pt>
          <cx:pt idx="4740">52416.839999999997</cx:pt>
          <cx:pt idx="4741">1144152.3300000001</cx:pt>
          <cx:pt idx="4742">109677.10000000001</cx:pt>
          <cx:pt idx="4743">1456311.55</cx:pt>
          <cx:pt idx="4744">1063886.5</cx:pt>
          <cx:pt idx="4745">31172.450000000001</cx:pt>
          <cx:pt idx="4746">605018.84999999998</cx:pt>
          <cx:pt idx="4747">53000.550000000003</cx:pt>
          <cx:pt idx="4748">420138.46999999997</cx:pt>
          <cx:pt idx="4749">80548.809999999998</cx:pt>
          <cx:pt idx="4750">980246.60999999999</cx:pt>
          <cx:pt idx="4751">1244708.52</cx:pt>
          <cx:pt idx="4752">478267.65999999997</cx:pt>
          <cx:pt idx="4753">481565.15999999997</cx:pt>
          <cx:pt idx="4754">42412.309999999998</cx:pt>
          <cx:pt idx="4755">167388.06</cx:pt>
          <cx:pt idx="4756">20243.720000000001</cx:pt>
          <cx:pt idx="4757">94343.059999999998</cx:pt>
          <cx:pt idx="4758">150592.23999999999</cx:pt>
          <cx:pt idx="4759">33345.580000000002</cx:pt>
          <cx:pt idx="4760">255684.01999999999</cx:pt>
          <cx:pt idx="4761">55169.239999999998</cx:pt>
          <cx:pt idx="4762">141324.25</cx:pt>
          <cx:pt idx="4763">58443.589999999997</cx:pt>
          <cx:pt idx="4764">396525.53999999998</cx:pt>
          <cx:pt idx="4765">25010.860000000001</cx:pt>
          <cx:pt idx="4766">429435.53999999998</cx:pt>
          <cx:pt idx="4767">880302.93000000005</cx:pt>
          <cx:pt idx="4768">634515.43000000005</cx:pt>
          <cx:pt idx="4769">1734003.22</cx:pt>
          <cx:pt idx="4770">44961.349999999999</cx:pt>
          <cx:pt idx="4771">24354.810000000001</cx:pt>
          <cx:pt idx="4772">328138.67999999999</cx:pt>
          <cx:pt idx="4773">931448.33999999997</cx:pt>
          <cx:pt idx="4774">404228.59000000003</cx:pt>
          <cx:pt idx="4775">68005.869999999995</cx:pt>
          <cx:pt idx="4776">707671.53000000003</cx:pt>
          <cx:pt idx="4777">680757.19999999995</cx:pt>
          <cx:pt idx="4778">451670.37</cx:pt>
          <cx:pt idx="4779">391713.5</cx:pt>
          <cx:pt idx="4780">249296.32000000001</cx:pt>
          <cx:pt idx="4781">315865.5</cx:pt>
          <cx:pt idx="4782">401300.59000000003</cx:pt>
          <cx:pt idx="4783">435841.81</cx:pt>
          <cx:pt idx="4784">892325.48999999999</cx:pt>
          <cx:pt idx="4785">32349.849999999999</cx:pt>
          <cx:pt idx="4786">1495836.21</cx:pt>
          <cx:pt idx="4787">1242727.8999999999</cx:pt>
          <cx:pt idx="4788">64594.550000000003</cx:pt>
          <cx:pt idx="4789">10027.1</cx:pt>
          <cx:pt idx="4790">1044526.8</cx:pt>
          <cx:pt idx="4791">69497.539999999994</cx:pt>
          <cx:pt idx="4792">333448.04999999999</cx:pt>
          <cx:pt idx="4793">1587671.8300000001</cx:pt>
          <cx:pt idx="4794">580423.68999999994</cx:pt>
          <cx:pt idx="4795">362148.27000000002</cx:pt>
          <cx:pt idx="4796">17679.619999999999</cx:pt>
          <cx:pt idx="4797">681982.80000000005</cx:pt>
          <cx:pt idx="4798">213784.20999999999</cx:pt>
          <cx:pt idx="4799">1585087.8300000001</cx:pt>
          <cx:pt idx="4800">5849.1999999999998</cx:pt>
          <cx:pt idx="4801">318449.03999999998</cx:pt>
          <cx:pt idx="4802">1204809.73</cx:pt>
          <cx:pt idx="4803">93086.610000000001</cx:pt>
          <cx:pt idx="4804">177572</cx:pt>
          <cx:pt idx="4805">425105.26000000001</cx:pt>
          <cx:pt idx="4806">1354478.8799999999</cx:pt>
          <cx:pt idx="4807">81872.009999999995</cx:pt>
          <cx:pt idx="4808">301.57999999999998</cx:pt>
          <cx:pt idx="4809">227918.26000000001</cx:pt>
          <cx:pt idx="4810">52423.150000000001</cx:pt>
          <cx:pt idx="4811">685822.16000000003</cx:pt>
          <cx:pt idx="4812">784037.52000000002</cx:pt>
          <cx:pt idx="4813">40307.529999999999</cx:pt>
          <cx:pt idx="4814">300515.06</cx:pt>
          <cx:pt idx="4815">109325.92</cx:pt>
          <cx:pt idx="4816">1799016.1240000001</cx:pt>
          <cx:pt idx="4817">36211.029999999999</cx:pt>
          <cx:pt idx="4818">579695.87</cx:pt>
          <cx:pt idx="4819">341598.06</cx:pt>
          <cx:pt idx="4820">23649.139999999999</cx:pt>
          <cx:pt idx="4821">122923.47</cx:pt>
          <cx:pt idx="4822">38524.779999999999</cx:pt>
          <cx:pt idx="4823">154207.22</cx:pt>
          <cx:pt idx="4824">1799016.1240000001</cx:pt>
          <cx:pt idx="4825">196781.01999999999</cx:pt>
          <cx:pt idx="4826">32433.610000000001</cx:pt>
          <cx:pt idx="4827">264270.40999999997</cx:pt>
          <cx:pt idx="4828">65472.120000000003</cx:pt>
          <cx:pt idx="4829">29233.869999999999</cx:pt>
          <cx:pt idx="4830">106128.60000000001</cx:pt>
          <cx:pt idx="4831">793211.97999999998</cx:pt>
          <cx:pt idx="4832">338750.84999999998</cx:pt>
          <cx:pt idx="4833">31241.560000000001</cx:pt>
          <cx:pt idx="4834">159519.39999999999</cx:pt>
          <cx:pt idx="4835">533507.21999999997</cx:pt>
          <cx:pt idx="4836">643665.79000000004</cx:pt>
          <cx:pt idx="4837">1157678.6399999999</cx:pt>
          <cx:pt idx="4838">180532.69</cx:pt>
          <cx:pt idx="4839">942053.34999999998</cx:pt>
          <cx:pt idx="4840">1645937.3600000001</cx:pt>
          <cx:pt idx="4841">293605.48999999999</cx:pt>
          <cx:pt idx="4842">70121.25</cx:pt>
          <cx:pt idx="4843">166649.32000000001</cx:pt>
          <cx:pt idx="4844">1389813.6599999999</cx:pt>
          <cx:pt idx="4845">536288.15000000002</cx:pt>
          <cx:pt idx="4846">1564034.4299999999</cx:pt>
          <cx:pt idx="4847">78960.279999999999</cx:pt>
          <cx:pt idx="4848">5516.4700000000003</cx:pt>
          <cx:pt idx="4849">58404.129999999997</cx:pt>
          <cx:pt idx="4850">81839.779999999999</cx:pt>
          <cx:pt idx="4851">215392.82000000001</cx:pt>
          <cx:pt idx="4852">434845.20000000001</cx:pt>
          <cx:pt idx="4853">58411.510000000002</cx:pt>
          <cx:pt idx="4854">325002.90000000002</cx:pt>
          <cx:pt idx="4855">50242.839999999997</cx:pt>
          <cx:pt idx="4856">623993.62</cx:pt>
          <cx:pt idx="4857">135036.51999999999</cx:pt>
          <cx:pt idx="4858">192860.20000000001</cx:pt>
          <cx:pt idx="4859">41139.580000000002</cx:pt>
          <cx:pt idx="4860">182595.53</cx:pt>
          <cx:pt idx="4861">790902.01000000001</cx:pt>
          <cx:pt idx="4862">21726.189999999999</cx:pt>
          <cx:pt idx="4863">134043.35000000001</cx:pt>
          <cx:pt idx="4864">113506.05</cx:pt>
          <cx:pt idx="4865">1341413.77</cx:pt>
          <cx:pt idx="4866">1002501.54</cx:pt>
          <cx:pt idx="4867">323789.52000000002</cx:pt>
          <cx:pt idx="4868">36170.779999999999</cx:pt>
          <cx:pt idx="4869">679412.51000000001</cx:pt>
          <cx:pt idx="4870">20139.709999999999</cx:pt>
          <cx:pt idx="4871">506748.35999999999</cx:pt>
          <cx:pt idx="4872">34765.879999999997</cx:pt>
          <cx:pt idx="4873">85881.929999999993</cx:pt>
          <cx:pt idx="4874">379053.25</cx:pt>
          <cx:pt idx="4875">532610.76000000001</cx:pt>
          <cx:pt idx="4876">58443.589999999997</cx:pt>
          <cx:pt idx="4877">92755.070000000007</cx:pt>
          <cx:pt idx="4878">1020690.74</cx:pt>
          <cx:pt idx="4879">1799016.1240000001</cx:pt>
          <cx:pt idx="4880">707542.47999999998</cx:pt>
          <cx:pt idx="4881">1036687.84</cx:pt>
          <cx:pt idx="4882">24012.869999999999</cx:pt>
          <cx:pt idx="4883">295393.15999999997</cx:pt>
          <cx:pt idx="4884">6188.46</cx:pt>
          <cx:pt idx="4885">358348.59999999998</cx:pt>
          <cx:pt idx="4886">1422738.8200000001</cx:pt>
          <cx:pt idx="4887">18846.189999999999</cx:pt>
          <cx:pt idx="4888">128935.19</cx:pt>
          <cx:pt idx="4889">48708.75</cx:pt>
          <cx:pt idx="4890">4394.8400000000001</cx:pt>
          <cx:pt idx="4891">77099.240000000005</cx:pt>
          <cx:pt idx="4892">941746.14000000001</cx:pt>
          <cx:pt idx="4893">1799016.1240000001</cx:pt>
          <cx:pt idx="4894">60942.190000000002</cx:pt>
          <cx:pt idx="4895">52907.129999999997</cx:pt>
          <cx:pt idx="4896">1799016.1240000001</cx:pt>
          <cx:pt idx="4897">120687.42</cx:pt>
          <cx:pt idx="4898">238027.84</cx:pt>
          <cx:pt idx="4899">168456.34</cx:pt>
          <cx:pt idx="4900">93209.199999999997</cx:pt>
          <cx:pt idx="4901">45846.25</cx:pt>
          <cx:pt idx="4902">63006.379999999997</cx:pt>
          <cx:pt idx="4903">15719.780000000001</cx:pt>
          <cx:pt idx="4904">118094.33</cx:pt>
          <cx:pt idx="4905">398610.34999999998</cx:pt>
          <cx:pt idx="4906">58086.809999999998</cx:pt>
          <cx:pt idx="4907">1799016.1240000001</cx:pt>
          <cx:pt idx="4908">1799016.1240000001</cx:pt>
          <cx:pt idx="4909">68470.339999999997</cx:pt>
          <cx:pt idx="4910">45463.760000000002</cx:pt>
          <cx:pt idx="4911">299716.15999999997</cx:pt>
          <cx:pt idx="4912">895645.09999999998</cx:pt>
          <cx:pt idx="4913">1144152.3300000001</cx:pt>
          <cx:pt idx="4914">2582.1300000000001</cx:pt>
          <cx:pt idx="4915">17454.349999999999</cx:pt>
          <cx:pt idx="4916">187673.06</cx:pt>
          <cx:pt idx="4917">321857.71000000002</cx:pt>
          <cx:pt idx="4918">1157678.6399999999</cx:pt>
          <cx:pt idx="4919">838830.23999999999</cx:pt>
          <cx:pt idx="4920">241914.31</cx:pt>
          <cx:pt idx="4921">101963.5</cx:pt>
          <cx:pt idx="4922">63022.379999999997</cx:pt>
          <cx:pt idx="4923">695394.73999999999</cx:pt>
          <cx:pt idx="4924">169698.19</cx:pt>
          <cx:pt idx="4925">180684.38</cx:pt>
          <cx:pt idx="4926">68330.630000000005</cx:pt>
          <cx:pt idx="4927">543709.65000000002</cx:pt>
          <cx:pt idx="4928">207091.37</cx:pt>
          <cx:pt idx="4929">1264805.1399999999</cx:pt>
          <cx:pt idx="4930">302646.26000000001</cx:pt>
          <cx:pt idx="4931">1002330.71</cx:pt>
          <cx:pt idx="4932">959469.47999999998</cx:pt>
          <cx:pt idx="4933">155903.89999999999</cx:pt>
          <cx:pt idx="4934">1413910.77</cx:pt>
          <cx:pt idx="4935">809232.37</cx:pt>
          <cx:pt idx="4936">62290.739999999998</cx:pt>
          <cx:pt idx="4937">674376.68999999994</cx:pt>
          <cx:pt idx="4938">1018805.3100000001</cx:pt>
          <cx:pt idx="4939">1462145.48</cx:pt>
          <cx:pt idx="4940">7674.2299999999996</cx:pt>
          <cx:pt idx="4941">1799016.1240000001</cx:pt>
          <cx:pt idx="4942">1367834.2</cx:pt>
          <cx:pt idx="4943">441613.54999999999</cx:pt>
          <cx:pt idx="4944">893523.05000000005</cx:pt>
          <cx:pt idx="4945">1411067.26</cx:pt>
          <cx:pt idx="4946">684867.55000000005</cx:pt>
          <cx:pt idx="4947">326885.59000000003</cx:pt>
          <cx:pt idx="4948">155929.23999999999</cx:pt>
          <cx:pt idx="4949">4299.6599999999999</cx:pt>
          <cx:pt idx="4950">889231.93999999994</cx:pt>
          <cx:pt idx="4951">107865.41</cx:pt>
          <cx:pt idx="4952">740461.06000000006</cx:pt>
          <cx:pt idx="4953">512741.56</cx:pt>
          <cx:pt idx="4954">1332174.22</cx:pt>
          <cx:pt idx="4955">4851.4799999999996</cx:pt>
          <cx:pt idx="4956">45376.699999999997</cx:pt>
          <cx:pt idx="4957">253414.97</cx:pt>
          <cx:pt idx="4958">162879.72</cx:pt>
          <cx:pt idx="4959">1035170.4399999999</cx:pt>
          <cx:pt idx="4960">18769.970000000001</cx:pt>
          <cx:pt idx="4961">390019.15000000002</cx:pt>
          <cx:pt idx="4962">1799016.1240000001</cx:pt>
          <cx:pt idx="4963">158867.5</cx:pt>
          <cx:pt idx="4964">200939.72</cx:pt>
          <cx:pt idx="4965">1799016.1240000001</cx:pt>
          <cx:pt idx="4966">42263.349999999999</cx:pt>
          <cx:pt idx="4967">761919.47999999998</cx:pt>
          <cx:pt idx="4968">191514.95999999999</cx:pt>
          <cx:pt idx="4969">125817.07000000001</cx:pt>
          <cx:pt idx="4970">72980.610000000001</cx:pt>
          <cx:pt idx="4971">3383.75</cx:pt>
          <cx:pt idx="4972">530675.73999999999</cx:pt>
          <cx:pt idx="4973">135036.51999999999</cx:pt>
          <cx:pt idx="4974">23594.25</cx:pt>
          <cx:pt idx="4975">18523.84</cx:pt>
          <cx:pt idx="4976">681166.69999999995</cx:pt>
          <cx:pt idx="4977">1428677.5600000001</cx:pt>
          <cx:pt idx="4978">143856.13</cx:pt>
          <cx:pt idx="4979">339954.45000000001</cx:pt>
          <cx:pt idx="4980">518086.03000000003</cx:pt>
          <cx:pt idx="4981">1799016.1240000001</cx:pt>
          <cx:pt idx="4982">1799016.1240000001</cx:pt>
          <cx:pt idx="4983">880615.63</cx:pt>
          <cx:pt idx="4984">23756.549999999999</cx:pt>
          <cx:pt idx="4985">65931.889999999999</cx:pt>
          <cx:pt idx="4986">159277.92000000001</cx:pt>
          <cx:pt idx="4987">63805.93</cx:pt>
          <cx:pt idx="4988">168953.13</cx:pt>
          <cx:pt idx="4989">1084557.71</cx:pt>
          <cx:pt idx="4990">126801.22</cx:pt>
          <cx:pt idx="4991">175699.07999999999</cx:pt>
          <cx:pt idx="4992">6329.6800000000003</cx:pt>
          <cx:pt idx="4993">428472.25</cx:pt>
          <cx:pt idx="4994">1799016.1240000001</cx:pt>
          <cx:pt idx="4995">14833.450000000001</cx:pt>
          <cx:pt idx="4996">54142.949999999997</cx:pt>
          <cx:pt idx="4997">1799016.1240000001</cx:pt>
          <cx:pt idx="4998">59345.790000000001</cx:pt>
          <cx:pt idx="4999">420138.46999999997</cx:pt>
        </cx:lvl>
      </cx:numDim>
    </cx:data>
  </cx:chartData>
  <cx:chart>
    <cx:title pos="t" align="ctr" overlay="0"/>
    <cx:plotArea>
      <cx:plotAreaRegion>
        <cx:series layoutId="boxWhisker" uniqueId="{4DB76122-6320-4B32-9B2B-539FA9626AC7}">
          <cx:tx>
            <cx:txData>
              <cx:f>'Customer Testing Sample'!$E$1</cx:f>
              <cx:v>BALANCE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439C98F6-6094-4637-8F66-404D6841AE1C}">
          <cx:tx>
            <cx:txData>
              <cx:f>'Customer Testing Sample'!$F$1</cx:f>
              <cx:v>BALANCE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.5"/>
        <cx:tickLabels/>
      </cx:axis>
      <cx:axis id="1">
        <cx:valScaling/>
        <cx:majorGridlines/>
        <cx:tickLabels/>
      </cx:axis>
    </cx:plotArea>
    <cx:legend pos="b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Sheet1!$D$4:$D$9</cx:f>
        <cx:lvl ptCount="6">
          <cx:pt idx="0">Logistic Regression</cx:pt>
          <cx:pt idx="1">Ada Boost</cx:pt>
          <cx:pt idx="2">Gradient Boosting</cx:pt>
          <cx:pt idx="3">Bagging Technique</cx:pt>
          <cx:pt idx="4">XG-Boost</cx:pt>
          <cx:pt idx="5">Random Forest</cx:pt>
        </cx:lvl>
      </cx:strDim>
      <cx:numDim type="val">
        <cx:f>Sheet1!$E$4:$E$9</cx:f>
        <cx:lvl ptCount="6" formatCode="General">
          <cx:pt idx="0">66</cx:pt>
          <cx:pt idx="1">79.099999999999994</cx:pt>
          <cx:pt idx="2">82.200000000000003</cx:pt>
          <cx:pt idx="3">83.340000000000003</cx:pt>
          <cx:pt idx="4">83.530000000000001</cx:pt>
          <cx:pt idx="5">83.780000000000001</cx:pt>
        </cx:lvl>
      </cx:numDim>
    </cx:data>
  </cx:chartData>
  <cx:chart>
    <cx:title pos="t" align="ctr" overlay="0">
      <cx:tx>
        <cx:txData>
          <cx:v>Accuracy Chart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500" b="1" i="0" u="none" strike="noStrike" cap="all" spc="100" baseline="0" dirty="0">
              <a:solidFill>
                <a:schemeClr val="tx1"/>
              </a:solidFill>
              <a:latin typeface="Calibri" panose="020F0502020204030204"/>
            </a:rPr>
            <a:t>Accuracy Chart</a:t>
          </a:r>
        </a:p>
      </cx:txPr>
    </cx:title>
    <cx:plotArea>
      <cx:plotAreaRegion>
        <cx:series layoutId="funnel" uniqueId="{D5FE7866-FC10-48ED-AB6A-5F986E8F2CD3}">
          <cx:dataLabels>
            <cx:visibility seriesName="0" categoryName="0" value="1"/>
          </cx:dataLabels>
          <cx:dataId val="0"/>
        </cx:series>
      </cx:plotAreaRegion>
      <cx:axis id="0">
        <cx:catScaling gapWidth="0.150000006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dk1"/>
    </cs:fontRef>
    <cs:defRPr sz="1197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2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1600" y="1352425"/>
            <a:ext cx="41763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51600" y="340013"/>
            <a:ext cx="41763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-148" y="533436"/>
            <a:ext cx="9144000" cy="1368152"/>
          </a:xfrm>
          <a:prstGeom prst="rect">
            <a:avLst/>
          </a:prstGeom>
          <a:solidFill>
            <a:schemeClr val="lt1">
              <a:alpha val="6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6"/>
          <p:cNvSpPr/>
          <p:nvPr/>
        </p:nvSpPr>
        <p:spPr>
          <a:xfrm>
            <a:off x="3779912" y="0"/>
            <a:ext cx="1512168" cy="195486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-22775" y="1364640"/>
            <a:ext cx="9179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-4925" y="799990"/>
            <a:ext cx="91440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8"/>
          <p:cNvSpPr/>
          <p:nvPr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subTitle" idx="1"/>
          </p:nvPr>
        </p:nvSpPr>
        <p:spPr>
          <a:xfrm>
            <a:off x="413450" y="734900"/>
            <a:ext cx="8447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429876" y="170250"/>
            <a:ext cx="84147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0" y="760122"/>
            <a:ext cx="2915816" cy="26757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>
            <a:spLocks noGrp="1"/>
          </p:cNvSpPr>
          <p:nvPr>
            <p:ph type="pic" idx="3"/>
          </p:nvPr>
        </p:nvSpPr>
        <p:spPr>
          <a:xfrm>
            <a:off x="6228184" y="0"/>
            <a:ext cx="2915816" cy="34358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>
            <a:spLocks noGrp="1"/>
          </p:cNvSpPr>
          <p:nvPr>
            <p:ph type="pic" idx="4"/>
          </p:nvPr>
        </p:nvSpPr>
        <p:spPr>
          <a:xfrm>
            <a:off x="0" y="3579862"/>
            <a:ext cx="4572000" cy="15636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005600" y="1200150"/>
            <a:ext cx="7132800" cy="3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◈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>
            <a:off x="3028650" y="971556"/>
            <a:ext cx="3086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389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  <p:sldLayoutId id="214748366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fif"/><Relationship Id="rId5" Type="http://schemas.openxmlformats.org/officeDocument/2006/relationships/image" Target="../media/image19.png"/><Relationship Id="rId4" Type="http://schemas.openxmlformats.org/officeDocument/2006/relationships/image" Target="../media/image18.jf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7" Type="http://schemas.openxmlformats.org/officeDocument/2006/relationships/image" Target="../media/image7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>
            <a:off x="251600" y="1352425"/>
            <a:ext cx="41763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IIM Kashipur</a:t>
            </a:r>
            <a:endParaRPr dirty="0"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251600" y="340013"/>
            <a:ext cx="4176300" cy="10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</a:rPr>
              <a:t>Data Sights</a:t>
            </a:r>
            <a:endParaRPr dirty="0"/>
          </a:p>
        </p:txBody>
      </p:sp>
      <p:sp>
        <p:nvSpPr>
          <p:cNvPr id="6" name="Google Shape;118;p20">
            <a:extLst>
              <a:ext uri="{FF2B5EF4-FFF2-40B4-BE49-F238E27FC236}">
                <a16:creationId xmlns:a16="http://schemas.microsoft.com/office/drawing/2014/main" id="{3A7819D9-6BBE-4BE4-9391-7CCE0815FA4A}"/>
              </a:ext>
            </a:extLst>
          </p:cNvPr>
          <p:cNvSpPr txBox="1">
            <a:spLocks/>
          </p:cNvSpPr>
          <p:nvPr/>
        </p:nvSpPr>
        <p:spPr>
          <a:xfrm>
            <a:off x="251600" y="3730865"/>
            <a:ext cx="4176300" cy="1193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Team Name </a:t>
            </a:r>
          </a:p>
          <a:p>
            <a:pPr>
              <a:buClr>
                <a:schemeClr val="dk1"/>
              </a:buClr>
            </a:pPr>
            <a:r>
              <a:rPr lang="en-US" b="1" dirty="0">
                <a:solidFill>
                  <a:schemeClr val="dk1"/>
                </a:solidFill>
              </a:rPr>
              <a:t>Masterminds</a:t>
            </a:r>
          </a:p>
          <a:p>
            <a:pPr>
              <a:buClr>
                <a:schemeClr val="dk1"/>
              </a:buClr>
            </a:pPr>
            <a:endParaRPr lang="en-US" b="1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b="1" dirty="0">
                <a:solidFill>
                  <a:schemeClr val="dk1"/>
                </a:solidFill>
              </a:rPr>
              <a:t>Satyam Sharma</a:t>
            </a:r>
          </a:p>
          <a:p>
            <a:pPr>
              <a:buClr>
                <a:schemeClr val="dk1"/>
              </a:buClr>
            </a:pPr>
            <a:r>
              <a:rPr lang="en-US" b="1" dirty="0">
                <a:solidFill>
                  <a:schemeClr val="dk1"/>
                </a:solidFill>
              </a:rPr>
              <a:t>Mayank Gaur</a:t>
            </a:r>
            <a:r>
              <a:rPr lang="en-US" dirty="0">
                <a:solidFill>
                  <a:schemeClr val="dk1"/>
                </a:solidFill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454;p35">
            <a:extLst>
              <a:ext uri="{FF2B5EF4-FFF2-40B4-BE49-F238E27FC236}">
                <a16:creationId xmlns:a16="http://schemas.microsoft.com/office/drawing/2014/main" id="{1C93B360-7C9F-4AF4-9670-404CF16DFB91}"/>
              </a:ext>
            </a:extLst>
          </p:cNvPr>
          <p:cNvGrpSpPr/>
          <p:nvPr/>
        </p:nvGrpSpPr>
        <p:grpSpPr>
          <a:xfrm>
            <a:off x="2038917" y="574210"/>
            <a:ext cx="2304256" cy="1521434"/>
            <a:chOff x="1343487" y="1612564"/>
            <a:chExt cx="2699286" cy="1320003"/>
          </a:xfrm>
        </p:grpSpPr>
        <p:sp>
          <p:nvSpPr>
            <p:cNvPr id="5" name="Google Shape;455;p35">
              <a:extLst>
                <a:ext uri="{FF2B5EF4-FFF2-40B4-BE49-F238E27FC236}">
                  <a16:creationId xmlns:a16="http://schemas.microsoft.com/office/drawing/2014/main" id="{4EE64E66-D836-4D02-B214-60437EAB2127}"/>
                </a:ext>
              </a:extLst>
            </p:cNvPr>
            <p:cNvSpPr txBox="1"/>
            <p:nvPr/>
          </p:nvSpPr>
          <p:spPr>
            <a:xfrm>
              <a:off x="1343487" y="1916904"/>
              <a:ext cx="269928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US" sz="1200" dirty="0">
                  <a:solidFill>
                    <a:srgbClr val="3F3F3F"/>
                  </a:solidFill>
                </a:rPr>
                <a:t>Accuracy of Test set = 83.53%</a:t>
              </a:r>
            </a:p>
          </p:txBody>
        </p:sp>
        <p:sp>
          <p:nvSpPr>
            <p:cNvPr id="6" name="Google Shape;456;p35">
              <a:extLst>
                <a:ext uri="{FF2B5EF4-FFF2-40B4-BE49-F238E27FC236}">
                  <a16:creationId xmlns:a16="http://schemas.microsoft.com/office/drawing/2014/main" id="{435887C9-EE22-4BC9-8A1D-27AF9772DD15}"/>
                </a:ext>
              </a:extLst>
            </p:cNvPr>
            <p:cNvSpPr txBox="1"/>
            <p:nvPr/>
          </p:nvSpPr>
          <p:spPr>
            <a:xfrm>
              <a:off x="1343487" y="1612564"/>
              <a:ext cx="23618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XG Boost</a:t>
              </a:r>
              <a:endParaRPr sz="14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470;p35">
            <a:extLst>
              <a:ext uri="{FF2B5EF4-FFF2-40B4-BE49-F238E27FC236}">
                <a16:creationId xmlns:a16="http://schemas.microsoft.com/office/drawing/2014/main" id="{A4A9668E-0559-4792-BADC-03E278A9158B}"/>
              </a:ext>
            </a:extLst>
          </p:cNvPr>
          <p:cNvGrpSpPr/>
          <p:nvPr/>
        </p:nvGrpSpPr>
        <p:grpSpPr>
          <a:xfrm>
            <a:off x="428440" y="526700"/>
            <a:ext cx="1423037" cy="1423037"/>
            <a:chOff x="4860032" y="1340531"/>
            <a:chExt cx="1292325" cy="1292325"/>
          </a:xfrm>
        </p:grpSpPr>
        <p:grpSp>
          <p:nvGrpSpPr>
            <p:cNvPr id="9" name="Google Shape;471;p35">
              <a:extLst>
                <a:ext uri="{FF2B5EF4-FFF2-40B4-BE49-F238E27FC236}">
                  <a16:creationId xmlns:a16="http://schemas.microsoft.com/office/drawing/2014/main" id="{0CD72497-6507-4E51-9F18-AF8A135F0818}"/>
                </a:ext>
              </a:extLst>
            </p:cNvPr>
            <p:cNvGrpSpPr/>
            <p:nvPr/>
          </p:nvGrpSpPr>
          <p:grpSpPr>
            <a:xfrm>
              <a:off x="4860032" y="1340531"/>
              <a:ext cx="1292325" cy="1292325"/>
              <a:chOff x="880261" y="1558098"/>
              <a:chExt cx="1656000" cy="1656000"/>
            </a:xfrm>
          </p:grpSpPr>
          <p:sp>
            <p:nvSpPr>
              <p:cNvPr id="12" name="Google Shape;472;p35">
                <a:extLst>
                  <a:ext uri="{FF2B5EF4-FFF2-40B4-BE49-F238E27FC236}">
                    <a16:creationId xmlns:a16="http://schemas.microsoft.com/office/drawing/2014/main" id="{E38B9D6D-9443-43FE-A06A-BCB642BD29DE}"/>
                  </a:ext>
                </a:extLst>
              </p:cNvPr>
              <p:cNvSpPr/>
              <p:nvPr/>
            </p:nvSpPr>
            <p:spPr>
              <a:xfrm>
                <a:off x="880261" y="1558098"/>
                <a:ext cx="1656000" cy="1656000"/>
              </a:xfrm>
              <a:prstGeom prst="donut">
                <a:avLst>
                  <a:gd name="adj" fmla="val 13934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473;p35">
                <a:extLst>
                  <a:ext uri="{FF2B5EF4-FFF2-40B4-BE49-F238E27FC236}">
                    <a16:creationId xmlns:a16="http://schemas.microsoft.com/office/drawing/2014/main" id="{9F272CC2-453A-4B2A-B2C7-903FF8895386}"/>
                  </a:ext>
                </a:extLst>
              </p:cNvPr>
              <p:cNvSpPr/>
              <p:nvPr/>
            </p:nvSpPr>
            <p:spPr>
              <a:xfrm>
                <a:off x="1220455" y="1944160"/>
                <a:ext cx="914400" cy="9144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474;p35">
                <a:extLst>
                  <a:ext uri="{FF2B5EF4-FFF2-40B4-BE49-F238E27FC236}">
                    <a16:creationId xmlns:a16="http://schemas.microsoft.com/office/drawing/2014/main" id="{C204A7BA-95BE-4930-87B3-9EE74C5BE44B}"/>
                  </a:ext>
                </a:extLst>
              </p:cNvPr>
              <p:cNvSpPr/>
              <p:nvPr/>
            </p:nvSpPr>
            <p:spPr>
              <a:xfrm>
                <a:off x="880261" y="1558098"/>
                <a:ext cx="1656000" cy="1656000"/>
              </a:xfrm>
              <a:prstGeom prst="blockArc">
                <a:avLst>
                  <a:gd name="adj1" fmla="val 16147486"/>
                  <a:gd name="adj2" fmla="val 10028051"/>
                  <a:gd name="adj3" fmla="val 13405"/>
                </a:avLst>
              </a:prstGeom>
              <a:solidFill>
                <a:srgbClr val="EB49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" name="Google Shape;475;p35">
              <a:extLst>
                <a:ext uri="{FF2B5EF4-FFF2-40B4-BE49-F238E27FC236}">
                  <a16:creationId xmlns:a16="http://schemas.microsoft.com/office/drawing/2014/main" id="{DF5056BD-60EA-4B10-A89B-75851E5858FC}"/>
                </a:ext>
              </a:extLst>
            </p:cNvPr>
            <p:cNvSpPr/>
            <p:nvPr/>
          </p:nvSpPr>
          <p:spPr>
            <a:xfrm>
              <a:off x="5148734" y="1604623"/>
              <a:ext cx="714923" cy="71492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476;p35">
              <a:extLst>
                <a:ext uri="{FF2B5EF4-FFF2-40B4-BE49-F238E27FC236}">
                  <a16:creationId xmlns:a16="http://schemas.microsoft.com/office/drawing/2014/main" id="{B8A2D096-2F47-4162-9D66-F24A547A43F6}"/>
                </a:ext>
              </a:extLst>
            </p:cNvPr>
            <p:cNvSpPr txBox="1"/>
            <p:nvPr/>
          </p:nvSpPr>
          <p:spPr>
            <a:xfrm>
              <a:off x="5204070" y="1790851"/>
              <a:ext cx="6462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83.53%</a:t>
              </a:r>
              <a:endParaRPr sz="1600" b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E58AFCE8-8C8C-46CA-B65C-CDE8D6B57EC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789844"/>
                  </p:ext>
                </p:extLst>
              </p:nvPr>
            </p:nvGraphicFramePr>
            <p:xfrm>
              <a:off x="428440" y="2379162"/>
              <a:ext cx="5614416" cy="259944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5" name="Chart 14">
                <a:extLst>
                  <a:ext uri="{FF2B5EF4-FFF2-40B4-BE49-F238E27FC236}">
                    <a16:creationId xmlns:a16="http://schemas.microsoft.com/office/drawing/2014/main" id="{E58AFCE8-8C8C-46CA-B65C-CDE8D6B57E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440" y="2379162"/>
                <a:ext cx="5614416" cy="2599446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oogle Shape;454;p35">
            <a:extLst>
              <a:ext uri="{FF2B5EF4-FFF2-40B4-BE49-F238E27FC236}">
                <a16:creationId xmlns:a16="http://schemas.microsoft.com/office/drawing/2014/main" id="{D032CAD6-2BD3-42D5-8F83-6D293B4D9E9E}"/>
              </a:ext>
            </a:extLst>
          </p:cNvPr>
          <p:cNvGrpSpPr/>
          <p:nvPr/>
        </p:nvGrpSpPr>
        <p:grpSpPr>
          <a:xfrm>
            <a:off x="6378350" y="574210"/>
            <a:ext cx="2304256" cy="1521434"/>
            <a:chOff x="1343487" y="1612564"/>
            <a:chExt cx="2699286" cy="1320003"/>
          </a:xfrm>
        </p:grpSpPr>
        <p:sp>
          <p:nvSpPr>
            <p:cNvPr id="17" name="Google Shape;455;p35">
              <a:extLst>
                <a:ext uri="{FF2B5EF4-FFF2-40B4-BE49-F238E27FC236}">
                  <a16:creationId xmlns:a16="http://schemas.microsoft.com/office/drawing/2014/main" id="{BEF45A52-2239-4C48-97C3-1D3156B10BFB}"/>
                </a:ext>
              </a:extLst>
            </p:cNvPr>
            <p:cNvSpPr txBox="1"/>
            <p:nvPr/>
          </p:nvSpPr>
          <p:spPr>
            <a:xfrm>
              <a:off x="1343487" y="1916904"/>
              <a:ext cx="269928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US" sz="1200" dirty="0">
                  <a:solidFill>
                    <a:srgbClr val="3F3F3F"/>
                  </a:solidFill>
                </a:rPr>
                <a:t>Accuracy of Test set = 83.78%</a:t>
              </a:r>
            </a:p>
          </p:txBody>
        </p:sp>
        <p:sp>
          <p:nvSpPr>
            <p:cNvPr id="18" name="Google Shape;456;p35">
              <a:extLst>
                <a:ext uri="{FF2B5EF4-FFF2-40B4-BE49-F238E27FC236}">
                  <a16:creationId xmlns:a16="http://schemas.microsoft.com/office/drawing/2014/main" id="{79428865-CA75-456B-BD38-DC8BFBBBAB6D}"/>
                </a:ext>
              </a:extLst>
            </p:cNvPr>
            <p:cNvSpPr txBox="1"/>
            <p:nvPr/>
          </p:nvSpPr>
          <p:spPr>
            <a:xfrm>
              <a:off x="1343487" y="1612564"/>
              <a:ext cx="23618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Random Forest</a:t>
              </a:r>
              <a:endParaRPr sz="14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4656E9-268D-4CAD-A5AC-C98DA4B1C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725" y="1207114"/>
            <a:ext cx="1423037" cy="888530"/>
          </a:xfrm>
          <a:prstGeom prst="rect">
            <a:avLst/>
          </a:prstGeom>
        </p:spPr>
      </p:pic>
      <p:grpSp>
        <p:nvGrpSpPr>
          <p:cNvPr id="20" name="Google Shape;470;p35">
            <a:extLst>
              <a:ext uri="{FF2B5EF4-FFF2-40B4-BE49-F238E27FC236}">
                <a16:creationId xmlns:a16="http://schemas.microsoft.com/office/drawing/2014/main" id="{026A8C6D-47CA-4441-968A-FFFC029F68AC}"/>
              </a:ext>
            </a:extLst>
          </p:cNvPr>
          <p:cNvGrpSpPr/>
          <p:nvPr/>
        </p:nvGrpSpPr>
        <p:grpSpPr>
          <a:xfrm>
            <a:off x="4767873" y="526700"/>
            <a:ext cx="1423037" cy="1423037"/>
            <a:chOff x="4860032" y="1340531"/>
            <a:chExt cx="1292325" cy="1292325"/>
          </a:xfrm>
        </p:grpSpPr>
        <p:grpSp>
          <p:nvGrpSpPr>
            <p:cNvPr id="21" name="Google Shape;471;p35">
              <a:extLst>
                <a:ext uri="{FF2B5EF4-FFF2-40B4-BE49-F238E27FC236}">
                  <a16:creationId xmlns:a16="http://schemas.microsoft.com/office/drawing/2014/main" id="{99AF23FB-16C2-410C-B7B5-B5E9E3D505A0}"/>
                </a:ext>
              </a:extLst>
            </p:cNvPr>
            <p:cNvGrpSpPr/>
            <p:nvPr/>
          </p:nvGrpSpPr>
          <p:grpSpPr>
            <a:xfrm>
              <a:off x="4860032" y="1340531"/>
              <a:ext cx="1292325" cy="1292325"/>
              <a:chOff x="880261" y="1558098"/>
              <a:chExt cx="1656000" cy="1656000"/>
            </a:xfrm>
          </p:grpSpPr>
          <p:sp>
            <p:nvSpPr>
              <p:cNvPr id="24" name="Google Shape;472;p35">
                <a:extLst>
                  <a:ext uri="{FF2B5EF4-FFF2-40B4-BE49-F238E27FC236}">
                    <a16:creationId xmlns:a16="http://schemas.microsoft.com/office/drawing/2014/main" id="{7515AFC2-D5E7-4DA6-9F22-AE4E5F01C5F2}"/>
                  </a:ext>
                </a:extLst>
              </p:cNvPr>
              <p:cNvSpPr/>
              <p:nvPr/>
            </p:nvSpPr>
            <p:spPr>
              <a:xfrm>
                <a:off x="880261" y="1558098"/>
                <a:ext cx="1656000" cy="1656000"/>
              </a:xfrm>
              <a:prstGeom prst="donut">
                <a:avLst>
                  <a:gd name="adj" fmla="val 13934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473;p35">
                <a:extLst>
                  <a:ext uri="{FF2B5EF4-FFF2-40B4-BE49-F238E27FC236}">
                    <a16:creationId xmlns:a16="http://schemas.microsoft.com/office/drawing/2014/main" id="{0B4AD3FA-64EE-4DEA-A0A1-F008B7A12DFE}"/>
                  </a:ext>
                </a:extLst>
              </p:cNvPr>
              <p:cNvSpPr/>
              <p:nvPr/>
            </p:nvSpPr>
            <p:spPr>
              <a:xfrm>
                <a:off x="1220455" y="1944160"/>
                <a:ext cx="914400" cy="9144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474;p35">
                <a:extLst>
                  <a:ext uri="{FF2B5EF4-FFF2-40B4-BE49-F238E27FC236}">
                    <a16:creationId xmlns:a16="http://schemas.microsoft.com/office/drawing/2014/main" id="{E815725B-E14F-463D-8203-D3B56C13BD36}"/>
                  </a:ext>
                </a:extLst>
              </p:cNvPr>
              <p:cNvSpPr/>
              <p:nvPr/>
            </p:nvSpPr>
            <p:spPr>
              <a:xfrm>
                <a:off x="880261" y="1558098"/>
                <a:ext cx="1656000" cy="1656000"/>
              </a:xfrm>
              <a:prstGeom prst="blockArc">
                <a:avLst>
                  <a:gd name="adj1" fmla="val 16147486"/>
                  <a:gd name="adj2" fmla="val 10223291"/>
                  <a:gd name="adj3" fmla="val 13816"/>
                </a:avLst>
              </a:prstGeom>
              <a:solidFill>
                <a:srgbClr val="EB49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475;p35">
              <a:extLst>
                <a:ext uri="{FF2B5EF4-FFF2-40B4-BE49-F238E27FC236}">
                  <a16:creationId xmlns:a16="http://schemas.microsoft.com/office/drawing/2014/main" id="{5DD4E357-EE02-4234-8AB4-371D109B0DE3}"/>
                </a:ext>
              </a:extLst>
            </p:cNvPr>
            <p:cNvSpPr/>
            <p:nvPr/>
          </p:nvSpPr>
          <p:spPr>
            <a:xfrm>
              <a:off x="5148734" y="1604623"/>
              <a:ext cx="714923" cy="71492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476;p35">
              <a:extLst>
                <a:ext uri="{FF2B5EF4-FFF2-40B4-BE49-F238E27FC236}">
                  <a16:creationId xmlns:a16="http://schemas.microsoft.com/office/drawing/2014/main" id="{93B9C9A2-9297-4798-A363-B2AF0534D316}"/>
                </a:ext>
              </a:extLst>
            </p:cNvPr>
            <p:cNvSpPr txBox="1"/>
            <p:nvPr/>
          </p:nvSpPr>
          <p:spPr>
            <a:xfrm>
              <a:off x="5204070" y="1790851"/>
              <a:ext cx="6462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83.78%</a:t>
              </a:r>
              <a:endParaRPr sz="1600" b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1B0F81-5E23-43DD-9213-FDD6B0139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787" y="1207113"/>
            <a:ext cx="1329063" cy="88853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07313EA-2DD6-4FCC-963A-B2855539F652}"/>
              </a:ext>
            </a:extLst>
          </p:cNvPr>
          <p:cNvSpPr txBox="1"/>
          <p:nvPr/>
        </p:nvSpPr>
        <p:spPr>
          <a:xfrm>
            <a:off x="6375725" y="3184295"/>
            <a:ext cx="24733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</a:t>
            </a:r>
            <a:r>
              <a:rPr lang="en-US" b="1" dirty="0"/>
              <a:t>Random Forest has the highest accuracy of prediction</a:t>
            </a:r>
            <a:r>
              <a:rPr lang="en-US" dirty="0"/>
              <a:t>. We recommend Random Forest technique for predicting the potential loan availing customers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9515BC-0C7C-4A5F-8BF4-A31E650D6854}"/>
              </a:ext>
            </a:extLst>
          </p:cNvPr>
          <p:cNvSpPr txBox="1"/>
          <p:nvPr/>
        </p:nvSpPr>
        <p:spPr>
          <a:xfrm>
            <a:off x="6618157" y="2571750"/>
            <a:ext cx="199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Selected Model</a:t>
            </a:r>
          </a:p>
        </p:txBody>
      </p:sp>
    </p:spTree>
    <p:extLst>
      <p:ext uri="{BB962C8B-B14F-4D97-AF65-F5344CB8AC3E}">
        <p14:creationId xmlns:p14="http://schemas.microsoft.com/office/powerpoint/2010/main" val="379506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0" name="Google Shape;680;p42"/>
          <p:cNvGraphicFramePr/>
          <p:nvPr>
            <p:extLst>
              <p:ext uri="{D42A27DB-BD31-4B8C-83A1-F6EECF244321}">
                <p14:modId xmlns:p14="http://schemas.microsoft.com/office/powerpoint/2010/main" val="4048450688"/>
              </p:ext>
            </p:extLst>
          </p:nvPr>
        </p:nvGraphicFramePr>
        <p:xfrm>
          <a:off x="755576" y="1217086"/>
          <a:ext cx="1584175" cy="3644260"/>
        </p:xfrm>
        <a:graphic>
          <a:graphicData uri="http://schemas.openxmlformats.org/drawingml/2006/table">
            <a:tbl>
              <a:tblPr firstRow="1" bandRow="1">
                <a:noFill/>
                <a:tableStyleId>{8D2DD244-571A-486A-8DE2-60C92682906B}</a:tableStyleId>
              </a:tblPr>
              <a:tblGrid>
                <a:gridCol w="15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496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494B"/>
                        </a:buClr>
                        <a:buFont typeface="Arial"/>
                        <a:buNone/>
                      </a:pPr>
                      <a:r>
                        <a:rPr lang="en-US" sz="1200" b="1" u="none" strike="noStrike" cap="none" dirty="0">
                          <a:solidFill>
                            <a:srgbClr val="EB494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Demographic factors</a:t>
                      </a:r>
                      <a:endParaRPr sz="1200" b="1" u="none" strike="noStrike" cap="none" dirty="0">
                        <a:solidFill>
                          <a:srgbClr val="EB494B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4892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Demographic factors like age, occupation and SCR score of a customer significantly impact</a:t>
                      </a:r>
                    </a:p>
                    <a:p>
                      <a:pPr algn="ctr"/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probability of a customer to buy a personal loan</a:t>
                      </a:r>
                      <a:endParaRPr sz="12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81" name="Google Shape;681;p42"/>
          <p:cNvGraphicFramePr/>
          <p:nvPr>
            <p:extLst>
              <p:ext uri="{D42A27DB-BD31-4B8C-83A1-F6EECF244321}">
                <p14:modId xmlns:p14="http://schemas.microsoft.com/office/powerpoint/2010/main" val="3897540087"/>
              </p:ext>
            </p:extLst>
          </p:nvPr>
        </p:nvGraphicFramePr>
        <p:xfrm>
          <a:off x="2771800" y="1217086"/>
          <a:ext cx="1584175" cy="3644260"/>
        </p:xfrm>
        <a:graphic>
          <a:graphicData uri="http://schemas.openxmlformats.org/drawingml/2006/table">
            <a:tbl>
              <a:tblPr firstRow="1" bandRow="1">
                <a:noFill/>
                <a:tableStyleId>{8D2DD244-571A-486A-8DE2-60C92682906B}</a:tableStyleId>
              </a:tblPr>
              <a:tblGrid>
                <a:gridCol w="15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25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2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494B"/>
                        </a:buClr>
                        <a:buFont typeface="Arial"/>
                        <a:buNone/>
                      </a:pPr>
                      <a:r>
                        <a:rPr lang="en-US" sz="1200" b="1" u="none" strike="noStrike" cap="none" dirty="0">
                          <a:solidFill>
                            <a:srgbClr val="EB494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 holding credit card</a:t>
                      </a:r>
                      <a:endParaRPr sz="1200" b="1" u="none" strike="noStrike" cap="none" dirty="0">
                        <a:solidFill>
                          <a:srgbClr val="EB494B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479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Customers holding credit cards are generally more prone to heavy transactions and hence</a:t>
                      </a:r>
                    </a:p>
                    <a:p>
                      <a:pPr algn="ctr"/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 be a profitable target for cross selling personal loans</a:t>
                      </a:r>
                      <a:endParaRPr sz="12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82" name="Google Shape;682;p42"/>
          <p:cNvGraphicFramePr/>
          <p:nvPr>
            <p:extLst>
              <p:ext uri="{D42A27DB-BD31-4B8C-83A1-F6EECF244321}">
                <p14:modId xmlns:p14="http://schemas.microsoft.com/office/powerpoint/2010/main" val="283631587"/>
              </p:ext>
            </p:extLst>
          </p:nvPr>
        </p:nvGraphicFramePr>
        <p:xfrm>
          <a:off x="4788024" y="1217086"/>
          <a:ext cx="1584175" cy="3644260"/>
        </p:xfrm>
        <a:graphic>
          <a:graphicData uri="http://schemas.openxmlformats.org/drawingml/2006/table">
            <a:tbl>
              <a:tblPr firstRow="1" bandRow="1">
                <a:noFill/>
                <a:tableStyleId>{8D2DD244-571A-486A-8DE2-60C92682906B}</a:tableStyleId>
              </a:tblPr>
              <a:tblGrid>
                <a:gridCol w="15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494B"/>
                        </a:buClr>
                        <a:buFont typeface="Arial"/>
                        <a:buNone/>
                      </a:pPr>
                      <a:r>
                        <a:rPr lang="en-US" sz="1200" b="1" u="none" strike="noStrike" cap="none" dirty="0">
                          <a:solidFill>
                            <a:srgbClr val="EB494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Account balance</a:t>
                      </a:r>
                      <a:endParaRPr sz="1200" b="1" u="none" strike="noStrike" cap="none" dirty="0">
                        <a:solidFill>
                          <a:srgbClr val="EB494B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205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There exists a clear relationship between customer’s account balance and his conversion</a:t>
                      </a:r>
                    </a:p>
                    <a:p>
                      <a:pPr algn="ctr"/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rate for personal loans. Customers having a low account balance on an average should be</a:t>
                      </a:r>
                    </a:p>
                    <a:p>
                      <a:pPr algn="ctr"/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targeted.</a:t>
                      </a:r>
                      <a:endParaRPr sz="12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83" name="Google Shape;683;p42"/>
          <p:cNvGraphicFramePr/>
          <p:nvPr>
            <p:extLst>
              <p:ext uri="{D42A27DB-BD31-4B8C-83A1-F6EECF244321}">
                <p14:modId xmlns:p14="http://schemas.microsoft.com/office/powerpoint/2010/main" val="4124789508"/>
              </p:ext>
            </p:extLst>
          </p:nvPr>
        </p:nvGraphicFramePr>
        <p:xfrm>
          <a:off x="6804248" y="1217086"/>
          <a:ext cx="1584175" cy="3644259"/>
        </p:xfrm>
        <a:graphic>
          <a:graphicData uri="http://schemas.openxmlformats.org/drawingml/2006/table">
            <a:tbl>
              <a:tblPr firstRow="1" bandRow="1">
                <a:noFill/>
                <a:tableStyleId>{8D2DD244-571A-486A-8DE2-60C92682906B}</a:tableStyleId>
              </a:tblPr>
              <a:tblGrid>
                <a:gridCol w="15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78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9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494B"/>
                        </a:buClr>
                        <a:buFont typeface="Arial"/>
                        <a:buNone/>
                      </a:pPr>
                      <a:r>
                        <a:rPr lang="en-US" sz="1200" b="1" u="none" strike="noStrike" cap="none" dirty="0">
                          <a:solidFill>
                            <a:srgbClr val="EB494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Holding Period and Length of relationship</a:t>
                      </a:r>
                      <a:endParaRPr sz="1200" b="1" u="none" strike="noStrike" cap="none" dirty="0">
                        <a:solidFill>
                          <a:srgbClr val="EB494B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465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holding period of a customer and Length of Relationship with bank are also</a:t>
                      </a:r>
                    </a:p>
                    <a:p>
                      <a:pPr algn="ctr"/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important factor to focus on.</a:t>
                      </a:r>
                      <a:endParaRPr sz="12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0" name="Google Shape;690;p42"/>
          <p:cNvSpPr txBox="1">
            <a:spLocks noGrp="1"/>
          </p:cNvSpPr>
          <p:nvPr>
            <p:ph type="title"/>
          </p:nvPr>
        </p:nvSpPr>
        <p:spPr>
          <a:xfrm>
            <a:off x="429876" y="170250"/>
            <a:ext cx="8414700" cy="5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Business Insights</a:t>
            </a:r>
            <a:endParaRPr sz="18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BCDD7F0E-CCE8-447F-8A2C-DEDA4F695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53" y="1366209"/>
            <a:ext cx="1241483" cy="740609"/>
          </a:xfrm>
          <a:prstGeom prst="rect">
            <a:avLst/>
          </a:prstGeom>
        </p:spPr>
      </p:pic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50528D45-6BB7-462E-99DF-B4D34982D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3" y="1494000"/>
            <a:ext cx="1132177" cy="612489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BA813BF-93D8-41AA-836E-BD0149BAC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5821" y="1364785"/>
            <a:ext cx="800225" cy="803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C5104E-E4DA-4B9C-8A99-05EF142DC5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2523" y="1414482"/>
            <a:ext cx="1332756" cy="6920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3"/>
          <p:cNvSpPr txBox="1">
            <a:spLocks noGrp="1"/>
          </p:cNvSpPr>
          <p:nvPr>
            <p:ph type="title"/>
          </p:nvPr>
        </p:nvSpPr>
        <p:spPr>
          <a:xfrm>
            <a:off x="-4925" y="799990"/>
            <a:ext cx="9144000" cy="5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26015B-C39F-4275-A941-8B827DD6A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3DC1E7-3B5E-420D-BCD5-03508FF3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EXHIBIT-1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9D26F-0DB7-4E51-A8C2-0B7D8FF2F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810" y="1712248"/>
            <a:ext cx="2901040" cy="257830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91AEAF-2C33-4CA0-BFCA-2A02C346D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87" y="1220944"/>
            <a:ext cx="5681082" cy="356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8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26015B-C39F-4275-A941-8B827DD6A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 BOOST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3DC1E7-3B5E-420D-BCD5-03508FF3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EXHIBIT-2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966BB3-4403-4966-92F6-3D1A098ED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99" y="3844895"/>
            <a:ext cx="2338667" cy="1166805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54755CA-55CB-4785-96F2-5ECE9329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4873"/>
            <a:ext cx="91440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52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26015B-C39F-4275-A941-8B827DD6A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3DC1E7-3B5E-420D-BCD5-03508FF3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EXHIBIT-3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B1656-0F5A-4CF6-AF5B-43915930B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62" y="3326311"/>
            <a:ext cx="1809862" cy="1380600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C993569-44EF-4FA6-AD65-14B86CAE8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0" y="1256333"/>
            <a:ext cx="9144000" cy="206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00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26015B-C39F-4275-A941-8B827DD6A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3DC1E7-3B5E-420D-BCD5-03508FF3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EXHIBIT-4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2639179-6788-4AD8-986B-0123AACE3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0" y="1120221"/>
            <a:ext cx="9017677" cy="214014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B698E416-6ED4-4B1E-8417-CBE3BCC93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0" y="3658008"/>
            <a:ext cx="4519052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63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26015B-C39F-4275-A941-8B827DD6A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3DC1E7-3B5E-420D-BCD5-03508FF3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EXHIBIT-5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E665D59-E972-44D5-8A13-825FE763A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2" y="1070440"/>
            <a:ext cx="9144000" cy="231457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9F0116-D5C2-43D0-9BEF-35940FA45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2" y="3767408"/>
            <a:ext cx="2191352" cy="88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6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"/>
          <p:cNvSpPr/>
          <p:nvPr/>
        </p:nvSpPr>
        <p:spPr>
          <a:xfrm>
            <a:off x="0" y="2897344"/>
            <a:ext cx="9144000" cy="1800324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0"/>
          <p:cNvSpPr/>
          <p:nvPr/>
        </p:nvSpPr>
        <p:spPr>
          <a:xfrm>
            <a:off x="979583" y="2499742"/>
            <a:ext cx="754483" cy="754483"/>
          </a:xfrm>
          <a:prstGeom prst="ellipse">
            <a:avLst/>
          </a:prstGeom>
          <a:solidFill>
            <a:srgbClr val="3F3F3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0"/>
          <p:cNvSpPr/>
          <p:nvPr/>
        </p:nvSpPr>
        <p:spPr>
          <a:xfrm>
            <a:off x="3118606" y="2499742"/>
            <a:ext cx="754483" cy="754483"/>
          </a:xfrm>
          <a:prstGeom prst="ellipse">
            <a:avLst/>
          </a:prstGeom>
          <a:solidFill>
            <a:srgbClr val="EB494B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0"/>
          <p:cNvSpPr/>
          <p:nvPr/>
        </p:nvSpPr>
        <p:spPr>
          <a:xfrm>
            <a:off x="5257629" y="2499742"/>
            <a:ext cx="754483" cy="754483"/>
          </a:xfrm>
          <a:prstGeom prst="ellipse">
            <a:avLst/>
          </a:prstGeom>
          <a:solidFill>
            <a:srgbClr val="3F3F3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0"/>
          <p:cNvSpPr/>
          <p:nvPr/>
        </p:nvSpPr>
        <p:spPr>
          <a:xfrm>
            <a:off x="7396650" y="2499742"/>
            <a:ext cx="754483" cy="754483"/>
          </a:xfrm>
          <a:prstGeom prst="ellipse">
            <a:avLst/>
          </a:prstGeom>
          <a:solidFill>
            <a:srgbClr val="EB494B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p30"/>
          <p:cNvGrpSpPr/>
          <p:nvPr/>
        </p:nvGrpSpPr>
        <p:grpSpPr>
          <a:xfrm>
            <a:off x="503548" y="1076422"/>
            <a:ext cx="8136904" cy="1051636"/>
            <a:chOff x="503548" y="1203598"/>
            <a:chExt cx="8136904" cy="1051636"/>
          </a:xfrm>
        </p:grpSpPr>
        <p:sp>
          <p:nvSpPr>
            <p:cNvPr id="339" name="Google Shape;339;p30"/>
            <p:cNvSpPr txBox="1"/>
            <p:nvPr/>
          </p:nvSpPr>
          <p:spPr>
            <a:xfrm>
              <a:off x="503548" y="1548539"/>
              <a:ext cx="5386200" cy="7066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US" dirty="0"/>
                <a:t>The Decision Tree is a powerful non-linear classifier. A Decision Tree makes use of a tree-like structure to generate relationship among the various features and potential outcomes. It makes use of branching decisions as its core structure</a:t>
              </a:r>
              <a:endParaRPr dirty="0"/>
            </a:p>
          </p:txBody>
        </p:sp>
        <p:sp>
          <p:nvSpPr>
            <p:cNvPr id="340" name="Google Shape;340;p30"/>
            <p:cNvSpPr txBox="1"/>
            <p:nvPr/>
          </p:nvSpPr>
          <p:spPr>
            <a:xfrm>
              <a:off x="503548" y="1203598"/>
              <a:ext cx="813690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3F3F3F"/>
                  </a:solidFill>
                </a:rPr>
                <a:t>Developing Classification Model</a:t>
              </a:r>
              <a:endParaRPr dirty="0"/>
            </a:p>
          </p:txBody>
        </p:sp>
      </p:grpSp>
      <p:sp>
        <p:nvSpPr>
          <p:cNvPr id="341" name="Google Shape;341;p30"/>
          <p:cNvSpPr/>
          <p:nvPr/>
        </p:nvSpPr>
        <p:spPr>
          <a:xfrm>
            <a:off x="2144825" y="3103593"/>
            <a:ext cx="563022" cy="1387827"/>
          </a:xfrm>
          <a:prstGeom prst="chevron">
            <a:avLst>
              <a:gd name="adj" fmla="val 8405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0"/>
          <p:cNvSpPr/>
          <p:nvPr/>
        </p:nvSpPr>
        <p:spPr>
          <a:xfrm>
            <a:off x="4283848" y="3072014"/>
            <a:ext cx="563022" cy="1387827"/>
          </a:xfrm>
          <a:prstGeom prst="chevron">
            <a:avLst>
              <a:gd name="adj" fmla="val 8405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0"/>
          <p:cNvSpPr/>
          <p:nvPr/>
        </p:nvSpPr>
        <p:spPr>
          <a:xfrm>
            <a:off x="6422871" y="3040435"/>
            <a:ext cx="563022" cy="1387827"/>
          </a:xfrm>
          <a:prstGeom prst="chevron">
            <a:avLst>
              <a:gd name="adj" fmla="val 8405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0"/>
          <p:cNvSpPr txBox="1"/>
          <p:nvPr/>
        </p:nvSpPr>
        <p:spPr>
          <a:xfrm>
            <a:off x="579711" y="3428174"/>
            <a:ext cx="15542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Analysis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0"/>
          <p:cNvSpPr txBox="1"/>
          <p:nvPr/>
        </p:nvSpPr>
        <p:spPr>
          <a:xfrm>
            <a:off x="2729623" y="3358439"/>
            <a:ext cx="15542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Outlier Detection and Capping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0"/>
          <p:cNvSpPr txBox="1"/>
          <p:nvPr/>
        </p:nvSpPr>
        <p:spPr>
          <a:xfrm>
            <a:off x="4846870" y="3383359"/>
            <a:ext cx="15542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Multicollinearity detection and correction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0"/>
          <p:cNvSpPr txBox="1"/>
          <p:nvPr/>
        </p:nvSpPr>
        <p:spPr>
          <a:xfrm>
            <a:off x="6985893" y="3428174"/>
            <a:ext cx="15542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Implementing models and selecting the best results.</a:t>
            </a:r>
            <a:endParaRPr dirty="0"/>
          </a:p>
        </p:txBody>
      </p:sp>
      <p:sp>
        <p:nvSpPr>
          <p:cNvPr id="353" name="Google Shape;353;p30"/>
          <p:cNvSpPr txBox="1">
            <a:spLocks noGrp="1"/>
          </p:cNvSpPr>
          <p:nvPr>
            <p:ph type="title"/>
          </p:nvPr>
        </p:nvSpPr>
        <p:spPr>
          <a:xfrm>
            <a:off x="429876" y="170250"/>
            <a:ext cx="8414700" cy="5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</a:rPr>
              <a:t> Model Development Process-flow</a:t>
            </a:r>
            <a:endParaRPr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CD346-C939-49B6-A382-29E93FCDD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Decision Tree Classifier</a:t>
            </a:r>
          </a:p>
        </p:txBody>
      </p:sp>
      <p:pic>
        <p:nvPicPr>
          <p:cNvPr id="4" name="Picture 3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B17BC915-93A2-4386-9823-D6F9B7C3B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16" y="2682132"/>
            <a:ext cx="434365" cy="373338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FB9907-0E06-4428-A3DC-83EBC2414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392" y="2681320"/>
            <a:ext cx="472685" cy="354058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7ED5B0C-C086-4080-9613-02A6F12FB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4453" y="2694322"/>
            <a:ext cx="515295" cy="342905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B10CDEE9-2C5C-4678-B302-5D1A7C375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5474" y="2690260"/>
            <a:ext cx="496834" cy="372146"/>
          </a:xfrm>
          <a:prstGeom prst="rect">
            <a:avLst/>
          </a:prstGeo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05F0309C-7D49-4D13-881D-A013DD50DD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112" y="886398"/>
            <a:ext cx="2867025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33CFC-ADEE-445F-9CBA-4706B53F63DF}"/>
              </a:ext>
            </a:extLst>
          </p:cNvPr>
          <p:cNvSpPr/>
          <p:nvPr/>
        </p:nvSpPr>
        <p:spPr>
          <a:xfrm>
            <a:off x="239843" y="1080070"/>
            <a:ext cx="507417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Business Objective:</a:t>
            </a:r>
          </a:p>
          <a:p>
            <a:r>
              <a:rPr lang="en-US" sz="1200" dirty="0">
                <a:solidFill>
                  <a:schemeClr val="tx1"/>
                </a:solidFill>
              </a:rPr>
              <a:t> To find prospective customers who can avail loan services from Rubicon bank.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Data analysis:</a:t>
            </a:r>
          </a:p>
          <a:p>
            <a:r>
              <a:rPr lang="en-US" sz="1200" dirty="0">
                <a:solidFill>
                  <a:schemeClr val="tx1"/>
                </a:solidFill>
              </a:rPr>
              <a:t>The data consists of 37 columns with target depicting whether the customer is a prospect for selling loan services or not. 5000 records are provided with this data and 15000 records are to be analyzed for future prospects.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0EEACB6-338B-44FE-9829-85ACF7C2B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642860"/>
              </p:ext>
            </p:extLst>
          </p:nvPr>
        </p:nvGraphicFramePr>
        <p:xfrm>
          <a:off x="592112" y="3472425"/>
          <a:ext cx="3454333" cy="141521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454333">
                  <a:extLst>
                    <a:ext uri="{9D8B030D-6E8A-4147-A177-3AD203B41FA5}">
                      <a16:colId xmlns:a16="http://schemas.microsoft.com/office/drawing/2014/main" val="3282226767"/>
                    </a:ext>
                  </a:extLst>
                </a:gridCol>
              </a:tblGrid>
              <a:tr h="17690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TARGET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3836092"/>
                  </a:ext>
                </a:extLst>
              </a:tr>
              <a:tr h="17690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OCCUPATION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6108529"/>
                  </a:ext>
                </a:extLst>
              </a:tr>
              <a:tr h="17690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GENDER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6163279"/>
                  </a:ext>
                </a:extLst>
              </a:tr>
              <a:tr h="17690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Has Nominee - 1: Yes, 0: No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9872041"/>
                  </a:ext>
                </a:extLst>
              </a:tr>
              <a:tr h="17690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Has Credit Card - 1: Yes, 0: No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9044385"/>
                  </a:ext>
                </a:extLst>
              </a:tr>
              <a:tr h="17690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Has any earlier loan - 1: Yes, 0: No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8530762"/>
                  </a:ext>
                </a:extLst>
              </a:tr>
              <a:tr h="17690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Has any banking charges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416711"/>
                  </a:ext>
                </a:extLst>
              </a:tr>
              <a:tr h="17690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ACCOUNT TYPE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899015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B89AC19-8DAC-4317-A54A-08B316BD6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13424"/>
              </p:ext>
            </p:extLst>
          </p:nvPr>
        </p:nvGraphicFramePr>
        <p:xfrm>
          <a:off x="5539765" y="751435"/>
          <a:ext cx="3454333" cy="386740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454333">
                  <a:extLst>
                    <a:ext uri="{9D8B030D-6E8A-4147-A177-3AD203B41FA5}">
                      <a16:colId xmlns:a16="http://schemas.microsoft.com/office/drawing/2014/main" val="437020568"/>
                    </a:ext>
                  </a:extLst>
                </a:gridCol>
              </a:tblGrid>
              <a:tr h="1350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Number of debit transactions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1" marR="5971" marT="5971" marB="0" anchor="b"/>
                </a:tc>
                <a:extLst>
                  <a:ext uri="{0D108BD9-81ED-4DB2-BD59-A6C34878D82A}">
                    <a16:rowId xmlns:a16="http://schemas.microsoft.com/office/drawing/2014/main" val="4116322114"/>
                  </a:ext>
                </a:extLst>
              </a:tr>
              <a:tr h="14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Total No. of Transaction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1" marR="5971" marT="5971" marB="0" anchor="b"/>
                </a:tc>
                <a:extLst>
                  <a:ext uri="{0D108BD9-81ED-4DB2-BD59-A6C34878D82A}">
                    <a16:rowId xmlns:a16="http://schemas.microsoft.com/office/drawing/2014/main" val="3288447012"/>
                  </a:ext>
                </a:extLst>
              </a:tr>
              <a:tr h="14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of Branch Cash Withdrawal Transactions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1" marR="5971" marT="5971" marB="0" anchor="b"/>
                </a:tc>
                <a:extLst>
                  <a:ext uri="{0D108BD9-81ED-4DB2-BD59-A6C34878D82A}">
                    <a16:rowId xmlns:a16="http://schemas.microsoft.com/office/drawing/2014/main" val="3150760856"/>
                  </a:ext>
                </a:extLst>
              </a:tr>
              <a:tr h="14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No. of ATM Debit Transactions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1" marR="5971" marT="5971" marB="0" anchor="b"/>
                </a:tc>
                <a:extLst>
                  <a:ext uri="{0D108BD9-81ED-4DB2-BD59-A6C34878D82A}">
                    <a16:rowId xmlns:a16="http://schemas.microsoft.com/office/drawing/2014/main" val="2021666649"/>
                  </a:ext>
                </a:extLst>
              </a:tr>
              <a:tr h="14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No. of Net Debit Transactions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1" marR="5971" marT="5971" marB="0" anchor="b"/>
                </a:tc>
                <a:extLst>
                  <a:ext uri="{0D108BD9-81ED-4DB2-BD59-A6C34878D82A}">
                    <a16:rowId xmlns:a16="http://schemas.microsoft.com/office/drawing/2014/main" val="4177760535"/>
                  </a:ext>
                </a:extLst>
              </a:tr>
              <a:tr h="14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No. of Mobile Banking Debit Transactions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1" marR="5971" marT="5971" marB="0" anchor="b"/>
                </a:tc>
                <a:extLst>
                  <a:ext uri="{0D108BD9-81ED-4DB2-BD59-A6C34878D82A}">
                    <a16:rowId xmlns:a16="http://schemas.microsoft.com/office/drawing/2014/main" val="3791273740"/>
                  </a:ext>
                </a:extLst>
              </a:tr>
              <a:tr h="14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of Cheque Debit Transactions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1" marR="5971" marT="5971" marB="0" anchor="b"/>
                </a:tc>
                <a:extLst>
                  <a:ext uri="{0D108BD9-81ED-4DB2-BD59-A6C34878D82A}">
                    <a16:rowId xmlns:a16="http://schemas.microsoft.com/office/drawing/2014/main" val="1336386610"/>
                  </a:ext>
                </a:extLst>
              </a:tr>
              <a:tr h="14990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BALANCE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1" marR="5971" marT="5971" marB="0" anchor="b"/>
                </a:tc>
                <a:extLst>
                  <a:ext uri="{0D108BD9-81ED-4DB2-BD59-A6C34878D82A}">
                    <a16:rowId xmlns:a16="http://schemas.microsoft.com/office/drawing/2014/main" val="3520612560"/>
                  </a:ext>
                </a:extLst>
              </a:tr>
              <a:tr h="14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Amount Withdrawn from ATM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1" marR="5971" marT="5971" marB="0" anchor="b"/>
                </a:tc>
                <a:extLst>
                  <a:ext uri="{0D108BD9-81ED-4DB2-BD59-A6C34878D82A}">
                    <a16:rowId xmlns:a16="http://schemas.microsoft.com/office/drawing/2014/main" val="3575352264"/>
                  </a:ext>
                </a:extLst>
              </a:tr>
              <a:tr h="14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Amount cash withdrawn from Branch 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1" marR="5971" marT="5971" marB="0" anchor="b"/>
                </a:tc>
                <a:extLst>
                  <a:ext uri="{0D108BD9-81ED-4DB2-BD59-A6C34878D82A}">
                    <a16:rowId xmlns:a16="http://schemas.microsoft.com/office/drawing/2014/main" val="2643723775"/>
                  </a:ext>
                </a:extLst>
              </a:tr>
              <a:tr h="14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Amount debited by Cheque Transactions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1" marR="5971" marT="5971" marB="0" anchor="b"/>
                </a:tc>
                <a:extLst>
                  <a:ext uri="{0D108BD9-81ED-4DB2-BD59-A6C34878D82A}">
                    <a16:rowId xmlns:a16="http://schemas.microsoft.com/office/drawing/2014/main" val="4040755354"/>
                  </a:ext>
                </a:extLst>
              </a:tr>
              <a:tr h="14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Amount debited by Net Transactions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1" marR="5971" marT="5971" marB="0" anchor="b"/>
                </a:tc>
                <a:extLst>
                  <a:ext uri="{0D108BD9-81ED-4DB2-BD59-A6C34878D82A}">
                    <a16:rowId xmlns:a16="http://schemas.microsoft.com/office/drawing/2014/main" val="4076327972"/>
                  </a:ext>
                </a:extLst>
              </a:tr>
              <a:tr h="14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Amount debited by Mobile Banking Transactions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1" marR="5971" marT="5971" marB="0" anchor="b"/>
                </a:tc>
                <a:extLst>
                  <a:ext uri="{0D108BD9-81ED-4DB2-BD59-A6C34878D82A}">
                    <a16:rowId xmlns:a16="http://schemas.microsoft.com/office/drawing/2014/main" val="1380014039"/>
                  </a:ext>
                </a:extLst>
              </a:tr>
              <a:tr h="14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Total Amount Debited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1" marR="5971" marT="5971" marB="0" anchor="b"/>
                </a:tc>
                <a:extLst>
                  <a:ext uri="{0D108BD9-81ED-4DB2-BD59-A6C34878D82A}">
                    <a16:rowId xmlns:a16="http://schemas.microsoft.com/office/drawing/2014/main" val="324454986"/>
                  </a:ext>
                </a:extLst>
              </a:tr>
              <a:tr h="14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HOLDING PERIOD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1" marR="5971" marT="5971" marB="0" anchor="b"/>
                </a:tc>
                <a:extLst>
                  <a:ext uri="{0D108BD9-81ED-4DB2-BD59-A6C34878D82A}">
                    <a16:rowId xmlns:a16="http://schemas.microsoft.com/office/drawing/2014/main" val="1875689002"/>
                  </a:ext>
                </a:extLst>
              </a:tr>
              <a:tr h="14091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Amount charged by way of the Other Bank ATM usage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1" marR="5971" marT="5971" marB="0" anchor="b"/>
                </a:tc>
                <a:extLst>
                  <a:ext uri="{0D108BD9-81ED-4DB2-BD59-A6C34878D82A}">
                    <a16:rowId xmlns:a16="http://schemas.microsoft.com/office/drawing/2014/main" val="1210781425"/>
                  </a:ext>
                </a:extLst>
              </a:tr>
              <a:tr h="12519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Amount charged by way Minimum Balance not maintained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1" marR="5971" marT="5971" marB="0" anchor="b"/>
                </a:tc>
                <a:extLst>
                  <a:ext uri="{0D108BD9-81ED-4DB2-BD59-A6C34878D82A}">
                    <a16:rowId xmlns:a16="http://schemas.microsoft.com/office/drawing/2014/main" val="1601007937"/>
                  </a:ext>
                </a:extLst>
              </a:tr>
              <a:tr h="14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Amount charged by way Inward Cheque Bounce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1" marR="5971" marT="5971" marB="0" anchor="b"/>
                </a:tc>
                <a:extLst>
                  <a:ext uri="{0D108BD9-81ED-4DB2-BD59-A6C34878D82A}">
                    <a16:rowId xmlns:a16="http://schemas.microsoft.com/office/drawing/2014/main" val="3248557184"/>
                  </a:ext>
                </a:extLst>
              </a:tr>
              <a:tr h="14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Amount charged by way Outward Cheque Bounce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1" marR="5971" marT="5971" marB="0" anchor="b"/>
                </a:tc>
                <a:extLst>
                  <a:ext uri="{0D108BD9-81ED-4DB2-BD59-A6C34878D82A}">
                    <a16:rowId xmlns:a16="http://schemas.microsoft.com/office/drawing/2014/main" val="170242333"/>
                  </a:ext>
                </a:extLst>
              </a:tr>
              <a:tr h="14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Avg. Amt withdrawn per ATM Transaction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1" marR="5971" marT="5971" marB="0" anchor="b"/>
                </a:tc>
                <a:extLst>
                  <a:ext uri="{0D108BD9-81ED-4DB2-BD59-A6C34878D82A}">
                    <a16:rowId xmlns:a16="http://schemas.microsoft.com/office/drawing/2014/main" val="1359968696"/>
                  </a:ext>
                </a:extLst>
              </a:tr>
              <a:tr h="1469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Avg. Amt withdrawn per Cash Withdrawal Transaction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1" marR="5971" marT="5971" marB="0" anchor="b"/>
                </a:tc>
                <a:extLst>
                  <a:ext uri="{0D108BD9-81ED-4DB2-BD59-A6C34878D82A}">
                    <a16:rowId xmlns:a16="http://schemas.microsoft.com/office/drawing/2014/main" val="321497923"/>
                  </a:ext>
                </a:extLst>
              </a:tr>
              <a:tr h="14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Avg. Amt debited per Cheque Transaction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1" marR="5971" marT="5971" marB="0" anchor="b"/>
                </a:tc>
                <a:extLst>
                  <a:ext uri="{0D108BD9-81ED-4DB2-BD59-A6C34878D82A}">
                    <a16:rowId xmlns:a16="http://schemas.microsoft.com/office/drawing/2014/main" val="2284890884"/>
                  </a:ext>
                </a:extLst>
              </a:tr>
              <a:tr h="14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Avg. Amt debited per Net Transaction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1" marR="5971" marT="5971" marB="0" anchor="b"/>
                </a:tc>
                <a:extLst>
                  <a:ext uri="{0D108BD9-81ED-4DB2-BD59-A6C34878D82A}">
                    <a16:rowId xmlns:a16="http://schemas.microsoft.com/office/drawing/2014/main" val="1447487463"/>
                  </a:ext>
                </a:extLst>
              </a:tr>
              <a:tr h="14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Avg. Amt debited per Mobile Banking Transaction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1" marR="5971" marT="5971" marB="0" anchor="b"/>
                </a:tc>
                <a:extLst>
                  <a:ext uri="{0D108BD9-81ED-4DB2-BD59-A6C34878D82A}">
                    <a16:rowId xmlns:a16="http://schemas.microsoft.com/office/drawing/2014/main" val="3251379597"/>
                  </a:ext>
                </a:extLst>
              </a:tr>
              <a:tr h="14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SCR-Generic Marketing Score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3335462"/>
                  </a:ext>
                </a:extLst>
              </a:tr>
              <a:tr h="524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AGE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1" marR="5971" marT="5971" marB="0" anchor="b"/>
                </a:tc>
                <a:extLst>
                  <a:ext uri="{0D108BD9-81ED-4DB2-BD59-A6C34878D82A}">
                    <a16:rowId xmlns:a16="http://schemas.microsoft.com/office/drawing/2014/main" val="355905505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D04FE97-8F71-4737-81CD-00421F095293}"/>
              </a:ext>
            </a:extLst>
          </p:cNvPr>
          <p:cNvSpPr txBox="1"/>
          <p:nvPr/>
        </p:nvSpPr>
        <p:spPr>
          <a:xfrm>
            <a:off x="3080479" y="467768"/>
            <a:ext cx="285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OBJECTIVE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B0C5B58-8EEC-4A11-BF64-CC1638C49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467319"/>
              </p:ext>
            </p:extLst>
          </p:nvPr>
        </p:nvGraphicFramePr>
        <p:xfrm>
          <a:off x="5539764" y="4655293"/>
          <a:ext cx="3454333" cy="32168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454333">
                  <a:extLst>
                    <a:ext uri="{9D8B030D-6E8A-4147-A177-3AD203B41FA5}">
                      <a16:colId xmlns:a16="http://schemas.microsoft.com/office/drawing/2014/main" val="193101803"/>
                    </a:ext>
                  </a:extLst>
                </a:gridCol>
              </a:tblGrid>
              <a:tr h="5042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LENGTH OF RELATIONSHIP IN MONTHS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6206620"/>
                  </a:ext>
                </a:extLst>
              </a:tr>
              <a:tr h="17690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Number of Credit Transactions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006941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1E57801-95F5-4091-8B90-2542CF582954}"/>
              </a:ext>
            </a:extLst>
          </p:cNvPr>
          <p:cNvSpPr txBox="1"/>
          <p:nvPr/>
        </p:nvSpPr>
        <p:spPr>
          <a:xfrm>
            <a:off x="1038519" y="2895952"/>
            <a:ext cx="218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CATERGORICAL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E22544-B2E7-4E7B-BE34-C8732DD74B0E}"/>
              </a:ext>
            </a:extLst>
          </p:cNvPr>
          <p:cNvSpPr txBox="1"/>
          <p:nvPr/>
        </p:nvSpPr>
        <p:spPr>
          <a:xfrm>
            <a:off x="5936105" y="361529"/>
            <a:ext cx="2181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CONTINUOUS DATA</a:t>
            </a:r>
          </a:p>
        </p:txBody>
      </p:sp>
    </p:spTree>
    <p:extLst>
      <p:ext uri="{BB962C8B-B14F-4D97-AF65-F5344CB8AC3E}">
        <p14:creationId xmlns:p14="http://schemas.microsoft.com/office/powerpoint/2010/main" val="41619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9017-6C08-4C67-A455-C6E974FC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Characteristics</a:t>
            </a:r>
            <a:endParaRPr lang="en-IN" sz="18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DD38-0683-49DE-85C7-8C15025EE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281" y="1080509"/>
            <a:ext cx="4058369" cy="3628200"/>
          </a:xfrm>
        </p:spPr>
        <p:txBody>
          <a:bodyPr/>
          <a:lstStyle/>
          <a:p>
            <a:r>
              <a:rPr lang="en-IN" sz="1200" dirty="0"/>
              <a:t>We have 5000 records with 37 variables out of which 1 is dependent and remaining 36 are independent variables</a:t>
            </a:r>
          </a:p>
          <a:p>
            <a:r>
              <a:rPr lang="en-IN" sz="1200" dirty="0"/>
              <a:t>Among the independent variables, </a:t>
            </a:r>
            <a:r>
              <a:rPr lang="en-IN" sz="1200" b="1" dirty="0"/>
              <a:t>8</a:t>
            </a:r>
            <a:r>
              <a:rPr lang="en-IN" sz="1200" dirty="0"/>
              <a:t> are </a:t>
            </a:r>
            <a:r>
              <a:rPr lang="en-IN" sz="1200" b="1" dirty="0"/>
              <a:t>categorical</a:t>
            </a:r>
            <a:r>
              <a:rPr lang="en-IN" sz="1200" dirty="0"/>
              <a:t> and </a:t>
            </a:r>
            <a:r>
              <a:rPr lang="en-IN" sz="1200" b="1" dirty="0"/>
              <a:t>28</a:t>
            </a:r>
            <a:r>
              <a:rPr lang="en-IN" sz="1200" dirty="0"/>
              <a:t> are </a:t>
            </a:r>
            <a:r>
              <a:rPr lang="en-IN" sz="1200" b="1" dirty="0"/>
              <a:t>continuous</a:t>
            </a:r>
            <a:r>
              <a:rPr lang="en-IN" sz="1200" dirty="0"/>
              <a:t> variables.</a:t>
            </a:r>
          </a:p>
          <a:p>
            <a:r>
              <a:rPr lang="en-IN" sz="1200" dirty="0"/>
              <a:t>Certain variables like </a:t>
            </a:r>
            <a:r>
              <a:rPr lang="en-IN" sz="1200" b="1" dirty="0"/>
              <a:t>Number of Credit transactions , Number of Debit transactions </a:t>
            </a:r>
            <a:r>
              <a:rPr lang="en-IN" sz="1200" dirty="0"/>
              <a:t>are linearly correlated </a:t>
            </a:r>
            <a:r>
              <a:rPr lang="en-IN" sz="1200" b="1" dirty="0"/>
              <a:t>with Total Number of transactions</a:t>
            </a:r>
            <a:r>
              <a:rPr lang="en-IN" sz="1200" dirty="0"/>
              <a:t>. </a:t>
            </a:r>
          </a:p>
          <a:p>
            <a:r>
              <a:rPr lang="en-IN" sz="1200" b="1" dirty="0"/>
              <a:t>Customer ID </a:t>
            </a:r>
            <a:r>
              <a:rPr lang="en-IN" sz="1200" dirty="0"/>
              <a:t>column is redundant for developing a model so this has been dropped.</a:t>
            </a:r>
          </a:p>
          <a:p>
            <a:r>
              <a:rPr lang="en-IN" sz="1200" dirty="0"/>
              <a:t>Balance variable exhibit huge difference between mean and median. </a:t>
            </a:r>
            <a:r>
              <a:rPr lang="en-US" sz="1200" dirty="0"/>
              <a:t>Also, its 3rd quartile and maximum limit vary by a huge difference. This exhibits presence of outliers in this variable. </a:t>
            </a:r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278DA-E5EF-4951-B234-C2488FB31F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A5C4A68-E6FC-4E98-94AC-54BD73FA5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441" y="1204397"/>
            <a:ext cx="4778451" cy="336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5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9017-6C08-4C67-A455-C6E974FC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Outlier’s Detection and Capping</a:t>
            </a:r>
            <a:endParaRPr lang="en-IN" sz="18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DD38-0683-49DE-85C7-8C15025EE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281" y="1080509"/>
            <a:ext cx="4058369" cy="3628200"/>
          </a:xfrm>
        </p:spPr>
        <p:txBody>
          <a:bodyPr/>
          <a:lstStyle/>
          <a:p>
            <a:r>
              <a:rPr lang="en-US" sz="1200" dirty="0"/>
              <a:t>Preprocessing and outlier detection is an integral part of any data processing task.</a:t>
            </a:r>
          </a:p>
          <a:p>
            <a:r>
              <a:rPr lang="en-US" sz="1200" dirty="0"/>
              <a:t>Many continuous variables in the given dataset have outliers and we have followed </a:t>
            </a:r>
            <a:r>
              <a:rPr lang="en-US" sz="1200" b="1" dirty="0"/>
              <a:t>CAPPING</a:t>
            </a:r>
            <a:r>
              <a:rPr lang="en-US" sz="1200" dirty="0"/>
              <a:t> technique for outlier correction.</a:t>
            </a:r>
          </a:p>
          <a:p>
            <a:r>
              <a:rPr lang="en-US" sz="1200" dirty="0"/>
              <a:t>For Capping technique, we have considered those data points as outliers that lie outside the </a:t>
            </a:r>
            <a:r>
              <a:rPr lang="en-US" sz="1200" b="1" dirty="0"/>
              <a:t>3</a:t>
            </a:r>
            <a:r>
              <a:rPr lang="en-US" sz="1200" b="1" baseline="30000" dirty="0"/>
              <a:t>rd</a:t>
            </a:r>
            <a:r>
              <a:rPr lang="en-US" sz="1200" b="1" dirty="0"/>
              <a:t> quartile + 1.5*IQR and 1</a:t>
            </a:r>
            <a:r>
              <a:rPr lang="en-US" sz="1200" b="1" baseline="30000" dirty="0"/>
              <a:t>st</a:t>
            </a:r>
            <a:r>
              <a:rPr lang="en-US" sz="1200" b="1" dirty="0"/>
              <a:t> quartile – 1.5*IQR </a:t>
            </a:r>
            <a:r>
              <a:rPr lang="en-US" sz="1200" dirty="0"/>
              <a:t>where </a:t>
            </a:r>
            <a:r>
              <a:rPr lang="en-US" sz="1200" b="1" dirty="0"/>
              <a:t>IQR</a:t>
            </a:r>
            <a:r>
              <a:rPr lang="en-US" sz="1200" dirty="0"/>
              <a:t> is the </a:t>
            </a:r>
            <a:r>
              <a:rPr lang="en-US" sz="1200" b="1" dirty="0"/>
              <a:t>Inter Quartile Range.</a:t>
            </a:r>
          </a:p>
          <a:p>
            <a:r>
              <a:rPr lang="en-US" sz="1200" dirty="0"/>
              <a:t>Outliers are then capped with the 95 percentile in the upper bound and 5 percentile for the lower bound</a:t>
            </a:r>
          </a:p>
          <a:p>
            <a:r>
              <a:rPr lang="en-US" sz="1200" dirty="0"/>
              <a:t>This technique is implemented for various variables to overcome the problem of outliers in the dataset.</a:t>
            </a:r>
          </a:p>
          <a:p>
            <a:endParaRPr lang="en-US" sz="1200" dirty="0"/>
          </a:p>
          <a:p>
            <a:endParaRPr lang="en-IN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278DA-E5EF-4951-B234-C2488FB31F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084CCAF6-1D9F-42D1-A218-C37E430447B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02017264"/>
                  </p:ext>
                </p:extLst>
              </p:nvPr>
            </p:nvGraphicFramePr>
            <p:xfrm>
              <a:off x="4297650" y="1252615"/>
              <a:ext cx="4516566" cy="313200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084CCAF6-1D9F-42D1-A218-C37E430447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7650" y="1252615"/>
                <a:ext cx="4516566" cy="313200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248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/>
          <p:nvPr/>
        </p:nvSpPr>
        <p:spPr>
          <a:xfrm>
            <a:off x="3194004" y="893621"/>
            <a:ext cx="1956456" cy="137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3F3F3F"/>
              </a:buClr>
            </a:pPr>
            <a:r>
              <a:rPr lang="en-US" sz="2400" b="1" dirty="0"/>
              <a:t>Feature Engineering</a:t>
            </a:r>
            <a:endParaRPr sz="24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1"/>
          <p:cNvSpPr txBox="1"/>
          <p:nvPr/>
        </p:nvSpPr>
        <p:spPr>
          <a:xfrm>
            <a:off x="0" y="3588657"/>
            <a:ext cx="3934673" cy="137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dirty="0"/>
              <a:t>Variables </a:t>
            </a:r>
            <a:r>
              <a:rPr lang="en-US" sz="1200" b="1" dirty="0"/>
              <a:t>Amount charged by way of the Other Bank ATM usage</a:t>
            </a:r>
            <a:r>
              <a:rPr lang="en-US" sz="1200" dirty="0"/>
              <a:t> and </a:t>
            </a:r>
            <a:r>
              <a:rPr lang="en-US" sz="1200" b="1" dirty="0"/>
              <a:t>Amount charged by way Minimum Balance not maintained </a:t>
            </a:r>
            <a:r>
              <a:rPr lang="en-US" sz="1200" dirty="0"/>
              <a:t>can be combined to one single variable </a:t>
            </a:r>
            <a:r>
              <a:rPr lang="en-US" sz="1200" b="1" dirty="0"/>
              <a:t>Amount Charged on Account </a:t>
            </a:r>
            <a:r>
              <a:rPr lang="en-US" sz="1200" dirty="0"/>
              <a:t>as both variables are highlighting the same weakness of customer; not able to keep enough cash in his account</a:t>
            </a:r>
            <a:endParaRPr dirty="0"/>
          </a:p>
        </p:txBody>
      </p:sp>
      <p:cxnSp>
        <p:nvCxnSpPr>
          <p:cNvPr id="363" name="Google Shape;363;p31"/>
          <p:cNvCxnSpPr/>
          <p:nvPr/>
        </p:nvCxnSpPr>
        <p:spPr>
          <a:xfrm>
            <a:off x="3087498" y="0"/>
            <a:ext cx="0" cy="2211710"/>
          </a:xfrm>
          <a:prstGeom prst="straightConnector1">
            <a:avLst/>
          </a:prstGeom>
          <a:noFill/>
          <a:ln w="25400" cap="flat" cmpd="sng">
            <a:solidFill>
              <a:srgbClr val="EB494B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13" name="Google Shape;362;p31">
            <a:extLst>
              <a:ext uri="{FF2B5EF4-FFF2-40B4-BE49-F238E27FC236}">
                <a16:creationId xmlns:a16="http://schemas.microsoft.com/office/drawing/2014/main" id="{E224B11D-FFF4-4121-967E-70C625A326FE}"/>
              </a:ext>
            </a:extLst>
          </p:cNvPr>
          <p:cNvSpPr txBox="1"/>
          <p:nvPr/>
        </p:nvSpPr>
        <p:spPr>
          <a:xfrm>
            <a:off x="5354475" y="3619677"/>
            <a:ext cx="3924436" cy="137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dirty="0"/>
              <a:t>Variables </a:t>
            </a:r>
            <a:r>
              <a:rPr lang="en-US" sz="1200" b="1" dirty="0"/>
              <a:t>Amount charged by way Inward Cheque Bounce </a:t>
            </a:r>
            <a:r>
              <a:rPr lang="en-US" sz="1200" dirty="0"/>
              <a:t>and </a:t>
            </a:r>
            <a:r>
              <a:rPr lang="en-US" sz="1200" b="1" dirty="0"/>
              <a:t>Amount charged by way Outward Cheque Bounce </a:t>
            </a:r>
            <a:r>
              <a:rPr lang="en-US" sz="1200" dirty="0"/>
              <a:t>can be combined into a single variable </a:t>
            </a:r>
            <a:r>
              <a:rPr lang="en-US" sz="1200" b="1" dirty="0"/>
              <a:t>Amount charged by Cheque Bounce </a:t>
            </a:r>
            <a:r>
              <a:rPr lang="en-US" sz="1200" dirty="0"/>
              <a:t>as both variables highlight the customer’s inability to adhere to bank’s cheque transfer policy</a:t>
            </a:r>
            <a:endParaRPr dirty="0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13F841-08BB-4047-90B7-6FF777EAD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67" y="826075"/>
            <a:ext cx="3887033" cy="2046858"/>
          </a:xfrm>
          <a:prstGeom prst="rect">
            <a:avLst/>
          </a:prstGeom>
        </p:spPr>
      </p:pic>
      <p:pic>
        <p:nvPicPr>
          <p:cNvPr id="18" name="Picture 1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D519A27-BD71-4E30-9ACB-F1BDF58C8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25396"/>
            <a:ext cx="2980992" cy="19627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9017-6C08-4C67-A455-C6E974FC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Test of Multicollinearity</a:t>
            </a:r>
            <a:endParaRPr lang="en-IN" sz="18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DD38-0683-49DE-85C7-8C15025EE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281" y="1080508"/>
            <a:ext cx="4058369" cy="3821275"/>
          </a:xfrm>
        </p:spPr>
        <p:txBody>
          <a:bodyPr/>
          <a:lstStyle/>
          <a:p>
            <a:r>
              <a:rPr lang="en-US" sz="1200" b="1" dirty="0"/>
              <a:t>Multicollinearity</a:t>
            </a:r>
            <a:r>
              <a:rPr lang="en-US" sz="1200" dirty="0"/>
              <a:t> is a phenomenon in which one predictor variable in a multiple regression model can be linearly predicted from the others with a substantial degree of accuracy.</a:t>
            </a:r>
          </a:p>
          <a:p>
            <a:r>
              <a:rPr lang="en-US" sz="1200" dirty="0"/>
              <a:t>We have used </a:t>
            </a:r>
            <a:r>
              <a:rPr lang="en-US" sz="1200" b="1" dirty="0"/>
              <a:t>VIF(Variance Inflation Factors)</a:t>
            </a:r>
            <a:r>
              <a:rPr lang="en-US" sz="1200" dirty="0"/>
              <a:t> method to identify Multicollinearity between different variables.</a:t>
            </a:r>
          </a:p>
          <a:p>
            <a:r>
              <a:rPr lang="en-US" sz="1200" dirty="0"/>
              <a:t>. There exists perfect collinearity between </a:t>
            </a:r>
            <a:r>
              <a:rPr lang="en-US" sz="1200" b="1" dirty="0"/>
              <a:t>Amount Withdrawn from ATM, Amount cash withdrawn from Branch, Amount debited by Cheque Transactions, Amount debited by Net Transaction, Amount debited by Mobile Banking Transactions</a:t>
            </a:r>
            <a:r>
              <a:rPr lang="en-US" sz="1200" dirty="0"/>
              <a:t> and </a:t>
            </a:r>
            <a:r>
              <a:rPr lang="en-US" sz="1200" b="1" dirty="0"/>
              <a:t>Total Amount Debited</a:t>
            </a:r>
            <a:r>
              <a:rPr lang="en-US" sz="1200" dirty="0"/>
              <a:t>. Hence only </a:t>
            </a:r>
            <a:r>
              <a:rPr lang="en-US" sz="1200" b="1" dirty="0"/>
              <a:t>Total Amount Debited</a:t>
            </a:r>
            <a:r>
              <a:rPr lang="en-US" sz="1200" dirty="0"/>
              <a:t> should be retained. </a:t>
            </a:r>
          </a:p>
          <a:p>
            <a:r>
              <a:rPr lang="en-US" sz="1200" dirty="0"/>
              <a:t>Similarly all </a:t>
            </a:r>
            <a:r>
              <a:rPr lang="en-US" sz="1200" b="1" dirty="0"/>
              <a:t>Average amount debit transactions columns</a:t>
            </a:r>
            <a:r>
              <a:rPr lang="en-US" sz="1200" dirty="0"/>
              <a:t> can be subsumed into </a:t>
            </a:r>
            <a:r>
              <a:rPr lang="en-US" sz="1200" b="1" dirty="0"/>
              <a:t>Average Amount per Debit Transactions</a:t>
            </a:r>
          </a:p>
          <a:p>
            <a:endParaRPr lang="en-IN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278DA-E5EF-4951-B234-C2488FB31F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B841E91-1BD7-4D3B-BE50-571A0D85E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54489"/>
              </p:ext>
            </p:extLst>
          </p:nvPr>
        </p:nvGraphicFramePr>
        <p:xfrm>
          <a:off x="5261548" y="1271079"/>
          <a:ext cx="3425252" cy="340257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16580">
                  <a:extLst>
                    <a:ext uri="{9D8B030D-6E8A-4147-A177-3AD203B41FA5}">
                      <a16:colId xmlns:a16="http://schemas.microsoft.com/office/drawing/2014/main" val="121956049"/>
                    </a:ext>
                  </a:extLst>
                </a:gridCol>
                <a:gridCol w="708672">
                  <a:extLst>
                    <a:ext uri="{9D8B030D-6E8A-4147-A177-3AD203B41FA5}">
                      <a16:colId xmlns:a16="http://schemas.microsoft.com/office/drawing/2014/main" val="3500305830"/>
                    </a:ext>
                  </a:extLst>
                </a:gridCol>
              </a:tblGrid>
              <a:tr h="179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Variables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Vif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extLst>
                  <a:ext uri="{0D108BD9-81ED-4DB2-BD59-A6C34878D82A}">
                    <a16:rowId xmlns:a16="http://schemas.microsoft.com/office/drawing/2014/main" val="998800939"/>
                  </a:ext>
                </a:extLst>
              </a:tr>
              <a:tr h="179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LENGTH.OF.RELATIONSHIP.IN.MONTHS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1.009105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extLst>
                  <a:ext uri="{0D108BD9-81ED-4DB2-BD59-A6C34878D82A}">
                    <a16:rowId xmlns:a16="http://schemas.microsoft.com/office/drawing/2014/main" val="3221386028"/>
                  </a:ext>
                </a:extLst>
              </a:tr>
              <a:tr h="179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Has.Nominee...1..Yes..0..No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1.010051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extLst>
                  <a:ext uri="{0D108BD9-81ED-4DB2-BD59-A6C34878D82A}">
                    <a16:rowId xmlns:a16="http://schemas.microsoft.com/office/drawing/2014/main" val="1300490657"/>
                  </a:ext>
                </a:extLst>
              </a:tr>
              <a:tr h="179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Has.any.earlier.loan</a:t>
                      </a:r>
                      <a:r>
                        <a:rPr lang="en-US" sz="1000" u="none" strike="noStrike" dirty="0">
                          <a:effectLst/>
                        </a:rPr>
                        <a:t>...1..Yes..0..No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1.011385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extLst>
                  <a:ext uri="{0D108BD9-81ED-4DB2-BD59-A6C34878D82A}">
                    <a16:rowId xmlns:a16="http://schemas.microsoft.com/office/drawing/2014/main" val="1167059410"/>
                  </a:ext>
                </a:extLst>
              </a:tr>
              <a:tr h="179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Has.Credit.Card...1..Yes..0..No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1.016872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extLst>
                  <a:ext uri="{0D108BD9-81ED-4DB2-BD59-A6C34878D82A}">
                    <a16:rowId xmlns:a16="http://schemas.microsoft.com/office/drawing/2014/main" val="847656435"/>
                  </a:ext>
                </a:extLst>
              </a:tr>
              <a:tr h="179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SCR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1.025005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extLst>
                  <a:ext uri="{0D108BD9-81ED-4DB2-BD59-A6C34878D82A}">
                    <a16:rowId xmlns:a16="http://schemas.microsoft.com/office/drawing/2014/main" val="1867279819"/>
                  </a:ext>
                </a:extLst>
              </a:tr>
              <a:tr h="179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1.026327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extLst>
                  <a:ext uri="{0D108BD9-81ED-4DB2-BD59-A6C34878D82A}">
                    <a16:rowId xmlns:a16="http://schemas.microsoft.com/office/drawing/2014/main" val="3371346418"/>
                  </a:ext>
                </a:extLst>
              </a:tr>
              <a:tr h="179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BALANCE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1.070309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extLst>
                  <a:ext uri="{0D108BD9-81ED-4DB2-BD59-A6C34878D82A}">
                    <a16:rowId xmlns:a16="http://schemas.microsoft.com/office/drawing/2014/main" val="674423992"/>
                  </a:ext>
                </a:extLst>
              </a:tr>
              <a:tr h="179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OCCUPATION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1.105716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extLst>
                  <a:ext uri="{0D108BD9-81ED-4DB2-BD59-A6C34878D82A}">
                    <a16:rowId xmlns:a16="http://schemas.microsoft.com/office/drawing/2014/main" val="1649706767"/>
                  </a:ext>
                </a:extLst>
              </a:tr>
              <a:tr h="179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GENDER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1.140609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extLst>
                  <a:ext uri="{0D108BD9-81ED-4DB2-BD59-A6C34878D82A}">
                    <a16:rowId xmlns:a16="http://schemas.microsoft.com/office/drawing/2014/main" val="2457573761"/>
                  </a:ext>
                </a:extLst>
              </a:tr>
              <a:tr h="179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Amount.charged.on.Account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1.201941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extLst>
                  <a:ext uri="{0D108BD9-81ED-4DB2-BD59-A6C34878D82A}">
                    <a16:rowId xmlns:a16="http://schemas.microsoft.com/office/drawing/2014/main" val="2250064813"/>
                  </a:ext>
                </a:extLst>
              </a:tr>
              <a:tr h="179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Amount.charged.by.Cheque.Bounce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1.37284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extLst>
                  <a:ext uri="{0D108BD9-81ED-4DB2-BD59-A6C34878D82A}">
                    <a16:rowId xmlns:a16="http://schemas.microsoft.com/office/drawing/2014/main" val="1398573841"/>
                  </a:ext>
                </a:extLst>
              </a:tr>
              <a:tr h="179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HOLDING.PERIOD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1.389827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extLst>
                  <a:ext uri="{0D108BD9-81ED-4DB2-BD59-A6C34878D82A}">
                    <a16:rowId xmlns:a16="http://schemas.microsoft.com/office/drawing/2014/main" val="3415175897"/>
                  </a:ext>
                </a:extLst>
              </a:tr>
              <a:tr h="179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Has.any.banking.charges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1.568364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extLst>
                  <a:ext uri="{0D108BD9-81ED-4DB2-BD59-A6C34878D82A}">
                    <a16:rowId xmlns:a16="http://schemas.microsoft.com/office/drawing/2014/main" val="2512620730"/>
                  </a:ext>
                </a:extLst>
              </a:tr>
              <a:tr h="179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ACCOUNT.TYPE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1.95198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extLst>
                  <a:ext uri="{0D108BD9-81ED-4DB2-BD59-A6C34878D82A}">
                    <a16:rowId xmlns:a16="http://schemas.microsoft.com/office/drawing/2014/main" val="3467794251"/>
                  </a:ext>
                </a:extLst>
              </a:tr>
              <a:tr h="179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Number.of.Credit.Transactions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2.242165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extLst>
                  <a:ext uri="{0D108BD9-81ED-4DB2-BD59-A6C34878D82A}">
                    <a16:rowId xmlns:a16="http://schemas.microsoft.com/office/drawing/2014/main" val="2712982115"/>
                  </a:ext>
                </a:extLst>
              </a:tr>
              <a:tr h="179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Avg..Amount.per.Debit.Transaction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2.279018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extLst>
                  <a:ext uri="{0D108BD9-81ED-4DB2-BD59-A6C34878D82A}">
                    <a16:rowId xmlns:a16="http://schemas.microsoft.com/office/drawing/2014/main" val="2929631596"/>
                  </a:ext>
                </a:extLst>
              </a:tr>
              <a:tr h="179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Total.Amount.Debited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3.238069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extLst>
                  <a:ext uri="{0D108BD9-81ED-4DB2-BD59-A6C34878D82A}">
                    <a16:rowId xmlns:a16="http://schemas.microsoft.com/office/drawing/2014/main" val="3966241149"/>
                  </a:ext>
                </a:extLst>
              </a:tr>
              <a:tr h="179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No..of.Debit.Transactions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4.108962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4" marR="7154" marT="7154" marB="0" anchor="b"/>
                </a:tc>
                <a:extLst>
                  <a:ext uri="{0D108BD9-81ED-4DB2-BD59-A6C34878D82A}">
                    <a16:rowId xmlns:a16="http://schemas.microsoft.com/office/drawing/2014/main" val="288818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18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9017-6C08-4C67-A455-C6E974FC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Variable Selection</a:t>
            </a:r>
            <a:endParaRPr lang="en-IN" sz="18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DD38-0683-49DE-85C7-8C15025EE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281" y="1080508"/>
            <a:ext cx="4058369" cy="3821275"/>
          </a:xfrm>
        </p:spPr>
        <p:txBody>
          <a:bodyPr/>
          <a:lstStyle/>
          <a:p>
            <a:r>
              <a:rPr lang="en-US" sz="1200" dirty="0"/>
              <a:t>From </a:t>
            </a:r>
            <a:r>
              <a:rPr lang="en-US" sz="1200" b="1" dirty="0"/>
              <a:t>36 independent variables</a:t>
            </a:r>
            <a:r>
              <a:rPr lang="en-US" sz="1200" dirty="0"/>
              <a:t> we have consolidated the variable count to </a:t>
            </a:r>
            <a:r>
              <a:rPr lang="en-US" sz="1200" b="1" dirty="0"/>
              <a:t>19.</a:t>
            </a:r>
          </a:p>
          <a:p>
            <a:r>
              <a:rPr lang="en-US" sz="1200" dirty="0"/>
              <a:t>From these </a:t>
            </a:r>
            <a:r>
              <a:rPr lang="en-US" sz="1200" b="1" dirty="0"/>
              <a:t>19 variables </a:t>
            </a:r>
            <a:r>
              <a:rPr lang="en-US" sz="1200" dirty="0"/>
              <a:t>to find out the variables that are deterministic in developing a model are identified using the </a:t>
            </a:r>
            <a:r>
              <a:rPr lang="en-US" sz="1200" b="1" dirty="0"/>
              <a:t>VARIMP</a:t>
            </a:r>
            <a:r>
              <a:rPr lang="en-US" sz="1200" dirty="0"/>
              <a:t> and </a:t>
            </a:r>
            <a:r>
              <a:rPr lang="en-US" sz="1200" b="1" dirty="0"/>
              <a:t>IMPORTANCE</a:t>
            </a:r>
            <a:r>
              <a:rPr lang="en-US" sz="1200" dirty="0"/>
              <a:t> method.</a:t>
            </a:r>
          </a:p>
          <a:p>
            <a:r>
              <a:rPr lang="en-US" sz="1200" dirty="0"/>
              <a:t>After applying both VARIMP and IMPORTANCE methods on the dataset we observed that following variables </a:t>
            </a:r>
            <a:r>
              <a:rPr lang="en-US" sz="1200" b="1" dirty="0"/>
              <a:t>BALANCE, SCR, HOLDING PERIOD, Length of Relationship in months, etc. </a:t>
            </a:r>
            <a:r>
              <a:rPr lang="en-US" sz="1200" dirty="0"/>
              <a:t>are common in both methods </a:t>
            </a:r>
          </a:p>
          <a:p>
            <a:r>
              <a:rPr lang="en-US" sz="1200" dirty="0"/>
              <a:t>From the graph alongside we can observe there are almost </a:t>
            </a:r>
            <a:r>
              <a:rPr lang="en-US" sz="1200" b="1" dirty="0"/>
              <a:t>12 major variables </a:t>
            </a:r>
            <a:r>
              <a:rPr lang="en-US" sz="1200" dirty="0"/>
              <a:t>that are significant for developing a classification model for the given dataset. So we choose </a:t>
            </a:r>
            <a:r>
              <a:rPr lang="en-US" sz="1200" b="1" dirty="0"/>
              <a:t>BALANCE, SCR ,…. Till GENDER </a:t>
            </a:r>
            <a:r>
              <a:rPr lang="en-US" sz="1200" dirty="0"/>
              <a:t>from the table to create a classification model. </a:t>
            </a:r>
          </a:p>
          <a:p>
            <a:endParaRPr lang="en-US" sz="1200" b="1" dirty="0"/>
          </a:p>
          <a:p>
            <a:endParaRPr lang="en-US" sz="1200" dirty="0"/>
          </a:p>
          <a:p>
            <a:endParaRPr lang="en-US" sz="1200" dirty="0"/>
          </a:p>
          <a:p>
            <a:endParaRPr lang="en-IN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278DA-E5EF-4951-B234-C2488FB31F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CE5BCC-CA02-413B-861B-C79E17888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121" y="1080508"/>
            <a:ext cx="3994879" cy="385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4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451;p35"/>
          <p:cNvGrpSpPr/>
          <p:nvPr/>
        </p:nvGrpSpPr>
        <p:grpSpPr>
          <a:xfrm>
            <a:off x="2267744" y="1351561"/>
            <a:ext cx="2124374" cy="1320003"/>
            <a:chOff x="1343487" y="1612564"/>
            <a:chExt cx="2488566" cy="1320003"/>
          </a:xfrm>
        </p:grpSpPr>
        <p:sp>
          <p:nvSpPr>
            <p:cNvPr id="452" name="Google Shape;452;p35"/>
            <p:cNvSpPr txBox="1"/>
            <p:nvPr/>
          </p:nvSpPr>
          <p:spPr>
            <a:xfrm>
              <a:off x="1343487" y="1916904"/>
              <a:ext cx="248856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Accuracy of Test set</a:t>
              </a:r>
              <a:r>
                <a:rPr lang="en-US" sz="1200" dirty="0">
                  <a:solidFill>
                    <a:srgbClr val="3F3F3F"/>
                  </a:solidFill>
                </a:rPr>
                <a:t> = 66%</a:t>
              </a:r>
              <a:endParaRPr lang="en-US"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5"/>
            <p:cNvSpPr txBox="1"/>
            <p:nvPr/>
          </p:nvSpPr>
          <p:spPr>
            <a:xfrm>
              <a:off x="1343487" y="1612564"/>
              <a:ext cx="23618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Logistic Model</a:t>
              </a:r>
              <a:endParaRPr sz="14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7" name="Google Shape;457;p35"/>
          <p:cNvGrpSpPr/>
          <p:nvPr/>
        </p:nvGrpSpPr>
        <p:grpSpPr>
          <a:xfrm>
            <a:off x="2129497" y="3186941"/>
            <a:ext cx="2285513" cy="1320003"/>
            <a:chOff x="1343486" y="1612564"/>
            <a:chExt cx="2677330" cy="1320003"/>
          </a:xfrm>
        </p:grpSpPr>
        <p:sp>
          <p:nvSpPr>
            <p:cNvPr id="458" name="Google Shape;458;p35"/>
            <p:cNvSpPr txBox="1"/>
            <p:nvPr/>
          </p:nvSpPr>
          <p:spPr>
            <a:xfrm>
              <a:off x="1343486" y="1916904"/>
              <a:ext cx="267733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US" sz="1200" dirty="0">
                  <a:solidFill>
                    <a:srgbClr val="3F3F3F"/>
                  </a:solidFill>
                </a:rPr>
                <a:t>Accuracy of Test set = 82.20%</a:t>
              </a:r>
            </a:p>
          </p:txBody>
        </p:sp>
        <p:sp>
          <p:nvSpPr>
            <p:cNvPr id="459" name="Google Shape;459;p35"/>
            <p:cNvSpPr txBox="1"/>
            <p:nvPr/>
          </p:nvSpPr>
          <p:spPr>
            <a:xfrm>
              <a:off x="1343487" y="1612564"/>
              <a:ext cx="23618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Gradient Boosting</a:t>
              </a:r>
              <a:endParaRPr sz="14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0" name="Google Shape;460;p35"/>
          <p:cNvGrpSpPr/>
          <p:nvPr/>
        </p:nvGrpSpPr>
        <p:grpSpPr>
          <a:xfrm>
            <a:off x="6492121" y="1351561"/>
            <a:ext cx="2285512" cy="1573134"/>
            <a:chOff x="1343487" y="1612564"/>
            <a:chExt cx="2677328" cy="1254090"/>
          </a:xfrm>
        </p:grpSpPr>
        <p:sp>
          <p:nvSpPr>
            <p:cNvPr id="461" name="Google Shape;461;p35"/>
            <p:cNvSpPr txBox="1"/>
            <p:nvPr/>
          </p:nvSpPr>
          <p:spPr>
            <a:xfrm>
              <a:off x="1343487" y="1850991"/>
              <a:ext cx="267732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US" sz="1200" dirty="0">
                  <a:solidFill>
                    <a:srgbClr val="3F3F3F"/>
                  </a:solidFill>
                </a:rPr>
                <a:t>Accuracy of Test set = 79.10%</a:t>
              </a:r>
            </a:p>
          </p:txBody>
        </p:sp>
        <p:sp>
          <p:nvSpPr>
            <p:cNvPr id="462" name="Google Shape;462;p35"/>
            <p:cNvSpPr txBox="1"/>
            <p:nvPr/>
          </p:nvSpPr>
          <p:spPr>
            <a:xfrm>
              <a:off x="1343487" y="1612564"/>
              <a:ext cx="23618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AdaBoost</a:t>
              </a:r>
              <a:endParaRPr sz="14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p35"/>
          <p:cNvGrpSpPr/>
          <p:nvPr/>
        </p:nvGrpSpPr>
        <p:grpSpPr>
          <a:xfrm>
            <a:off x="585558" y="1300043"/>
            <a:ext cx="1423037" cy="1423037"/>
            <a:chOff x="683568" y="1347614"/>
            <a:chExt cx="1292325" cy="1292325"/>
          </a:xfrm>
        </p:grpSpPr>
        <p:grpSp>
          <p:nvGrpSpPr>
            <p:cNvPr id="464" name="Google Shape;464;p35"/>
            <p:cNvGrpSpPr/>
            <p:nvPr/>
          </p:nvGrpSpPr>
          <p:grpSpPr>
            <a:xfrm>
              <a:off x="683568" y="1347614"/>
              <a:ext cx="1292325" cy="1292325"/>
              <a:chOff x="880261" y="1558098"/>
              <a:chExt cx="1656000" cy="1656000"/>
            </a:xfrm>
          </p:grpSpPr>
          <p:sp>
            <p:nvSpPr>
              <p:cNvPr id="465" name="Google Shape;465;p35"/>
              <p:cNvSpPr/>
              <p:nvPr/>
            </p:nvSpPr>
            <p:spPr>
              <a:xfrm>
                <a:off x="880261" y="1558098"/>
                <a:ext cx="1656000" cy="1656000"/>
              </a:xfrm>
              <a:prstGeom prst="donut">
                <a:avLst>
                  <a:gd name="adj" fmla="val 13070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35"/>
              <p:cNvSpPr/>
              <p:nvPr/>
            </p:nvSpPr>
            <p:spPr>
              <a:xfrm>
                <a:off x="1220455" y="1944160"/>
                <a:ext cx="914400" cy="9144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35"/>
              <p:cNvSpPr/>
              <p:nvPr/>
            </p:nvSpPr>
            <p:spPr>
              <a:xfrm>
                <a:off x="880261" y="1558098"/>
                <a:ext cx="1656000" cy="1656000"/>
              </a:xfrm>
              <a:prstGeom prst="blockArc">
                <a:avLst>
                  <a:gd name="adj1" fmla="val 16283156"/>
                  <a:gd name="adj2" fmla="val 8098385"/>
                  <a:gd name="adj3" fmla="val 10547"/>
                </a:avLst>
              </a:prstGeom>
              <a:solidFill>
                <a:srgbClr val="EB49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8" name="Google Shape;468;p35"/>
            <p:cNvSpPr/>
            <p:nvPr/>
          </p:nvSpPr>
          <p:spPr>
            <a:xfrm>
              <a:off x="981698" y="1629233"/>
              <a:ext cx="714923" cy="71492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5"/>
            <p:cNvSpPr txBox="1"/>
            <p:nvPr/>
          </p:nvSpPr>
          <p:spPr>
            <a:xfrm>
              <a:off x="1027607" y="1815461"/>
              <a:ext cx="6462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66%</a:t>
              </a:r>
              <a:endParaRPr sz="1600" b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0" name="Google Shape;470;p35"/>
          <p:cNvGrpSpPr/>
          <p:nvPr/>
        </p:nvGrpSpPr>
        <p:grpSpPr>
          <a:xfrm>
            <a:off x="562445" y="3135424"/>
            <a:ext cx="1423037" cy="1423037"/>
            <a:chOff x="4860032" y="1340531"/>
            <a:chExt cx="1292325" cy="1292325"/>
          </a:xfrm>
        </p:grpSpPr>
        <p:grpSp>
          <p:nvGrpSpPr>
            <p:cNvPr id="471" name="Google Shape;471;p35"/>
            <p:cNvGrpSpPr/>
            <p:nvPr/>
          </p:nvGrpSpPr>
          <p:grpSpPr>
            <a:xfrm>
              <a:off x="4860032" y="1340531"/>
              <a:ext cx="1292325" cy="1292325"/>
              <a:chOff x="880261" y="1558098"/>
              <a:chExt cx="1656000" cy="1656000"/>
            </a:xfrm>
          </p:grpSpPr>
          <p:sp>
            <p:nvSpPr>
              <p:cNvPr id="472" name="Google Shape;472;p35"/>
              <p:cNvSpPr/>
              <p:nvPr/>
            </p:nvSpPr>
            <p:spPr>
              <a:xfrm>
                <a:off x="880261" y="1558098"/>
                <a:ext cx="1656000" cy="1656000"/>
              </a:xfrm>
              <a:prstGeom prst="donut">
                <a:avLst>
                  <a:gd name="adj" fmla="val 13934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35"/>
              <p:cNvSpPr/>
              <p:nvPr/>
            </p:nvSpPr>
            <p:spPr>
              <a:xfrm>
                <a:off x="1220455" y="1944160"/>
                <a:ext cx="914400" cy="9144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35"/>
              <p:cNvSpPr/>
              <p:nvPr/>
            </p:nvSpPr>
            <p:spPr>
              <a:xfrm>
                <a:off x="880261" y="1558098"/>
                <a:ext cx="1656000" cy="1656000"/>
              </a:xfrm>
              <a:prstGeom prst="blockArc">
                <a:avLst>
                  <a:gd name="adj1" fmla="val 16147486"/>
                  <a:gd name="adj2" fmla="val 9871745"/>
                  <a:gd name="adj3" fmla="val 13529"/>
                </a:avLst>
              </a:prstGeom>
              <a:solidFill>
                <a:srgbClr val="EB49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5" name="Google Shape;475;p35"/>
            <p:cNvSpPr/>
            <p:nvPr/>
          </p:nvSpPr>
          <p:spPr>
            <a:xfrm>
              <a:off x="5148734" y="1604623"/>
              <a:ext cx="714923" cy="71492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5"/>
            <p:cNvSpPr txBox="1"/>
            <p:nvPr/>
          </p:nvSpPr>
          <p:spPr>
            <a:xfrm>
              <a:off x="5204070" y="1790851"/>
              <a:ext cx="6462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82.20%</a:t>
              </a:r>
              <a:endParaRPr sz="1600" b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7" name="Google Shape;477;p35"/>
          <p:cNvGrpSpPr/>
          <p:nvPr/>
        </p:nvGrpSpPr>
        <p:grpSpPr>
          <a:xfrm>
            <a:off x="4925068" y="1300043"/>
            <a:ext cx="1423037" cy="1423037"/>
            <a:chOff x="4805147" y="3199653"/>
            <a:chExt cx="1292325" cy="1292325"/>
          </a:xfrm>
        </p:grpSpPr>
        <p:grpSp>
          <p:nvGrpSpPr>
            <p:cNvPr id="478" name="Google Shape;478;p35"/>
            <p:cNvGrpSpPr/>
            <p:nvPr/>
          </p:nvGrpSpPr>
          <p:grpSpPr>
            <a:xfrm>
              <a:off x="4805147" y="3199653"/>
              <a:ext cx="1292325" cy="1292325"/>
              <a:chOff x="880261" y="1558098"/>
              <a:chExt cx="1656000" cy="1656000"/>
            </a:xfrm>
          </p:grpSpPr>
          <p:sp>
            <p:nvSpPr>
              <p:cNvPr id="479" name="Google Shape;479;p35"/>
              <p:cNvSpPr/>
              <p:nvPr/>
            </p:nvSpPr>
            <p:spPr>
              <a:xfrm>
                <a:off x="880261" y="1558098"/>
                <a:ext cx="1656000" cy="1656000"/>
              </a:xfrm>
              <a:prstGeom prst="donut">
                <a:avLst>
                  <a:gd name="adj" fmla="val 13070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35"/>
              <p:cNvSpPr/>
              <p:nvPr/>
            </p:nvSpPr>
            <p:spPr>
              <a:xfrm>
                <a:off x="1220455" y="1944160"/>
                <a:ext cx="914400" cy="9144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35"/>
              <p:cNvSpPr/>
              <p:nvPr/>
            </p:nvSpPr>
            <p:spPr>
              <a:xfrm>
                <a:off x="880261" y="1558098"/>
                <a:ext cx="1656000" cy="1656000"/>
              </a:xfrm>
              <a:prstGeom prst="blockArc">
                <a:avLst>
                  <a:gd name="adj1" fmla="val 16147486"/>
                  <a:gd name="adj2" fmla="val 9813118"/>
                  <a:gd name="adj3" fmla="val 12557"/>
                </a:avLst>
              </a:prstGeom>
              <a:solidFill>
                <a:srgbClr val="EB49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2" name="Google Shape;482;p35"/>
            <p:cNvSpPr/>
            <p:nvPr/>
          </p:nvSpPr>
          <p:spPr>
            <a:xfrm>
              <a:off x="5082287" y="3463745"/>
              <a:ext cx="714923" cy="71492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5"/>
            <p:cNvSpPr txBox="1"/>
            <p:nvPr/>
          </p:nvSpPr>
          <p:spPr>
            <a:xfrm>
              <a:off x="5128196" y="3649973"/>
              <a:ext cx="6462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79.10%</a:t>
              </a:r>
            </a:p>
          </p:txBody>
        </p:sp>
      </p:grpSp>
      <p:sp>
        <p:nvSpPr>
          <p:cNvPr id="491" name="Google Shape;491;p35"/>
          <p:cNvSpPr txBox="1">
            <a:spLocks noGrp="1"/>
          </p:cNvSpPr>
          <p:nvPr>
            <p:ph type="subTitle" idx="1"/>
          </p:nvPr>
        </p:nvSpPr>
        <p:spPr>
          <a:xfrm>
            <a:off x="413450" y="734900"/>
            <a:ext cx="8447400" cy="2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</a:rPr>
              <a:t>Test results from different models</a:t>
            </a:r>
            <a:endParaRPr b="1" dirty="0"/>
          </a:p>
        </p:txBody>
      </p:sp>
      <p:sp>
        <p:nvSpPr>
          <p:cNvPr id="492" name="Google Shape;492;p35"/>
          <p:cNvSpPr txBox="1">
            <a:spLocks noGrp="1"/>
          </p:cNvSpPr>
          <p:nvPr>
            <p:ph type="title"/>
          </p:nvPr>
        </p:nvSpPr>
        <p:spPr>
          <a:xfrm>
            <a:off x="429876" y="170250"/>
            <a:ext cx="8414700" cy="5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  <a:endParaRPr sz="18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933BD-B1E1-455F-A9B7-5B00FF7E1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681" y="2132220"/>
            <a:ext cx="1922063" cy="276999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9D00"/>
                </a:solidFill>
                <a:effectLst/>
                <a:latin typeface="Lucida Console" panose="020B0609040504020204" pitchFamily="49" charset="0"/>
              </a:rPr>
              <a:t>(518+524)/(518+524+268+270)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[1] 0.6594937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BED949A-173B-45C7-A8A4-65AE28EE2A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040"/>
          <a:stretch/>
        </p:blipFill>
        <p:spPr>
          <a:xfrm>
            <a:off x="6492121" y="3924276"/>
            <a:ext cx="1490142" cy="68000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6B63B3-FF9A-497D-AAB5-39CA07AEF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441" y="1923463"/>
            <a:ext cx="1673877" cy="1083912"/>
          </a:xfrm>
          <a:prstGeom prst="rect">
            <a:avLst/>
          </a:prstGeom>
        </p:spPr>
      </p:pic>
      <p:grpSp>
        <p:nvGrpSpPr>
          <p:cNvPr id="59" name="Google Shape;460;p35">
            <a:extLst>
              <a:ext uri="{FF2B5EF4-FFF2-40B4-BE49-F238E27FC236}">
                <a16:creationId xmlns:a16="http://schemas.microsoft.com/office/drawing/2014/main" id="{565073FD-F98C-4C6B-A0D7-778229F94CA1}"/>
              </a:ext>
            </a:extLst>
          </p:cNvPr>
          <p:cNvGrpSpPr/>
          <p:nvPr/>
        </p:nvGrpSpPr>
        <p:grpSpPr>
          <a:xfrm>
            <a:off x="6379896" y="3232759"/>
            <a:ext cx="2480953" cy="1573136"/>
            <a:chOff x="1343486" y="1612563"/>
            <a:chExt cx="2906274" cy="1254091"/>
          </a:xfrm>
        </p:grpSpPr>
        <p:sp>
          <p:nvSpPr>
            <p:cNvPr id="60" name="Google Shape;461;p35">
              <a:extLst>
                <a:ext uri="{FF2B5EF4-FFF2-40B4-BE49-F238E27FC236}">
                  <a16:creationId xmlns:a16="http://schemas.microsoft.com/office/drawing/2014/main" id="{C14DD1E6-042C-4F0F-8B6D-BA99163A0EDA}"/>
                </a:ext>
              </a:extLst>
            </p:cNvPr>
            <p:cNvSpPr txBox="1"/>
            <p:nvPr/>
          </p:nvSpPr>
          <p:spPr>
            <a:xfrm>
              <a:off x="1343486" y="1867888"/>
              <a:ext cx="2906274" cy="9987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US" sz="1200" dirty="0">
                  <a:solidFill>
                    <a:srgbClr val="3F3F3F"/>
                  </a:solidFill>
                </a:rPr>
                <a:t>Accuracy of Test set = 83.34%</a:t>
              </a:r>
            </a:p>
          </p:txBody>
        </p:sp>
        <p:sp>
          <p:nvSpPr>
            <p:cNvPr id="61" name="Google Shape;462;p35">
              <a:extLst>
                <a:ext uri="{FF2B5EF4-FFF2-40B4-BE49-F238E27FC236}">
                  <a16:creationId xmlns:a16="http://schemas.microsoft.com/office/drawing/2014/main" id="{B99B2057-920A-48E7-9C3C-7DD35E42ADB8}"/>
                </a:ext>
              </a:extLst>
            </p:cNvPr>
            <p:cNvSpPr txBox="1"/>
            <p:nvPr/>
          </p:nvSpPr>
          <p:spPr>
            <a:xfrm>
              <a:off x="1343487" y="1612563"/>
              <a:ext cx="23618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Bagging Technique</a:t>
              </a:r>
              <a:endParaRPr sz="14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477;p35">
            <a:extLst>
              <a:ext uri="{FF2B5EF4-FFF2-40B4-BE49-F238E27FC236}">
                <a16:creationId xmlns:a16="http://schemas.microsoft.com/office/drawing/2014/main" id="{373E6454-B021-44EB-BCE2-09890B9CD77D}"/>
              </a:ext>
            </a:extLst>
          </p:cNvPr>
          <p:cNvGrpSpPr/>
          <p:nvPr/>
        </p:nvGrpSpPr>
        <p:grpSpPr>
          <a:xfrm>
            <a:off x="4812844" y="3181241"/>
            <a:ext cx="1423037" cy="1423037"/>
            <a:chOff x="4805147" y="3199653"/>
            <a:chExt cx="1292325" cy="1292325"/>
          </a:xfrm>
        </p:grpSpPr>
        <p:grpSp>
          <p:nvGrpSpPr>
            <p:cNvPr id="63" name="Google Shape;478;p35">
              <a:extLst>
                <a:ext uri="{FF2B5EF4-FFF2-40B4-BE49-F238E27FC236}">
                  <a16:creationId xmlns:a16="http://schemas.microsoft.com/office/drawing/2014/main" id="{BFF82D46-55C1-4C5D-93AD-3D22DC9CE85C}"/>
                </a:ext>
              </a:extLst>
            </p:cNvPr>
            <p:cNvGrpSpPr/>
            <p:nvPr/>
          </p:nvGrpSpPr>
          <p:grpSpPr>
            <a:xfrm>
              <a:off x="4805147" y="3199653"/>
              <a:ext cx="1292325" cy="1292325"/>
              <a:chOff x="880261" y="1558098"/>
              <a:chExt cx="1656000" cy="1656000"/>
            </a:xfrm>
          </p:grpSpPr>
          <p:sp>
            <p:nvSpPr>
              <p:cNvPr id="66" name="Google Shape;479;p35">
                <a:extLst>
                  <a:ext uri="{FF2B5EF4-FFF2-40B4-BE49-F238E27FC236}">
                    <a16:creationId xmlns:a16="http://schemas.microsoft.com/office/drawing/2014/main" id="{E2D90308-C354-4119-AE66-47FD919C8872}"/>
                  </a:ext>
                </a:extLst>
              </p:cNvPr>
              <p:cNvSpPr/>
              <p:nvPr/>
            </p:nvSpPr>
            <p:spPr>
              <a:xfrm>
                <a:off x="880261" y="1558098"/>
                <a:ext cx="1656000" cy="1656000"/>
              </a:xfrm>
              <a:prstGeom prst="donut">
                <a:avLst>
                  <a:gd name="adj" fmla="val 13070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480;p35">
                <a:extLst>
                  <a:ext uri="{FF2B5EF4-FFF2-40B4-BE49-F238E27FC236}">
                    <a16:creationId xmlns:a16="http://schemas.microsoft.com/office/drawing/2014/main" id="{66B83B2D-ADF5-4E07-86D3-52D55FC6F3B7}"/>
                  </a:ext>
                </a:extLst>
              </p:cNvPr>
              <p:cNvSpPr/>
              <p:nvPr/>
            </p:nvSpPr>
            <p:spPr>
              <a:xfrm>
                <a:off x="1220455" y="1944160"/>
                <a:ext cx="914400" cy="9144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481;p35">
                <a:extLst>
                  <a:ext uri="{FF2B5EF4-FFF2-40B4-BE49-F238E27FC236}">
                    <a16:creationId xmlns:a16="http://schemas.microsoft.com/office/drawing/2014/main" id="{FD3CD53C-5349-41BA-A095-E05FFB768F5A}"/>
                  </a:ext>
                </a:extLst>
              </p:cNvPr>
              <p:cNvSpPr/>
              <p:nvPr/>
            </p:nvSpPr>
            <p:spPr>
              <a:xfrm>
                <a:off x="880261" y="1558098"/>
                <a:ext cx="1656000" cy="1656000"/>
              </a:xfrm>
              <a:prstGeom prst="blockArc">
                <a:avLst>
                  <a:gd name="adj1" fmla="val 16147486"/>
                  <a:gd name="adj2" fmla="val 9813118"/>
                  <a:gd name="adj3" fmla="val 12557"/>
                </a:avLst>
              </a:prstGeom>
              <a:solidFill>
                <a:srgbClr val="EB49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" name="Google Shape;482;p35">
              <a:extLst>
                <a:ext uri="{FF2B5EF4-FFF2-40B4-BE49-F238E27FC236}">
                  <a16:creationId xmlns:a16="http://schemas.microsoft.com/office/drawing/2014/main" id="{F36FE05E-C7BA-434C-88EF-0DD4D55F08D6}"/>
                </a:ext>
              </a:extLst>
            </p:cNvPr>
            <p:cNvSpPr/>
            <p:nvPr/>
          </p:nvSpPr>
          <p:spPr>
            <a:xfrm>
              <a:off x="5082287" y="3463745"/>
              <a:ext cx="714923" cy="71492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483;p35">
              <a:extLst>
                <a:ext uri="{FF2B5EF4-FFF2-40B4-BE49-F238E27FC236}">
                  <a16:creationId xmlns:a16="http://schemas.microsoft.com/office/drawing/2014/main" id="{AB481380-7E12-4984-8AD4-1576285DA59E}"/>
                </a:ext>
              </a:extLst>
            </p:cNvPr>
            <p:cNvSpPr txBox="1"/>
            <p:nvPr/>
          </p:nvSpPr>
          <p:spPr>
            <a:xfrm>
              <a:off x="5128196" y="3649973"/>
              <a:ext cx="6462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sz="1600" b="1" dirty="0">
                  <a:solidFill>
                    <a:srgbClr val="262626"/>
                  </a:solidFill>
                </a:rPr>
                <a:t>83.34%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4907B53-7AF1-4C5A-BA0E-C07BA5B21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5120" y="3799058"/>
            <a:ext cx="1122716" cy="8564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1253</Words>
  <Application>Microsoft Office PowerPoint</Application>
  <PresentationFormat>On-screen Show (16:9)</PresentationFormat>
  <Paragraphs>183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Lucida Console</vt:lpstr>
      <vt:lpstr>Contents Slide Master</vt:lpstr>
      <vt:lpstr>Data Sights</vt:lpstr>
      <vt:lpstr> Model Development Process-flow</vt:lpstr>
      <vt:lpstr>PowerPoint Presentation</vt:lpstr>
      <vt:lpstr>Data Characteristics</vt:lpstr>
      <vt:lpstr>Outlier’s Detection and Capping</vt:lpstr>
      <vt:lpstr>PowerPoint Presentation</vt:lpstr>
      <vt:lpstr>Test of Multicollinearity</vt:lpstr>
      <vt:lpstr>Variable Selection</vt:lpstr>
      <vt:lpstr>Results</vt:lpstr>
      <vt:lpstr>PowerPoint Presentation</vt:lpstr>
      <vt:lpstr>Business Insights</vt:lpstr>
      <vt:lpstr>Thank you</vt:lpstr>
      <vt:lpstr>EXHIBIT-1</vt:lpstr>
      <vt:lpstr>EXHIBIT-2</vt:lpstr>
      <vt:lpstr>EXHIBIT-3</vt:lpstr>
      <vt:lpstr>EXHIBIT-4</vt:lpstr>
      <vt:lpstr>EXHIBIT-5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Google Slides Themes</dc:title>
  <dc:creator>Satyam Sharma</dc:creator>
  <cp:lastModifiedBy>Satyam Sharma</cp:lastModifiedBy>
  <cp:revision>40</cp:revision>
  <dcterms:modified xsi:type="dcterms:W3CDTF">2020-04-06T19:04:26Z</dcterms:modified>
</cp:coreProperties>
</file>