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95" r:id="rId6"/>
    <p:sldId id="296" r:id="rId7"/>
    <p:sldId id="297" r:id="rId8"/>
    <p:sldId id="298" r:id="rId9"/>
  </p:sldIdLst>
  <p:sldSz cx="9144000" cy="5143500"/>
  <p:notesSz cx="6858000" cy="9144000"/>
  <p:embeddedFontLst>
    <p:embeddedFont>
      <p:font typeface="Manrope ExtraBold"/>
      <p:bold r:id="rId13"/>
    </p:embeddedFont>
    <p:embeddedFont>
      <p:font typeface="Albert Sans"/>
      <p:regular r:id="rId14"/>
    </p:embeddedFont>
    <p:embeddedFont>
      <p:font typeface="DM Sans"/>
      <p:regular r:id="rId15"/>
    </p:embeddedFont>
    <p:embeddedFont>
      <p:font typeface="Bell MT" panose="02020503060305020303" charset="0"/>
      <p:regular r:id="rId16"/>
      <p:bold r:id="rId17"/>
      <p:italic r:id="rId18"/>
    </p:embeddedFont>
    <p:embeddedFont>
      <p:font typeface="Algerian" panose="04020705040A02060702"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font" Target="fonts/font7.fntdata"/><Relationship Id="rId18" Type="http://schemas.openxmlformats.org/officeDocument/2006/relationships/font" Target="fonts/font6.fntdata"/><Relationship Id="rId17" Type="http://schemas.openxmlformats.org/officeDocument/2006/relationships/font" Target="fonts/font5.fntdata"/><Relationship Id="rId16" Type="http://schemas.openxmlformats.org/officeDocument/2006/relationships/font" Target="fonts/font4.fntdata"/><Relationship Id="rId15" Type="http://schemas.openxmlformats.org/officeDocument/2006/relationships/font" Target="fonts/font3.fntdata"/><Relationship Id="rId14" Type="http://schemas.openxmlformats.org/officeDocument/2006/relationships/font" Target="fonts/font2.fntdata"/><Relationship Id="rId13" Type="http://schemas.openxmlformats.org/officeDocument/2006/relationships/font" Target="fonts/font1.fntdata"/><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1" name="Shape 151"/>
        <p:cNvGrpSpPr/>
        <p:nvPr/>
      </p:nvGrpSpPr>
      <p:grpSpPr>
        <a:xfrm>
          <a:off x="0" y="0"/>
          <a:ext cx="0" cy="0"/>
          <a:chOff x="0" y="0"/>
          <a:chExt cx="0" cy="0"/>
        </a:xfrm>
      </p:grpSpPr>
      <p:sp>
        <p:nvSpPr>
          <p:cNvPr id="152" name="Google Shape;152;g4dfce81f19_0_4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4dfce81f19_0_4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3" name="Shape 223"/>
        <p:cNvGrpSpPr/>
        <p:nvPr/>
      </p:nvGrpSpPr>
      <p:grpSpPr>
        <a:xfrm>
          <a:off x="0" y="0"/>
          <a:ext cx="0" cy="0"/>
          <a:chOff x="0" y="0"/>
          <a:chExt cx="0" cy="0"/>
        </a:xfrm>
      </p:grpSpPr>
      <p:sp>
        <p:nvSpPr>
          <p:cNvPr id="224" name="Google Shape;224;g28877545f88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8877545f88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 Id="rId3" Type="http://schemas.openxmlformats.org/officeDocument/2006/relationships/hyperlink" Target="https://bit.ly/3A1uf1Q"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srcRect t="835" b="845"/>
          <a:stretch>
            <a:fillRect/>
          </a:stretch>
        </p:blipFill>
        <p:spPr>
          <a:xfrm>
            <a:off x="0" y="0"/>
            <a:ext cx="9143998" cy="5143501"/>
          </a:xfrm>
          <a:prstGeom prst="rect">
            <a:avLst/>
          </a:prstGeom>
          <a:noFill/>
          <a:ln>
            <a:noFill/>
          </a:ln>
        </p:spPr>
      </p:pic>
      <p:grpSp>
        <p:nvGrpSpPr>
          <p:cNvPr id="10" name="Google Shape;10;p2"/>
          <p:cNvGrpSpPr/>
          <p:nvPr/>
        </p:nvGrpSpPr>
        <p:grpSpPr>
          <a:xfrm>
            <a:off x="-396402" y="-536388"/>
            <a:ext cx="9936804" cy="6150201"/>
            <a:chOff x="-396402" y="-536388"/>
            <a:chExt cx="9936804" cy="6150201"/>
          </a:xfrm>
        </p:grpSpPr>
        <p:sp>
          <p:nvSpPr>
            <p:cNvPr id="11" name="Google Shape;11;p2"/>
            <p:cNvSpPr/>
            <p:nvPr/>
          </p:nvSpPr>
          <p:spPr>
            <a:xfrm>
              <a:off x="5188502" y="3870002"/>
              <a:ext cx="4144196" cy="1743811"/>
            </a:xfrm>
            <a:custGeom>
              <a:avLst/>
              <a:gdLst/>
              <a:ahLst/>
              <a:cxnLst/>
              <a:rect l="l" t="t" r="r" b="b"/>
              <a:pathLst>
                <a:path w="67985" h="28607" extrusionOk="0">
                  <a:moveTo>
                    <a:pt x="65362" y="0"/>
                  </a:moveTo>
                  <a:cubicBezTo>
                    <a:pt x="62926" y="0"/>
                    <a:pt x="60336" y="1525"/>
                    <a:pt x="58411" y="3232"/>
                  </a:cubicBezTo>
                  <a:cubicBezTo>
                    <a:pt x="55768" y="5592"/>
                    <a:pt x="53139" y="8519"/>
                    <a:pt x="49600" y="8743"/>
                  </a:cubicBezTo>
                  <a:cubicBezTo>
                    <a:pt x="49451" y="8753"/>
                    <a:pt x="49303" y="8758"/>
                    <a:pt x="49156" y="8758"/>
                  </a:cubicBezTo>
                  <a:cubicBezTo>
                    <a:pt x="45971" y="8758"/>
                    <a:pt x="42955" y="6603"/>
                    <a:pt x="39809" y="6603"/>
                  </a:cubicBezTo>
                  <a:cubicBezTo>
                    <a:pt x="39504" y="6603"/>
                    <a:pt x="39199" y="6623"/>
                    <a:pt x="38891" y="6667"/>
                  </a:cubicBezTo>
                  <a:cubicBezTo>
                    <a:pt x="35755" y="7115"/>
                    <a:pt x="33515" y="9893"/>
                    <a:pt x="30632" y="11178"/>
                  </a:cubicBezTo>
                  <a:cubicBezTo>
                    <a:pt x="29067" y="11873"/>
                    <a:pt x="27423" y="12099"/>
                    <a:pt x="25737" y="12099"/>
                  </a:cubicBezTo>
                  <a:cubicBezTo>
                    <a:pt x="22587" y="12099"/>
                    <a:pt x="19287" y="11309"/>
                    <a:pt x="16067" y="11309"/>
                  </a:cubicBezTo>
                  <a:cubicBezTo>
                    <a:pt x="15568" y="11309"/>
                    <a:pt x="15071" y="11328"/>
                    <a:pt x="14577" y="11372"/>
                  </a:cubicBezTo>
                  <a:cubicBezTo>
                    <a:pt x="6498" y="12074"/>
                    <a:pt x="1" y="20617"/>
                    <a:pt x="1494" y="28607"/>
                  </a:cubicBezTo>
                  <a:lnTo>
                    <a:pt x="66775" y="25650"/>
                  </a:lnTo>
                  <a:lnTo>
                    <a:pt x="67985" y="708"/>
                  </a:lnTo>
                  <a:cubicBezTo>
                    <a:pt x="67160" y="213"/>
                    <a:pt x="66272" y="0"/>
                    <a:pt x="65362" y="0"/>
                  </a:cubicBez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2;p2"/>
            <p:cNvSpPr/>
            <p:nvPr/>
          </p:nvSpPr>
          <p:spPr>
            <a:xfrm>
              <a:off x="5397121" y="-536388"/>
              <a:ext cx="4143281" cy="1743445"/>
            </a:xfrm>
            <a:custGeom>
              <a:avLst/>
              <a:gdLst/>
              <a:ahLst/>
              <a:cxnLst/>
              <a:rect l="l" t="t" r="r" b="b"/>
              <a:pathLst>
                <a:path w="67970" h="28601" extrusionOk="0">
                  <a:moveTo>
                    <a:pt x="1479" y="0"/>
                  </a:moveTo>
                  <a:cubicBezTo>
                    <a:pt x="1" y="7976"/>
                    <a:pt x="6482" y="16518"/>
                    <a:pt x="14577" y="17235"/>
                  </a:cubicBezTo>
                  <a:cubicBezTo>
                    <a:pt x="15058" y="17277"/>
                    <a:pt x="15542" y="17295"/>
                    <a:pt x="16027" y="17295"/>
                  </a:cubicBezTo>
                  <a:cubicBezTo>
                    <a:pt x="19245" y="17295"/>
                    <a:pt x="22549" y="16505"/>
                    <a:pt x="25705" y="16505"/>
                  </a:cubicBezTo>
                  <a:cubicBezTo>
                    <a:pt x="27397" y="16505"/>
                    <a:pt x="29046" y="16732"/>
                    <a:pt x="30617" y="17429"/>
                  </a:cubicBezTo>
                  <a:cubicBezTo>
                    <a:pt x="33500" y="18714"/>
                    <a:pt x="35740" y="21492"/>
                    <a:pt x="38876" y="21940"/>
                  </a:cubicBezTo>
                  <a:cubicBezTo>
                    <a:pt x="39182" y="21984"/>
                    <a:pt x="39486" y="22004"/>
                    <a:pt x="39789" y="22004"/>
                  </a:cubicBezTo>
                  <a:cubicBezTo>
                    <a:pt x="42938" y="22004"/>
                    <a:pt x="45956" y="19835"/>
                    <a:pt x="49143" y="19835"/>
                  </a:cubicBezTo>
                  <a:cubicBezTo>
                    <a:pt x="49290" y="19835"/>
                    <a:pt x="49437" y="19839"/>
                    <a:pt x="49584" y="19849"/>
                  </a:cubicBezTo>
                  <a:cubicBezTo>
                    <a:pt x="53124" y="20073"/>
                    <a:pt x="55768" y="23000"/>
                    <a:pt x="58411" y="25360"/>
                  </a:cubicBezTo>
                  <a:cubicBezTo>
                    <a:pt x="60333" y="27075"/>
                    <a:pt x="62909" y="28601"/>
                    <a:pt x="65337" y="28601"/>
                  </a:cubicBezTo>
                  <a:cubicBezTo>
                    <a:pt x="66250" y="28601"/>
                    <a:pt x="67141" y="28385"/>
                    <a:pt x="67969" y="27884"/>
                  </a:cubicBezTo>
                  <a:lnTo>
                    <a:pt x="66760" y="2957"/>
                  </a:lnTo>
                  <a:lnTo>
                    <a:pt x="1479" y="0"/>
                  </a:ln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a:off x="-396402" y="-536388"/>
              <a:ext cx="4144196" cy="1743445"/>
            </a:xfrm>
            <a:custGeom>
              <a:avLst/>
              <a:gdLst/>
              <a:ahLst/>
              <a:cxnLst/>
              <a:rect l="l" t="t" r="r" b="b"/>
              <a:pathLst>
                <a:path w="67985" h="28601" extrusionOk="0">
                  <a:moveTo>
                    <a:pt x="66491" y="0"/>
                  </a:moveTo>
                  <a:lnTo>
                    <a:pt x="1210" y="2958"/>
                  </a:lnTo>
                  <a:lnTo>
                    <a:pt x="1" y="27884"/>
                  </a:lnTo>
                  <a:cubicBezTo>
                    <a:pt x="829" y="28386"/>
                    <a:pt x="1721" y="28601"/>
                    <a:pt x="2635" y="28601"/>
                  </a:cubicBezTo>
                  <a:cubicBezTo>
                    <a:pt x="5068" y="28601"/>
                    <a:pt x="7652" y="27075"/>
                    <a:pt x="9574" y="25360"/>
                  </a:cubicBezTo>
                  <a:cubicBezTo>
                    <a:pt x="12217" y="23015"/>
                    <a:pt x="14846" y="20073"/>
                    <a:pt x="18386" y="19849"/>
                  </a:cubicBezTo>
                  <a:cubicBezTo>
                    <a:pt x="18525" y="19840"/>
                    <a:pt x="18664" y="19836"/>
                    <a:pt x="18803" y="19836"/>
                  </a:cubicBezTo>
                  <a:cubicBezTo>
                    <a:pt x="21997" y="19836"/>
                    <a:pt x="25021" y="22004"/>
                    <a:pt x="28177" y="22004"/>
                  </a:cubicBezTo>
                  <a:cubicBezTo>
                    <a:pt x="28481" y="22004"/>
                    <a:pt x="28787" y="21984"/>
                    <a:pt x="29094" y="21940"/>
                  </a:cubicBezTo>
                  <a:cubicBezTo>
                    <a:pt x="32230" y="21492"/>
                    <a:pt x="34470" y="18714"/>
                    <a:pt x="37353" y="17429"/>
                  </a:cubicBezTo>
                  <a:cubicBezTo>
                    <a:pt x="38924" y="16732"/>
                    <a:pt x="40573" y="16505"/>
                    <a:pt x="42266" y="16505"/>
                  </a:cubicBezTo>
                  <a:cubicBezTo>
                    <a:pt x="45422" y="16505"/>
                    <a:pt x="48729" y="17295"/>
                    <a:pt x="51954" y="17295"/>
                  </a:cubicBezTo>
                  <a:cubicBezTo>
                    <a:pt x="52441" y="17295"/>
                    <a:pt x="52926" y="17277"/>
                    <a:pt x="53408" y="17235"/>
                  </a:cubicBezTo>
                  <a:cubicBezTo>
                    <a:pt x="61488" y="16518"/>
                    <a:pt x="67984" y="7991"/>
                    <a:pt x="66491" y="0"/>
                  </a:cubicBez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 name="Google Shape;14;p2"/>
          <p:cNvGrpSpPr/>
          <p:nvPr/>
        </p:nvGrpSpPr>
        <p:grpSpPr>
          <a:xfrm>
            <a:off x="484975" y="-235697"/>
            <a:ext cx="8659031" cy="2471548"/>
            <a:chOff x="484975" y="-235697"/>
            <a:chExt cx="8659031" cy="2471548"/>
          </a:xfrm>
        </p:grpSpPr>
        <p:sp>
          <p:nvSpPr>
            <p:cNvPr id="15" name="Google Shape;15;p2"/>
            <p:cNvSpPr/>
            <p:nvPr/>
          </p:nvSpPr>
          <p:spPr>
            <a:xfrm>
              <a:off x="484975" y="599300"/>
              <a:ext cx="228254" cy="228296"/>
            </a:xfrm>
            <a:custGeom>
              <a:avLst/>
              <a:gdLst/>
              <a:ahLst/>
              <a:cxnLst/>
              <a:rect l="l" t="t" r="r" b="b"/>
              <a:pathLst>
                <a:path w="3719" h="3720" fill="none" extrusionOk="0">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rot="-5922903">
              <a:off x="7087076" y="239811"/>
              <a:ext cx="2267335" cy="1520533"/>
            </a:xfrm>
            <a:custGeom>
              <a:avLst/>
              <a:gdLst/>
              <a:ahLst/>
              <a:cxnLst/>
              <a:rect l="l" t="t" r="r" b="b"/>
              <a:pathLst>
                <a:path w="62892" h="42177" fill="none" extrusionOk="0">
                  <a:moveTo>
                    <a:pt x="1" y="42176"/>
                  </a:moveTo>
                  <a:cubicBezTo>
                    <a:pt x="1838" y="37352"/>
                    <a:pt x="3675" y="32513"/>
                    <a:pt x="6273" y="28078"/>
                  </a:cubicBezTo>
                  <a:cubicBezTo>
                    <a:pt x="8887" y="23627"/>
                    <a:pt x="12337" y="19565"/>
                    <a:pt x="16773" y="16966"/>
                  </a:cubicBezTo>
                  <a:cubicBezTo>
                    <a:pt x="19401" y="15413"/>
                    <a:pt x="23000" y="14487"/>
                    <a:pt x="25345" y="16443"/>
                  </a:cubicBezTo>
                  <a:cubicBezTo>
                    <a:pt x="27571" y="18295"/>
                    <a:pt x="27451" y="21925"/>
                    <a:pt x="25928" y="24389"/>
                  </a:cubicBezTo>
                  <a:cubicBezTo>
                    <a:pt x="24584" y="26554"/>
                    <a:pt x="21522" y="28137"/>
                    <a:pt x="19536" y="26539"/>
                  </a:cubicBezTo>
                  <a:cubicBezTo>
                    <a:pt x="17594" y="24956"/>
                    <a:pt x="18430" y="21686"/>
                    <a:pt x="20208" y="19923"/>
                  </a:cubicBezTo>
                  <a:cubicBezTo>
                    <a:pt x="22836" y="17295"/>
                    <a:pt x="26824" y="16518"/>
                    <a:pt x="30543" y="16533"/>
                  </a:cubicBezTo>
                  <a:cubicBezTo>
                    <a:pt x="34276" y="16563"/>
                    <a:pt x="37980" y="17265"/>
                    <a:pt x="41699" y="17071"/>
                  </a:cubicBezTo>
                  <a:cubicBezTo>
                    <a:pt x="51377" y="16563"/>
                    <a:pt x="60338" y="9349"/>
                    <a:pt x="62892" y="0"/>
                  </a:cubicBezTo>
                </a:path>
              </a:pathLst>
            </a:custGeom>
            <a:no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 name="Google Shape;17;p2"/>
          <p:cNvSpPr txBox="1"/>
          <p:nvPr>
            <p:ph type="ctrTitle"/>
          </p:nvPr>
        </p:nvSpPr>
        <p:spPr>
          <a:xfrm>
            <a:off x="1123200" y="1378950"/>
            <a:ext cx="6745200" cy="23856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57" name="Shape 57"/>
        <p:cNvGrpSpPr/>
        <p:nvPr/>
      </p:nvGrpSpPr>
      <p:grpSpPr>
        <a:xfrm>
          <a:off x="0" y="0"/>
          <a:ext cx="0" cy="0"/>
          <a:chOff x="0" y="0"/>
          <a:chExt cx="0" cy="0"/>
        </a:xfrm>
      </p:grpSpPr>
      <p:pic>
        <p:nvPicPr>
          <p:cNvPr id="58" name="Google Shape;58;p11"/>
          <p:cNvPicPr preferRelativeResize="0"/>
          <p:nvPr/>
        </p:nvPicPr>
        <p:blipFill>
          <a:blip r:embed="rId2"/>
          <a:stretch>
            <a:fillRect/>
          </a:stretch>
        </p:blipFill>
        <p:spPr>
          <a:xfrm>
            <a:off x="0" y="-43885"/>
            <a:ext cx="9143998" cy="5231259"/>
          </a:xfrm>
          <a:prstGeom prst="rect">
            <a:avLst/>
          </a:prstGeom>
          <a:noFill/>
          <a:ln>
            <a:noFill/>
          </a:ln>
        </p:spPr>
      </p:pic>
      <p:sp>
        <p:nvSpPr>
          <p:cNvPr id="59" name="Google Shape;59;p11"/>
          <p:cNvSpPr/>
          <p:nvPr/>
        </p:nvSpPr>
        <p:spPr>
          <a:xfrm>
            <a:off x="5188502" y="3870002"/>
            <a:ext cx="4144196" cy="1743811"/>
          </a:xfrm>
          <a:custGeom>
            <a:avLst/>
            <a:gdLst/>
            <a:ahLst/>
            <a:cxnLst/>
            <a:rect l="l" t="t" r="r" b="b"/>
            <a:pathLst>
              <a:path w="67985" h="28607" extrusionOk="0">
                <a:moveTo>
                  <a:pt x="65362" y="0"/>
                </a:moveTo>
                <a:cubicBezTo>
                  <a:pt x="62926" y="0"/>
                  <a:pt x="60336" y="1525"/>
                  <a:pt x="58411" y="3232"/>
                </a:cubicBezTo>
                <a:cubicBezTo>
                  <a:pt x="55768" y="5592"/>
                  <a:pt x="53139" y="8519"/>
                  <a:pt x="49600" y="8743"/>
                </a:cubicBezTo>
                <a:cubicBezTo>
                  <a:pt x="49451" y="8753"/>
                  <a:pt x="49303" y="8758"/>
                  <a:pt x="49156" y="8758"/>
                </a:cubicBezTo>
                <a:cubicBezTo>
                  <a:pt x="45971" y="8758"/>
                  <a:pt x="42955" y="6603"/>
                  <a:pt x="39809" y="6603"/>
                </a:cubicBezTo>
                <a:cubicBezTo>
                  <a:pt x="39504" y="6603"/>
                  <a:pt x="39199" y="6623"/>
                  <a:pt x="38891" y="6667"/>
                </a:cubicBezTo>
                <a:cubicBezTo>
                  <a:pt x="35755" y="7115"/>
                  <a:pt x="33515" y="9893"/>
                  <a:pt x="30632" y="11178"/>
                </a:cubicBezTo>
                <a:cubicBezTo>
                  <a:pt x="29067" y="11873"/>
                  <a:pt x="27423" y="12099"/>
                  <a:pt x="25737" y="12099"/>
                </a:cubicBezTo>
                <a:cubicBezTo>
                  <a:pt x="22587" y="12099"/>
                  <a:pt x="19287" y="11309"/>
                  <a:pt x="16067" y="11309"/>
                </a:cubicBezTo>
                <a:cubicBezTo>
                  <a:pt x="15568" y="11309"/>
                  <a:pt x="15071" y="11328"/>
                  <a:pt x="14577" y="11372"/>
                </a:cubicBezTo>
                <a:cubicBezTo>
                  <a:pt x="6498" y="12074"/>
                  <a:pt x="1" y="20617"/>
                  <a:pt x="1494" y="28607"/>
                </a:cubicBezTo>
                <a:lnTo>
                  <a:pt x="66775" y="25650"/>
                </a:lnTo>
                <a:lnTo>
                  <a:pt x="67985" y="708"/>
                </a:lnTo>
                <a:cubicBezTo>
                  <a:pt x="67160" y="213"/>
                  <a:pt x="66272" y="0"/>
                  <a:pt x="65362" y="0"/>
                </a:cubicBez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 name="Google Shape;60;p11"/>
          <p:cNvSpPr txBox="1"/>
          <p:nvPr>
            <p:ph type="title" hasCustomPrompt="1"/>
          </p:nvPr>
        </p:nvSpPr>
        <p:spPr>
          <a:xfrm>
            <a:off x="1284000" y="1057549"/>
            <a:ext cx="6576000" cy="17163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1" name="Google Shape;61;p11"/>
          <p:cNvSpPr txBox="1"/>
          <p:nvPr>
            <p:ph type="subTitle" idx="1"/>
          </p:nvPr>
        </p:nvSpPr>
        <p:spPr>
          <a:xfrm>
            <a:off x="1284000" y="2774099"/>
            <a:ext cx="6576000" cy="497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62" name="Shape 6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63" name="Shape 63"/>
        <p:cNvGrpSpPr/>
        <p:nvPr/>
      </p:nvGrpSpPr>
      <p:grpSpPr>
        <a:xfrm>
          <a:off x="0" y="0"/>
          <a:ext cx="0" cy="0"/>
          <a:chOff x="0" y="0"/>
          <a:chExt cx="0" cy="0"/>
        </a:xfrm>
      </p:grpSpPr>
      <p:pic>
        <p:nvPicPr>
          <p:cNvPr id="64" name="Google Shape;64;p13"/>
          <p:cNvPicPr preferRelativeResize="0"/>
          <p:nvPr/>
        </p:nvPicPr>
        <p:blipFill>
          <a:blip r:embed="rId2"/>
          <a:stretch>
            <a:fillRect/>
          </a:stretch>
        </p:blipFill>
        <p:spPr>
          <a:xfrm>
            <a:off x="0" y="-43885"/>
            <a:ext cx="9143998" cy="5231259"/>
          </a:xfrm>
          <a:prstGeom prst="rect">
            <a:avLst/>
          </a:prstGeom>
          <a:noFill/>
          <a:ln>
            <a:noFill/>
          </a:ln>
        </p:spPr>
      </p:pic>
      <p:grpSp>
        <p:nvGrpSpPr>
          <p:cNvPr id="65" name="Google Shape;65;p13"/>
          <p:cNvGrpSpPr/>
          <p:nvPr/>
        </p:nvGrpSpPr>
        <p:grpSpPr>
          <a:xfrm>
            <a:off x="5287796" y="-43875"/>
            <a:ext cx="4129446" cy="5274372"/>
            <a:chOff x="5287796" y="-43875"/>
            <a:chExt cx="4129446" cy="5274372"/>
          </a:xfrm>
        </p:grpSpPr>
        <p:sp>
          <p:nvSpPr>
            <p:cNvPr id="66" name="Google Shape;66;p13"/>
            <p:cNvSpPr/>
            <p:nvPr/>
          </p:nvSpPr>
          <p:spPr>
            <a:xfrm flipH="1">
              <a:off x="5287796" y="-43875"/>
              <a:ext cx="4078329" cy="1229306"/>
            </a:xfrm>
            <a:custGeom>
              <a:avLst/>
              <a:gdLst/>
              <a:ahLst/>
              <a:cxnLst/>
              <a:rect l="l" t="t" r="r" b="b"/>
              <a:pathLst>
                <a:path w="113342" h="34164" extrusionOk="0">
                  <a:moveTo>
                    <a:pt x="1568" y="1"/>
                  </a:moveTo>
                  <a:lnTo>
                    <a:pt x="0" y="20028"/>
                  </a:lnTo>
                  <a:cubicBezTo>
                    <a:pt x="1718" y="24509"/>
                    <a:pt x="4242" y="28855"/>
                    <a:pt x="8170" y="31603"/>
                  </a:cubicBezTo>
                  <a:cubicBezTo>
                    <a:pt x="10473" y="33215"/>
                    <a:pt x="13332" y="34164"/>
                    <a:pt x="16125" y="34164"/>
                  </a:cubicBezTo>
                  <a:cubicBezTo>
                    <a:pt x="18094" y="34164"/>
                    <a:pt x="20030" y="33692"/>
                    <a:pt x="21716" y="32648"/>
                  </a:cubicBezTo>
                  <a:cubicBezTo>
                    <a:pt x="25524" y="30289"/>
                    <a:pt x="27242" y="25748"/>
                    <a:pt x="29810" y="22089"/>
                  </a:cubicBezTo>
                  <a:cubicBezTo>
                    <a:pt x="34350" y="15625"/>
                    <a:pt x="42232" y="11749"/>
                    <a:pt x="50098" y="11749"/>
                  </a:cubicBezTo>
                  <a:cubicBezTo>
                    <a:pt x="51755" y="11749"/>
                    <a:pt x="53411" y="11921"/>
                    <a:pt x="55036" y="12277"/>
                  </a:cubicBezTo>
                  <a:cubicBezTo>
                    <a:pt x="59904" y="13352"/>
                    <a:pt x="64310" y="15876"/>
                    <a:pt x="69030" y="17504"/>
                  </a:cubicBezTo>
                  <a:cubicBezTo>
                    <a:pt x="71490" y="18356"/>
                    <a:pt x="74162" y="18941"/>
                    <a:pt x="76765" y="18941"/>
                  </a:cubicBezTo>
                  <a:cubicBezTo>
                    <a:pt x="79140" y="18941"/>
                    <a:pt x="81457" y="18454"/>
                    <a:pt x="83502" y="17236"/>
                  </a:cubicBezTo>
                  <a:cubicBezTo>
                    <a:pt x="86713" y="15309"/>
                    <a:pt x="88863" y="11799"/>
                    <a:pt x="92313" y="10365"/>
                  </a:cubicBezTo>
                  <a:cubicBezTo>
                    <a:pt x="93797" y="9746"/>
                    <a:pt x="95387" y="9562"/>
                    <a:pt x="97005" y="9562"/>
                  </a:cubicBezTo>
                  <a:cubicBezTo>
                    <a:pt x="98350" y="9562"/>
                    <a:pt x="99714" y="9689"/>
                    <a:pt x="101050" y="9798"/>
                  </a:cubicBezTo>
                  <a:cubicBezTo>
                    <a:pt x="101911" y="9863"/>
                    <a:pt x="102791" y="9915"/>
                    <a:pt x="103668" y="9915"/>
                  </a:cubicBezTo>
                  <a:cubicBezTo>
                    <a:pt x="105786" y="9915"/>
                    <a:pt x="107884" y="9614"/>
                    <a:pt x="109638" y="8484"/>
                  </a:cubicBezTo>
                  <a:cubicBezTo>
                    <a:pt x="112132" y="6901"/>
                    <a:pt x="113342" y="3062"/>
                    <a:pt x="111295" y="942"/>
                  </a:cubicBezTo>
                  <a:lnTo>
                    <a:pt x="1568" y="1"/>
                  </a:ln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13"/>
            <p:cNvSpPr/>
            <p:nvPr/>
          </p:nvSpPr>
          <p:spPr>
            <a:xfrm>
              <a:off x="5864600" y="4160075"/>
              <a:ext cx="3552643" cy="1070422"/>
            </a:xfrm>
            <a:custGeom>
              <a:avLst/>
              <a:gdLst/>
              <a:ahLst/>
              <a:cxnLst/>
              <a:rect l="l" t="t" r="r" b="b"/>
              <a:pathLst>
                <a:path w="87251" h="26289" extrusionOk="0">
                  <a:moveTo>
                    <a:pt x="74840" y="1"/>
                  </a:moveTo>
                  <a:cubicBezTo>
                    <a:pt x="73325" y="1"/>
                    <a:pt x="71836" y="364"/>
                    <a:pt x="70538" y="1168"/>
                  </a:cubicBezTo>
                  <a:cubicBezTo>
                    <a:pt x="67611" y="2990"/>
                    <a:pt x="66281" y="6469"/>
                    <a:pt x="64295" y="9292"/>
                  </a:cubicBezTo>
                  <a:cubicBezTo>
                    <a:pt x="60801" y="14267"/>
                    <a:pt x="54736" y="17252"/>
                    <a:pt x="48672" y="17252"/>
                  </a:cubicBezTo>
                  <a:cubicBezTo>
                    <a:pt x="47400" y="17252"/>
                    <a:pt x="46128" y="17121"/>
                    <a:pt x="44880" y="16849"/>
                  </a:cubicBezTo>
                  <a:cubicBezTo>
                    <a:pt x="41131" y="16013"/>
                    <a:pt x="37741" y="14071"/>
                    <a:pt x="34112" y="12817"/>
                  </a:cubicBezTo>
                  <a:cubicBezTo>
                    <a:pt x="32222" y="12161"/>
                    <a:pt x="30165" y="11709"/>
                    <a:pt x="28160" y="11709"/>
                  </a:cubicBezTo>
                  <a:cubicBezTo>
                    <a:pt x="26331" y="11709"/>
                    <a:pt x="24545" y="12085"/>
                    <a:pt x="22970" y="13026"/>
                  </a:cubicBezTo>
                  <a:cubicBezTo>
                    <a:pt x="20506" y="14504"/>
                    <a:pt x="18848" y="17208"/>
                    <a:pt x="16190" y="18313"/>
                  </a:cubicBezTo>
                  <a:cubicBezTo>
                    <a:pt x="15059" y="18789"/>
                    <a:pt x="13846" y="18929"/>
                    <a:pt x="12611" y="18929"/>
                  </a:cubicBezTo>
                  <a:cubicBezTo>
                    <a:pt x="11562" y="18929"/>
                    <a:pt x="10497" y="18828"/>
                    <a:pt x="9454" y="18746"/>
                  </a:cubicBezTo>
                  <a:cubicBezTo>
                    <a:pt x="8801" y="18694"/>
                    <a:pt x="8133" y="18655"/>
                    <a:pt x="7467" y="18655"/>
                  </a:cubicBezTo>
                  <a:cubicBezTo>
                    <a:pt x="5833" y="18655"/>
                    <a:pt x="4211" y="18892"/>
                    <a:pt x="2853" y="19762"/>
                  </a:cubicBezTo>
                  <a:cubicBezTo>
                    <a:pt x="941" y="20986"/>
                    <a:pt x="0" y="23943"/>
                    <a:pt x="1568" y="25571"/>
                  </a:cubicBezTo>
                  <a:lnTo>
                    <a:pt x="86040" y="26288"/>
                  </a:lnTo>
                  <a:lnTo>
                    <a:pt x="87250" y="10875"/>
                  </a:lnTo>
                  <a:cubicBezTo>
                    <a:pt x="85921" y="7440"/>
                    <a:pt x="83979" y="4095"/>
                    <a:pt x="80963" y="1974"/>
                  </a:cubicBezTo>
                  <a:cubicBezTo>
                    <a:pt x="79185" y="731"/>
                    <a:pt x="76987" y="1"/>
                    <a:pt x="74840" y="1"/>
                  </a:cubicBez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8" name="Google Shape;68;p13"/>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9" name="Google Shape;69;p13"/>
          <p:cNvSpPr txBox="1"/>
          <p:nvPr>
            <p:ph type="title" idx="2" hasCustomPrompt="1"/>
          </p:nvPr>
        </p:nvSpPr>
        <p:spPr>
          <a:xfrm>
            <a:off x="720000" y="1332025"/>
            <a:ext cx="9201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0" name="Google Shape;70;p13"/>
          <p:cNvSpPr txBox="1"/>
          <p:nvPr>
            <p:ph type="title" idx="3" hasCustomPrompt="1"/>
          </p:nvPr>
        </p:nvSpPr>
        <p:spPr>
          <a:xfrm>
            <a:off x="720000" y="3064617"/>
            <a:ext cx="9201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p:nvPr>
            <p:ph type="title" idx="4" hasCustomPrompt="1"/>
          </p:nvPr>
        </p:nvSpPr>
        <p:spPr>
          <a:xfrm>
            <a:off x="4099746" y="1332025"/>
            <a:ext cx="9201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 name="Google Shape;72;p13"/>
          <p:cNvSpPr txBox="1"/>
          <p:nvPr>
            <p:ph type="title" idx="5" hasCustomPrompt="1"/>
          </p:nvPr>
        </p:nvSpPr>
        <p:spPr>
          <a:xfrm>
            <a:off x="4099746" y="3064617"/>
            <a:ext cx="9201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3" name="Google Shape;73;p13"/>
          <p:cNvSpPr txBox="1"/>
          <p:nvPr>
            <p:ph type="subTitle" idx="1"/>
          </p:nvPr>
        </p:nvSpPr>
        <p:spPr>
          <a:xfrm>
            <a:off x="720000" y="1779625"/>
            <a:ext cx="2886900" cy="8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DM Sans"/>
              <a:buNone/>
              <a:defRPr sz="2000" b="1">
                <a:solidFill>
                  <a:schemeClr val="dk2"/>
                </a:solidFill>
                <a:latin typeface="Manrope"/>
                <a:ea typeface="Manrope"/>
                <a:cs typeface="Manrope"/>
                <a:sym typeface="Manrope"/>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74" name="Google Shape;74;p13"/>
          <p:cNvSpPr txBox="1"/>
          <p:nvPr>
            <p:ph type="subTitle" idx="6"/>
          </p:nvPr>
        </p:nvSpPr>
        <p:spPr>
          <a:xfrm>
            <a:off x="4099746" y="1779625"/>
            <a:ext cx="2886900" cy="8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DM Sans"/>
              <a:buNone/>
              <a:defRPr sz="2000" b="1">
                <a:solidFill>
                  <a:schemeClr val="dk2"/>
                </a:solidFill>
                <a:latin typeface="Manrope"/>
                <a:ea typeface="Manrope"/>
                <a:cs typeface="Manrope"/>
                <a:sym typeface="Manrope"/>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75" name="Google Shape;75;p13"/>
          <p:cNvSpPr txBox="1"/>
          <p:nvPr>
            <p:ph type="subTitle" idx="7"/>
          </p:nvPr>
        </p:nvSpPr>
        <p:spPr>
          <a:xfrm>
            <a:off x="720000" y="3512225"/>
            <a:ext cx="2886900" cy="8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DM Sans"/>
              <a:buNone/>
              <a:defRPr sz="2000" b="1">
                <a:solidFill>
                  <a:schemeClr val="dk2"/>
                </a:solidFill>
                <a:latin typeface="Manrope"/>
                <a:ea typeface="Manrope"/>
                <a:cs typeface="Manrope"/>
                <a:sym typeface="Manrope"/>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76" name="Google Shape;76;p13"/>
          <p:cNvSpPr txBox="1"/>
          <p:nvPr>
            <p:ph type="subTitle" idx="8"/>
          </p:nvPr>
        </p:nvSpPr>
        <p:spPr>
          <a:xfrm>
            <a:off x="4099746" y="3512225"/>
            <a:ext cx="2886900" cy="8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DM Sans"/>
              <a:buNone/>
              <a:defRPr sz="2000" b="1">
                <a:solidFill>
                  <a:schemeClr val="dk2"/>
                </a:solidFill>
                <a:latin typeface="Manrope"/>
                <a:ea typeface="Manrope"/>
                <a:cs typeface="Manrope"/>
                <a:sym typeface="Manrope"/>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77" name="Shape 77"/>
        <p:cNvGrpSpPr/>
        <p:nvPr/>
      </p:nvGrpSpPr>
      <p:grpSpPr>
        <a:xfrm>
          <a:off x="0" y="0"/>
          <a:ext cx="0" cy="0"/>
          <a:chOff x="0" y="0"/>
          <a:chExt cx="0" cy="0"/>
        </a:xfrm>
      </p:grpSpPr>
      <p:pic>
        <p:nvPicPr>
          <p:cNvPr id="78" name="Google Shape;78;p14"/>
          <p:cNvPicPr preferRelativeResize="0"/>
          <p:nvPr/>
        </p:nvPicPr>
        <p:blipFill>
          <a:blip r:embed="rId2"/>
          <a:stretch>
            <a:fillRect/>
          </a:stretch>
        </p:blipFill>
        <p:spPr>
          <a:xfrm>
            <a:off x="0" y="-43885"/>
            <a:ext cx="9143998" cy="5231259"/>
          </a:xfrm>
          <a:prstGeom prst="rect">
            <a:avLst/>
          </a:prstGeom>
          <a:noFill/>
          <a:ln>
            <a:noFill/>
          </a:ln>
        </p:spPr>
      </p:pic>
      <p:sp>
        <p:nvSpPr>
          <p:cNvPr id="79" name="Google Shape;79;p14"/>
          <p:cNvSpPr/>
          <p:nvPr/>
        </p:nvSpPr>
        <p:spPr>
          <a:xfrm rot="10800000" flipH="1">
            <a:off x="5614250" y="4126437"/>
            <a:ext cx="4143281" cy="1743445"/>
          </a:xfrm>
          <a:custGeom>
            <a:avLst/>
            <a:gdLst/>
            <a:ahLst/>
            <a:cxnLst/>
            <a:rect l="l" t="t" r="r" b="b"/>
            <a:pathLst>
              <a:path w="67970" h="28601" extrusionOk="0">
                <a:moveTo>
                  <a:pt x="1479" y="0"/>
                </a:moveTo>
                <a:cubicBezTo>
                  <a:pt x="1" y="7976"/>
                  <a:pt x="6482" y="16518"/>
                  <a:pt x="14577" y="17235"/>
                </a:cubicBezTo>
                <a:cubicBezTo>
                  <a:pt x="15058" y="17277"/>
                  <a:pt x="15542" y="17295"/>
                  <a:pt x="16027" y="17295"/>
                </a:cubicBezTo>
                <a:cubicBezTo>
                  <a:pt x="19245" y="17295"/>
                  <a:pt x="22549" y="16505"/>
                  <a:pt x="25705" y="16505"/>
                </a:cubicBezTo>
                <a:cubicBezTo>
                  <a:pt x="27397" y="16505"/>
                  <a:pt x="29046" y="16732"/>
                  <a:pt x="30617" y="17429"/>
                </a:cubicBezTo>
                <a:cubicBezTo>
                  <a:pt x="33500" y="18714"/>
                  <a:pt x="35740" y="21492"/>
                  <a:pt x="38876" y="21940"/>
                </a:cubicBezTo>
                <a:cubicBezTo>
                  <a:pt x="39182" y="21984"/>
                  <a:pt x="39486" y="22004"/>
                  <a:pt x="39789" y="22004"/>
                </a:cubicBezTo>
                <a:cubicBezTo>
                  <a:pt x="42938" y="22004"/>
                  <a:pt x="45956" y="19835"/>
                  <a:pt x="49143" y="19835"/>
                </a:cubicBezTo>
                <a:cubicBezTo>
                  <a:pt x="49290" y="19835"/>
                  <a:pt x="49437" y="19839"/>
                  <a:pt x="49584" y="19849"/>
                </a:cubicBezTo>
                <a:cubicBezTo>
                  <a:pt x="53124" y="20073"/>
                  <a:pt x="55768" y="23000"/>
                  <a:pt x="58411" y="25360"/>
                </a:cubicBezTo>
                <a:cubicBezTo>
                  <a:pt x="60333" y="27075"/>
                  <a:pt x="62909" y="28601"/>
                  <a:pt x="65337" y="28601"/>
                </a:cubicBezTo>
                <a:cubicBezTo>
                  <a:pt x="66250" y="28601"/>
                  <a:pt x="67141" y="28385"/>
                  <a:pt x="67969" y="27884"/>
                </a:cubicBezTo>
                <a:lnTo>
                  <a:pt x="66760" y="2957"/>
                </a:lnTo>
                <a:lnTo>
                  <a:pt x="1479" y="0"/>
                </a:ln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14"/>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11_1">
    <p:spTree>
      <p:nvGrpSpPr>
        <p:cNvPr id="81" name="Shape 81"/>
        <p:cNvGrpSpPr/>
        <p:nvPr/>
      </p:nvGrpSpPr>
      <p:grpSpPr>
        <a:xfrm>
          <a:off x="0" y="0"/>
          <a:ext cx="0" cy="0"/>
          <a:chOff x="0" y="0"/>
          <a:chExt cx="0" cy="0"/>
        </a:xfrm>
      </p:grpSpPr>
      <p:pic>
        <p:nvPicPr>
          <p:cNvPr id="82" name="Google Shape;82;p15"/>
          <p:cNvPicPr preferRelativeResize="0"/>
          <p:nvPr/>
        </p:nvPicPr>
        <p:blipFill>
          <a:blip r:embed="rId2"/>
          <a:stretch>
            <a:fillRect/>
          </a:stretch>
        </p:blipFill>
        <p:spPr>
          <a:xfrm>
            <a:off x="0" y="-43885"/>
            <a:ext cx="9143998" cy="5231259"/>
          </a:xfrm>
          <a:prstGeom prst="rect">
            <a:avLst/>
          </a:prstGeom>
          <a:noFill/>
          <a:ln>
            <a:noFill/>
          </a:ln>
        </p:spPr>
      </p:pic>
      <p:sp>
        <p:nvSpPr>
          <p:cNvPr id="83" name="Google Shape;83;p15"/>
          <p:cNvSpPr/>
          <p:nvPr/>
        </p:nvSpPr>
        <p:spPr>
          <a:xfrm rot="10800000">
            <a:off x="5287796" y="4122875"/>
            <a:ext cx="4078329" cy="1229306"/>
          </a:xfrm>
          <a:custGeom>
            <a:avLst/>
            <a:gdLst/>
            <a:ahLst/>
            <a:cxnLst/>
            <a:rect l="l" t="t" r="r" b="b"/>
            <a:pathLst>
              <a:path w="113342" h="34164" extrusionOk="0">
                <a:moveTo>
                  <a:pt x="1568" y="1"/>
                </a:moveTo>
                <a:lnTo>
                  <a:pt x="0" y="20028"/>
                </a:lnTo>
                <a:cubicBezTo>
                  <a:pt x="1718" y="24509"/>
                  <a:pt x="4242" y="28855"/>
                  <a:pt x="8170" y="31603"/>
                </a:cubicBezTo>
                <a:cubicBezTo>
                  <a:pt x="10473" y="33215"/>
                  <a:pt x="13332" y="34164"/>
                  <a:pt x="16125" y="34164"/>
                </a:cubicBezTo>
                <a:cubicBezTo>
                  <a:pt x="18094" y="34164"/>
                  <a:pt x="20030" y="33692"/>
                  <a:pt x="21716" y="32648"/>
                </a:cubicBezTo>
                <a:cubicBezTo>
                  <a:pt x="25524" y="30289"/>
                  <a:pt x="27242" y="25748"/>
                  <a:pt x="29810" y="22089"/>
                </a:cubicBezTo>
                <a:cubicBezTo>
                  <a:pt x="34350" y="15625"/>
                  <a:pt x="42232" y="11749"/>
                  <a:pt x="50098" y="11749"/>
                </a:cubicBezTo>
                <a:cubicBezTo>
                  <a:pt x="51755" y="11749"/>
                  <a:pt x="53411" y="11921"/>
                  <a:pt x="55036" y="12277"/>
                </a:cubicBezTo>
                <a:cubicBezTo>
                  <a:pt x="59904" y="13352"/>
                  <a:pt x="64310" y="15876"/>
                  <a:pt x="69030" y="17504"/>
                </a:cubicBezTo>
                <a:cubicBezTo>
                  <a:pt x="71490" y="18356"/>
                  <a:pt x="74162" y="18941"/>
                  <a:pt x="76765" y="18941"/>
                </a:cubicBezTo>
                <a:cubicBezTo>
                  <a:pt x="79140" y="18941"/>
                  <a:pt x="81457" y="18454"/>
                  <a:pt x="83502" y="17236"/>
                </a:cubicBezTo>
                <a:cubicBezTo>
                  <a:pt x="86713" y="15309"/>
                  <a:pt x="88863" y="11799"/>
                  <a:pt x="92313" y="10365"/>
                </a:cubicBezTo>
                <a:cubicBezTo>
                  <a:pt x="93797" y="9746"/>
                  <a:pt x="95387" y="9562"/>
                  <a:pt x="97005" y="9562"/>
                </a:cubicBezTo>
                <a:cubicBezTo>
                  <a:pt x="98350" y="9562"/>
                  <a:pt x="99714" y="9689"/>
                  <a:pt x="101050" y="9798"/>
                </a:cubicBezTo>
                <a:cubicBezTo>
                  <a:pt x="101911" y="9863"/>
                  <a:pt x="102791" y="9915"/>
                  <a:pt x="103668" y="9915"/>
                </a:cubicBezTo>
                <a:cubicBezTo>
                  <a:pt x="105786" y="9915"/>
                  <a:pt x="107884" y="9614"/>
                  <a:pt x="109638" y="8484"/>
                </a:cubicBezTo>
                <a:cubicBezTo>
                  <a:pt x="112132" y="6901"/>
                  <a:pt x="113342" y="3062"/>
                  <a:pt x="111295" y="942"/>
                </a:cubicBezTo>
                <a:lnTo>
                  <a:pt x="1568" y="1"/>
                </a:ln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1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CUSTOM_10">
    <p:spTree>
      <p:nvGrpSpPr>
        <p:cNvPr id="85" name="Shape 85"/>
        <p:cNvGrpSpPr/>
        <p:nvPr/>
      </p:nvGrpSpPr>
      <p:grpSpPr>
        <a:xfrm>
          <a:off x="0" y="0"/>
          <a:ext cx="0" cy="0"/>
          <a:chOff x="0" y="0"/>
          <a:chExt cx="0" cy="0"/>
        </a:xfrm>
      </p:grpSpPr>
      <p:pic>
        <p:nvPicPr>
          <p:cNvPr id="86" name="Google Shape;86;p16"/>
          <p:cNvPicPr preferRelativeResize="0"/>
          <p:nvPr/>
        </p:nvPicPr>
        <p:blipFill>
          <a:blip r:embed="rId2"/>
          <a:stretch>
            <a:fillRect/>
          </a:stretch>
        </p:blipFill>
        <p:spPr>
          <a:xfrm>
            <a:off x="0" y="-43885"/>
            <a:ext cx="9143998" cy="5231259"/>
          </a:xfrm>
          <a:prstGeom prst="rect">
            <a:avLst/>
          </a:prstGeom>
          <a:noFill/>
          <a:ln>
            <a:noFill/>
          </a:ln>
        </p:spPr>
      </p:pic>
      <p:sp>
        <p:nvSpPr>
          <p:cNvPr id="87" name="Google Shape;87;p16"/>
          <p:cNvSpPr/>
          <p:nvPr/>
        </p:nvSpPr>
        <p:spPr>
          <a:xfrm flipH="1">
            <a:off x="-234650" y="-266238"/>
            <a:ext cx="4143281" cy="1743445"/>
          </a:xfrm>
          <a:custGeom>
            <a:avLst/>
            <a:gdLst/>
            <a:ahLst/>
            <a:cxnLst/>
            <a:rect l="l" t="t" r="r" b="b"/>
            <a:pathLst>
              <a:path w="67970" h="28601" extrusionOk="0">
                <a:moveTo>
                  <a:pt x="1479" y="0"/>
                </a:moveTo>
                <a:cubicBezTo>
                  <a:pt x="1" y="7976"/>
                  <a:pt x="6482" y="16518"/>
                  <a:pt x="14577" y="17235"/>
                </a:cubicBezTo>
                <a:cubicBezTo>
                  <a:pt x="15058" y="17277"/>
                  <a:pt x="15542" y="17295"/>
                  <a:pt x="16027" y="17295"/>
                </a:cubicBezTo>
                <a:cubicBezTo>
                  <a:pt x="19245" y="17295"/>
                  <a:pt x="22549" y="16505"/>
                  <a:pt x="25705" y="16505"/>
                </a:cubicBezTo>
                <a:cubicBezTo>
                  <a:pt x="27397" y="16505"/>
                  <a:pt x="29046" y="16732"/>
                  <a:pt x="30617" y="17429"/>
                </a:cubicBezTo>
                <a:cubicBezTo>
                  <a:pt x="33500" y="18714"/>
                  <a:pt x="35740" y="21492"/>
                  <a:pt x="38876" y="21940"/>
                </a:cubicBezTo>
                <a:cubicBezTo>
                  <a:pt x="39182" y="21984"/>
                  <a:pt x="39486" y="22004"/>
                  <a:pt x="39789" y="22004"/>
                </a:cubicBezTo>
                <a:cubicBezTo>
                  <a:pt x="42938" y="22004"/>
                  <a:pt x="45956" y="19835"/>
                  <a:pt x="49143" y="19835"/>
                </a:cubicBezTo>
                <a:cubicBezTo>
                  <a:pt x="49290" y="19835"/>
                  <a:pt x="49437" y="19839"/>
                  <a:pt x="49584" y="19849"/>
                </a:cubicBezTo>
                <a:cubicBezTo>
                  <a:pt x="53124" y="20073"/>
                  <a:pt x="55768" y="23000"/>
                  <a:pt x="58411" y="25360"/>
                </a:cubicBezTo>
                <a:cubicBezTo>
                  <a:pt x="60333" y="27075"/>
                  <a:pt x="62909" y="28601"/>
                  <a:pt x="65337" y="28601"/>
                </a:cubicBezTo>
                <a:cubicBezTo>
                  <a:pt x="66250" y="28601"/>
                  <a:pt x="67141" y="28385"/>
                  <a:pt x="67969" y="27884"/>
                </a:cubicBezTo>
                <a:lnTo>
                  <a:pt x="66760" y="2957"/>
                </a:lnTo>
                <a:lnTo>
                  <a:pt x="1479" y="0"/>
                </a:ln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16"/>
          <p:cNvSpPr/>
          <p:nvPr/>
        </p:nvSpPr>
        <p:spPr>
          <a:xfrm flipH="1">
            <a:off x="6898875" y="4030275"/>
            <a:ext cx="2420497" cy="1277990"/>
          </a:xfrm>
          <a:custGeom>
            <a:avLst/>
            <a:gdLst/>
            <a:ahLst/>
            <a:cxnLst/>
            <a:rect l="l" t="t" r="r" b="b"/>
            <a:pathLst>
              <a:path w="35785" h="18894" fill="none" extrusionOk="0">
                <a:moveTo>
                  <a:pt x="0" y="1434"/>
                </a:moveTo>
                <a:cubicBezTo>
                  <a:pt x="2465" y="1"/>
                  <a:pt x="5661" y="882"/>
                  <a:pt x="8110" y="2360"/>
                </a:cubicBezTo>
                <a:cubicBezTo>
                  <a:pt x="10544" y="3854"/>
                  <a:pt x="12650" y="5915"/>
                  <a:pt x="15294" y="7005"/>
                </a:cubicBezTo>
                <a:cubicBezTo>
                  <a:pt x="17922" y="8095"/>
                  <a:pt x="21477" y="7886"/>
                  <a:pt x="23030" y="5482"/>
                </a:cubicBezTo>
                <a:cubicBezTo>
                  <a:pt x="23672" y="4526"/>
                  <a:pt x="23762" y="3003"/>
                  <a:pt x="22776" y="2420"/>
                </a:cubicBezTo>
                <a:cubicBezTo>
                  <a:pt x="21641" y="1733"/>
                  <a:pt x="20103" y="3107"/>
                  <a:pt x="20282" y="4421"/>
                </a:cubicBezTo>
                <a:cubicBezTo>
                  <a:pt x="20461" y="5736"/>
                  <a:pt x="21746" y="6662"/>
                  <a:pt x="23030" y="6990"/>
                </a:cubicBezTo>
                <a:cubicBezTo>
                  <a:pt x="24314" y="7319"/>
                  <a:pt x="25674" y="7214"/>
                  <a:pt x="26988" y="7378"/>
                </a:cubicBezTo>
                <a:cubicBezTo>
                  <a:pt x="29616" y="7722"/>
                  <a:pt x="32081" y="9186"/>
                  <a:pt x="33634" y="11336"/>
                </a:cubicBezTo>
                <a:cubicBezTo>
                  <a:pt x="35172" y="13487"/>
                  <a:pt x="35784" y="16295"/>
                  <a:pt x="35277" y="18893"/>
                </a:cubicBezTo>
              </a:path>
            </a:pathLst>
          </a:custGeom>
          <a:no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16"/>
          <p:cNvSpPr txBox="1"/>
          <p:nvPr>
            <p:ph type="title"/>
          </p:nvPr>
        </p:nvSpPr>
        <p:spPr>
          <a:xfrm>
            <a:off x="1942350" y="2198625"/>
            <a:ext cx="5259300" cy="1511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5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90" name="Google Shape;90;p16"/>
          <p:cNvSpPr txBox="1"/>
          <p:nvPr>
            <p:ph type="title" idx="2" hasCustomPrompt="1"/>
          </p:nvPr>
        </p:nvSpPr>
        <p:spPr>
          <a:xfrm>
            <a:off x="3746000" y="1282725"/>
            <a:ext cx="1652100" cy="915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2">
  <p:cSld name="CUSTOM_10_1">
    <p:spTree>
      <p:nvGrpSpPr>
        <p:cNvPr id="91" name="Shape 91"/>
        <p:cNvGrpSpPr/>
        <p:nvPr/>
      </p:nvGrpSpPr>
      <p:grpSpPr>
        <a:xfrm>
          <a:off x="0" y="0"/>
          <a:ext cx="0" cy="0"/>
          <a:chOff x="0" y="0"/>
          <a:chExt cx="0" cy="0"/>
        </a:xfrm>
      </p:grpSpPr>
      <p:pic>
        <p:nvPicPr>
          <p:cNvPr id="92" name="Google Shape;92;p17"/>
          <p:cNvPicPr preferRelativeResize="0"/>
          <p:nvPr/>
        </p:nvPicPr>
        <p:blipFill>
          <a:blip r:embed="rId2"/>
          <a:stretch>
            <a:fillRect/>
          </a:stretch>
        </p:blipFill>
        <p:spPr>
          <a:xfrm>
            <a:off x="0" y="-43885"/>
            <a:ext cx="9143998" cy="5231259"/>
          </a:xfrm>
          <a:prstGeom prst="rect">
            <a:avLst/>
          </a:prstGeom>
          <a:noFill/>
          <a:ln>
            <a:noFill/>
          </a:ln>
        </p:spPr>
      </p:pic>
      <p:grpSp>
        <p:nvGrpSpPr>
          <p:cNvPr id="93" name="Google Shape;93;p17"/>
          <p:cNvGrpSpPr/>
          <p:nvPr/>
        </p:nvGrpSpPr>
        <p:grpSpPr>
          <a:xfrm>
            <a:off x="-396402" y="-536388"/>
            <a:ext cx="9691852" cy="6099260"/>
            <a:chOff x="-396402" y="-536388"/>
            <a:chExt cx="9691852" cy="6099260"/>
          </a:xfrm>
        </p:grpSpPr>
        <p:sp>
          <p:nvSpPr>
            <p:cNvPr id="94" name="Google Shape;94;p17"/>
            <p:cNvSpPr/>
            <p:nvPr/>
          </p:nvSpPr>
          <p:spPr>
            <a:xfrm flipH="1">
              <a:off x="5151255" y="3819000"/>
              <a:ext cx="4144196" cy="1743872"/>
            </a:xfrm>
            <a:custGeom>
              <a:avLst/>
              <a:gdLst/>
              <a:ahLst/>
              <a:cxnLst/>
              <a:rect l="l" t="t" r="r" b="b"/>
              <a:pathLst>
                <a:path w="67985" h="28608" extrusionOk="0">
                  <a:moveTo>
                    <a:pt x="2624" y="0"/>
                  </a:moveTo>
                  <a:cubicBezTo>
                    <a:pt x="1714" y="0"/>
                    <a:pt x="825" y="213"/>
                    <a:pt x="1" y="709"/>
                  </a:cubicBezTo>
                  <a:lnTo>
                    <a:pt x="1225" y="25635"/>
                  </a:lnTo>
                  <a:lnTo>
                    <a:pt x="66491" y="28607"/>
                  </a:lnTo>
                  <a:cubicBezTo>
                    <a:pt x="67984" y="20617"/>
                    <a:pt x="61488" y="12074"/>
                    <a:pt x="53408" y="11372"/>
                  </a:cubicBezTo>
                  <a:cubicBezTo>
                    <a:pt x="52914" y="11328"/>
                    <a:pt x="52417" y="11309"/>
                    <a:pt x="51918" y="11309"/>
                  </a:cubicBezTo>
                  <a:cubicBezTo>
                    <a:pt x="48698" y="11309"/>
                    <a:pt x="45399" y="12100"/>
                    <a:pt x="42248" y="12100"/>
                  </a:cubicBezTo>
                  <a:cubicBezTo>
                    <a:pt x="40562" y="12100"/>
                    <a:pt x="38919" y="11873"/>
                    <a:pt x="37353" y="11178"/>
                  </a:cubicBezTo>
                  <a:cubicBezTo>
                    <a:pt x="34471" y="9894"/>
                    <a:pt x="32230" y="7116"/>
                    <a:pt x="29094" y="6668"/>
                  </a:cubicBezTo>
                  <a:cubicBezTo>
                    <a:pt x="28787" y="6623"/>
                    <a:pt x="28481" y="6603"/>
                    <a:pt x="28177" y="6603"/>
                  </a:cubicBezTo>
                  <a:cubicBezTo>
                    <a:pt x="25030" y="6603"/>
                    <a:pt x="22014" y="8758"/>
                    <a:pt x="18830" y="8758"/>
                  </a:cubicBezTo>
                  <a:cubicBezTo>
                    <a:pt x="18682" y="8758"/>
                    <a:pt x="18534" y="8753"/>
                    <a:pt x="18386" y="8744"/>
                  </a:cubicBezTo>
                  <a:cubicBezTo>
                    <a:pt x="14846" y="8520"/>
                    <a:pt x="12217" y="5592"/>
                    <a:pt x="9574" y="3233"/>
                  </a:cubicBezTo>
                  <a:cubicBezTo>
                    <a:pt x="7649" y="1525"/>
                    <a:pt x="5060" y="0"/>
                    <a:pt x="2624" y="0"/>
                  </a:cubicBez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17"/>
            <p:cNvSpPr/>
            <p:nvPr/>
          </p:nvSpPr>
          <p:spPr>
            <a:xfrm>
              <a:off x="-396402" y="-536388"/>
              <a:ext cx="4144196" cy="1743445"/>
            </a:xfrm>
            <a:custGeom>
              <a:avLst/>
              <a:gdLst/>
              <a:ahLst/>
              <a:cxnLst/>
              <a:rect l="l" t="t" r="r" b="b"/>
              <a:pathLst>
                <a:path w="67985" h="28601" extrusionOk="0">
                  <a:moveTo>
                    <a:pt x="66491" y="0"/>
                  </a:moveTo>
                  <a:lnTo>
                    <a:pt x="1210" y="2958"/>
                  </a:lnTo>
                  <a:lnTo>
                    <a:pt x="1" y="27884"/>
                  </a:lnTo>
                  <a:cubicBezTo>
                    <a:pt x="829" y="28386"/>
                    <a:pt x="1721" y="28601"/>
                    <a:pt x="2635" y="28601"/>
                  </a:cubicBezTo>
                  <a:cubicBezTo>
                    <a:pt x="5068" y="28601"/>
                    <a:pt x="7652" y="27075"/>
                    <a:pt x="9574" y="25360"/>
                  </a:cubicBezTo>
                  <a:cubicBezTo>
                    <a:pt x="12217" y="23015"/>
                    <a:pt x="14846" y="20073"/>
                    <a:pt x="18386" y="19849"/>
                  </a:cubicBezTo>
                  <a:cubicBezTo>
                    <a:pt x="18525" y="19840"/>
                    <a:pt x="18664" y="19836"/>
                    <a:pt x="18803" y="19836"/>
                  </a:cubicBezTo>
                  <a:cubicBezTo>
                    <a:pt x="21997" y="19836"/>
                    <a:pt x="25021" y="22004"/>
                    <a:pt x="28177" y="22004"/>
                  </a:cubicBezTo>
                  <a:cubicBezTo>
                    <a:pt x="28481" y="22004"/>
                    <a:pt x="28787" y="21984"/>
                    <a:pt x="29094" y="21940"/>
                  </a:cubicBezTo>
                  <a:cubicBezTo>
                    <a:pt x="32230" y="21492"/>
                    <a:pt x="34470" y="18714"/>
                    <a:pt x="37353" y="17429"/>
                  </a:cubicBezTo>
                  <a:cubicBezTo>
                    <a:pt x="38924" y="16732"/>
                    <a:pt x="40573" y="16505"/>
                    <a:pt x="42266" y="16505"/>
                  </a:cubicBezTo>
                  <a:cubicBezTo>
                    <a:pt x="45422" y="16505"/>
                    <a:pt x="48729" y="17295"/>
                    <a:pt x="51954" y="17295"/>
                  </a:cubicBezTo>
                  <a:cubicBezTo>
                    <a:pt x="52441" y="17295"/>
                    <a:pt x="52926" y="17277"/>
                    <a:pt x="53408" y="17235"/>
                  </a:cubicBezTo>
                  <a:cubicBezTo>
                    <a:pt x="61488" y="16518"/>
                    <a:pt x="67984" y="7991"/>
                    <a:pt x="66491" y="0"/>
                  </a:cubicBez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6" name="Google Shape;96;p17"/>
          <p:cNvSpPr/>
          <p:nvPr/>
        </p:nvSpPr>
        <p:spPr>
          <a:xfrm rot="-7874682" flipH="1">
            <a:off x="6873400" y="-160002"/>
            <a:ext cx="2420446" cy="1277963"/>
          </a:xfrm>
          <a:custGeom>
            <a:avLst/>
            <a:gdLst/>
            <a:ahLst/>
            <a:cxnLst/>
            <a:rect l="l" t="t" r="r" b="b"/>
            <a:pathLst>
              <a:path w="35785" h="18894" fill="none" extrusionOk="0">
                <a:moveTo>
                  <a:pt x="0" y="1434"/>
                </a:moveTo>
                <a:cubicBezTo>
                  <a:pt x="2465" y="1"/>
                  <a:pt x="5661" y="882"/>
                  <a:pt x="8110" y="2360"/>
                </a:cubicBezTo>
                <a:cubicBezTo>
                  <a:pt x="10544" y="3854"/>
                  <a:pt x="12650" y="5915"/>
                  <a:pt x="15294" y="7005"/>
                </a:cubicBezTo>
                <a:cubicBezTo>
                  <a:pt x="17922" y="8095"/>
                  <a:pt x="21477" y="7886"/>
                  <a:pt x="23030" y="5482"/>
                </a:cubicBezTo>
                <a:cubicBezTo>
                  <a:pt x="23672" y="4526"/>
                  <a:pt x="23762" y="3003"/>
                  <a:pt x="22776" y="2420"/>
                </a:cubicBezTo>
                <a:cubicBezTo>
                  <a:pt x="21641" y="1733"/>
                  <a:pt x="20103" y="3107"/>
                  <a:pt x="20282" y="4421"/>
                </a:cubicBezTo>
                <a:cubicBezTo>
                  <a:pt x="20461" y="5736"/>
                  <a:pt x="21746" y="6662"/>
                  <a:pt x="23030" y="6990"/>
                </a:cubicBezTo>
                <a:cubicBezTo>
                  <a:pt x="24314" y="7319"/>
                  <a:pt x="25674" y="7214"/>
                  <a:pt x="26988" y="7378"/>
                </a:cubicBezTo>
                <a:cubicBezTo>
                  <a:pt x="29616" y="7722"/>
                  <a:pt x="32081" y="9186"/>
                  <a:pt x="33634" y="11336"/>
                </a:cubicBezTo>
                <a:cubicBezTo>
                  <a:pt x="35172" y="13487"/>
                  <a:pt x="35784" y="16295"/>
                  <a:pt x="35277" y="18893"/>
                </a:cubicBezTo>
              </a:path>
            </a:pathLst>
          </a:custGeom>
          <a:no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17"/>
          <p:cNvSpPr txBox="1"/>
          <p:nvPr>
            <p:ph type="title"/>
          </p:nvPr>
        </p:nvSpPr>
        <p:spPr>
          <a:xfrm>
            <a:off x="2107675" y="1880200"/>
            <a:ext cx="6323100" cy="9651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5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98" name="Google Shape;98;p17"/>
          <p:cNvSpPr txBox="1"/>
          <p:nvPr>
            <p:ph type="title" idx="2" hasCustomPrompt="1"/>
          </p:nvPr>
        </p:nvSpPr>
        <p:spPr>
          <a:xfrm>
            <a:off x="713225" y="1731350"/>
            <a:ext cx="1365300" cy="11139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3">
  <p:cSld name="CUSTOM_10_1_1">
    <p:spTree>
      <p:nvGrpSpPr>
        <p:cNvPr id="99" name="Shape 99"/>
        <p:cNvGrpSpPr/>
        <p:nvPr/>
      </p:nvGrpSpPr>
      <p:grpSpPr>
        <a:xfrm>
          <a:off x="0" y="0"/>
          <a:ext cx="0" cy="0"/>
          <a:chOff x="0" y="0"/>
          <a:chExt cx="0" cy="0"/>
        </a:xfrm>
      </p:grpSpPr>
      <p:pic>
        <p:nvPicPr>
          <p:cNvPr id="100" name="Google Shape;100;p18"/>
          <p:cNvPicPr preferRelativeResize="0"/>
          <p:nvPr/>
        </p:nvPicPr>
        <p:blipFill>
          <a:blip r:embed="rId2"/>
          <a:stretch>
            <a:fillRect/>
          </a:stretch>
        </p:blipFill>
        <p:spPr>
          <a:xfrm>
            <a:off x="0" y="-43885"/>
            <a:ext cx="9143998" cy="5231259"/>
          </a:xfrm>
          <a:prstGeom prst="rect">
            <a:avLst/>
          </a:prstGeom>
          <a:noFill/>
          <a:ln>
            <a:noFill/>
          </a:ln>
        </p:spPr>
      </p:pic>
      <p:sp>
        <p:nvSpPr>
          <p:cNvPr id="101" name="Google Shape;101;p18"/>
          <p:cNvSpPr/>
          <p:nvPr/>
        </p:nvSpPr>
        <p:spPr>
          <a:xfrm rot="10800000" flipH="1">
            <a:off x="-99400" y="-63725"/>
            <a:ext cx="2420497" cy="1277990"/>
          </a:xfrm>
          <a:custGeom>
            <a:avLst/>
            <a:gdLst/>
            <a:ahLst/>
            <a:cxnLst/>
            <a:rect l="l" t="t" r="r" b="b"/>
            <a:pathLst>
              <a:path w="35785" h="18894" fill="none" extrusionOk="0">
                <a:moveTo>
                  <a:pt x="0" y="1434"/>
                </a:moveTo>
                <a:cubicBezTo>
                  <a:pt x="2465" y="1"/>
                  <a:pt x="5661" y="882"/>
                  <a:pt x="8110" y="2360"/>
                </a:cubicBezTo>
                <a:cubicBezTo>
                  <a:pt x="10544" y="3854"/>
                  <a:pt x="12650" y="5915"/>
                  <a:pt x="15294" y="7005"/>
                </a:cubicBezTo>
                <a:cubicBezTo>
                  <a:pt x="17922" y="8095"/>
                  <a:pt x="21477" y="7886"/>
                  <a:pt x="23030" y="5482"/>
                </a:cubicBezTo>
                <a:cubicBezTo>
                  <a:pt x="23672" y="4526"/>
                  <a:pt x="23762" y="3003"/>
                  <a:pt x="22776" y="2420"/>
                </a:cubicBezTo>
                <a:cubicBezTo>
                  <a:pt x="21641" y="1733"/>
                  <a:pt x="20103" y="3107"/>
                  <a:pt x="20282" y="4421"/>
                </a:cubicBezTo>
                <a:cubicBezTo>
                  <a:pt x="20461" y="5736"/>
                  <a:pt x="21746" y="6662"/>
                  <a:pt x="23030" y="6990"/>
                </a:cubicBezTo>
                <a:cubicBezTo>
                  <a:pt x="24314" y="7319"/>
                  <a:pt x="25674" y="7214"/>
                  <a:pt x="26988" y="7378"/>
                </a:cubicBezTo>
                <a:cubicBezTo>
                  <a:pt x="29616" y="7722"/>
                  <a:pt x="32081" y="9186"/>
                  <a:pt x="33634" y="11336"/>
                </a:cubicBezTo>
                <a:cubicBezTo>
                  <a:pt x="35172" y="13487"/>
                  <a:pt x="35784" y="16295"/>
                  <a:pt x="35277" y="18893"/>
                </a:cubicBezTo>
              </a:path>
            </a:pathLst>
          </a:custGeom>
          <a:no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2" name="Google Shape;102;p18"/>
          <p:cNvGrpSpPr/>
          <p:nvPr/>
        </p:nvGrpSpPr>
        <p:grpSpPr>
          <a:xfrm>
            <a:off x="-266502" y="-131350"/>
            <a:ext cx="9683745" cy="5635258"/>
            <a:chOff x="-266502" y="-131350"/>
            <a:chExt cx="9683745" cy="5635258"/>
          </a:xfrm>
        </p:grpSpPr>
        <p:sp>
          <p:nvSpPr>
            <p:cNvPr id="103" name="Google Shape;103;p18"/>
            <p:cNvSpPr/>
            <p:nvPr/>
          </p:nvSpPr>
          <p:spPr>
            <a:xfrm rot="10800000" flipH="1">
              <a:off x="-266502" y="3760462"/>
              <a:ext cx="4144196" cy="1743445"/>
            </a:xfrm>
            <a:custGeom>
              <a:avLst/>
              <a:gdLst/>
              <a:ahLst/>
              <a:cxnLst/>
              <a:rect l="l" t="t" r="r" b="b"/>
              <a:pathLst>
                <a:path w="67985" h="28601" extrusionOk="0">
                  <a:moveTo>
                    <a:pt x="66491" y="0"/>
                  </a:moveTo>
                  <a:lnTo>
                    <a:pt x="1210" y="2958"/>
                  </a:lnTo>
                  <a:lnTo>
                    <a:pt x="1" y="27884"/>
                  </a:lnTo>
                  <a:cubicBezTo>
                    <a:pt x="829" y="28386"/>
                    <a:pt x="1721" y="28601"/>
                    <a:pt x="2635" y="28601"/>
                  </a:cubicBezTo>
                  <a:cubicBezTo>
                    <a:pt x="5068" y="28601"/>
                    <a:pt x="7652" y="27075"/>
                    <a:pt x="9574" y="25360"/>
                  </a:cubicBezTo>
                  <a:cubicBezTo>
                    <a:pt x="12217" y="23015"/>
                    <a:pt x="14846" y="20073"/>
                    <a:pt x="18386" y="19849"/>
                  </a:cubicBezTo>
                  <a:cubicBezTo>
                    <a:pt x="18525" y="19840"/>
                    <a:pt x="18664" y="19836"/>
                    <a:pt x="18803" y="19836"/>
                  </a:cubicBezTo>
                  <a:cubicBezTo>
                    <a:pt x="21997" y="19836"/>
                    <a:pt x="25021" y="22004"/>
                    <a:pt x="28177" y="22004"/>
                  </a:cubicBezTo>
                  <a:cubicBezTo>
                    <a:pt x="28481" y="22004"/>
                    <a:pt x="28787" y="21984"/>
                    <a:pt x="29094" y="21940"/>
                  </a:cubicBezTo>
                  <a:cubicBezTo>
                    <a:pt x="32230" y="21492"/>
                    <a:pt x="34470" y="18714"/>
                    <a:pt x="37353" y="17429"/>
                  </a:cubicBezTo>
                  <a:cubicBezTo>
                    <a:pt x="38924" y="16732"/>
                    <a:pt x="40573" y="16505"/>
                    <a:pt x="42266" y="16505"/>
                  </a:cubicBezTo>
                  <a:cubicBezTo>
                    <a:pt x="45422" y="16505"/>
                    <a:pt x="48729" y="17295"/>
                    <a:pt x="51954" y="17295"/>
                  </a:cubicBezTo>
                  <a:cubicBezTo>
                    <a:pt x="52441" y="17295"/>
                    <a:pt x="52926" y="17277"/>
                    <a:pt x="53408" y="17235"/>
                  </a:cubicBezTo>
                  <a:cubicBezTo>
                    <a:pt x="61488" y="16518"/>
                    <a:pt x="67984" y="7991"/>
                    <a:pt x="66491" y="0"/>
                  </a:cubicBez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18"/>
            <p:cNvSpPr/>
            <p:nvPr/>
          </p:nvSpPr>
          <p:spPr>
            <a:xfrm rot="10800000" flipH="1">
              <a:off x="5864600" y="-131350"/>
              <a:ext cx="3552643" cy="1070422"/>
            </a:xfrm>
            <a:custGeom>
              <a:avLst/>
              <a:gdLst/>
              <a:ahLst/>
              <a:cxnLst/>
              <a:rect l="l" t="t" r="r" b="b"/>
              <a:pathLst>
                <a:path w="87251" h="26289" extrusionOk="0">
                  <a:moveTo>
                    <a:pt x="74840" y="1"/>
                  </a:moveTo>
                  <a:cubicBezTo>
                    <a:pt x="73325" y="1"/>
                    <a:pt x="71836" y="364"/>
                    <a:pt x="70538" y="1168"/>
                  </a:cubicBezTo>
                  <a:cubicBezTo>
                    <a:pt x="67611" y="2990"/>
                    <a:pt x="66281" y="6469"/>
                    <a:pt x="64295" y="9292"/>
                  </a:cubicBezTo>
                  <a:cubicBezTo>
                    <a:pt x="60801" y="14267"/>
                    <a:pt x="54736" y="17252"/>
                    <a:pt x="48672" y="17252"/>
                  </a:cubicBezTo>
                  <a:cubicBezTo>
                    <a:pt x="47400" y="17252"/>
                    <a:pt x="46128" y="17121"/>
                    <a:pt x="44880" y="16849"/>
                  </a:cubicBezTo>
                  <a:cubicBezTo>
                    <a:pt x="41131" y="16013"/>
                    <a:pt x="37741" y="14071"/>
                    <a:pt x="34112" y="12817"/>
                  </a:cubicBezTo>
                  <a:cubicBezTo>
                    <a:pt x="32222" y="12161"/>
                    <a:pt x="30165" y="11709"/>
                    <a:pt x="28160" y="11709"/>
                  </a:cubicBezTo>
                  <a:cubicBezTo>
                    <a:pt x="26331" y="11709"/>
                    <a:pt x="24545" y="12085"/>
                    <a:pt x="22970" y="13026"/>
                  </a:cubicBezTo>
                  <a:cubicBezTo>
                    <a:pt x="20506" y="14504"/>
                    <a:pt x="18848" y="17208"/>
                    <a:pt x="16190" y="18313"/>
                  </a:cubicBezTo>
                  <a:cubicBezTo>
                    <a:pt x="15059" y="18789"/>
                    <a:pt x="13846" y="18929"/>
                    <a:pt x="12611" y="18929"/>
                  </a:cubicBezTo>
                  <a:cubicBezTo>
                    <a:pt x="11562" y="18929"/>
                    <a:pt x="10497" y="18828"/>
                    <a:pt x="9454" y="18746"/>
                  </a:cubicBezTo>
                  <a:cubicBezTo>
                    <a:pt x="8801" y="18694"/>
                    <a:pt x="8133" y="18655"/>
                    <a:pt x="7467" y="18655"/>
                  </a:cubicBezTo>
                  <a:cubicBezTo>
                    <a:pt x="5833" y="18655"/>
                    <a:pt x="4211" y="18892"/>
                    <a:pt x="2853" y="19762"/>
                  </a:cubicBezTo>
                  <a:cubicBezTo>
                    <a:pt x="941" y="20986"/>
                    <a:pt x="0" y="23943"/>
                    <a:pt x="1568" y="25571"/>
                  </a:cubicBezTo>
                  <a:lnTo>
                    <a:pt x="86040" y="26288"/>
                  </a:lnTo>
                  <a:lnTo>
                    <a:pt x="87250" y="10875"/>
                  </a:lnTo>
                  <a:cubicBezTo>
                    <a:pt x="85921" y="7440"/>
                    <a:pt x="83979" y="4095"/>
                    <a:pt x="80963" y="1974"/>
                  </a:cubicBezTo>
                  <a:cubicBezTo>
                    <a:pt x="79185" y="731"/>
                    <a:pt x="76987" y="1"/>
                    <a:pt x="74840" y="1"/>
                  </a:cubicBez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5" name="Google Shape;105;p18"/>
          <p:cNvSpPr txBox="1"/>
          <p:nvPr>
            <p:ph type="title"/>
          </p:nvPr>
        </p:nvSpPr>
        <p:spPr>
          <a:xfrm>
            <a:off x="1313600" y="2320975"/>
            <a:ext cx="6323100" cy="1053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600"/>
              <a:buNone/>
              <a:defRPr sz="5000">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06" name="Google Shape;106;p18"/>
          <p:cNvSpPr txBox="1"/>
          <p:nvPr>
            <p:ph type="title" idx="2" hasCustomPrompt="1"/>
          </p:nvPr>
        </p:nvSpPr>
        <p:spPr>
          <a:xfrm>
            <a:off x="5984600" y="1405075"/>
            <a:ext cx="1652100" cy="915900"/>
          </a:xfrm>
          <a:prstGeom prst="rect">
            <a:avLst/>
          </a:prstGeom>
          <a:noFill/>
        </p:spPr>
        <p:txBody>
          <a:bodyPr spcFirstLastPara="1" wrap="square" lIns="91425" tIns="91425" rIns="91425" bIns="91425" anchor="b" anchorCtr="0">
            <a:noAutofit/>
          </a:bodyPr>
          <a:lstStyle>
            <a:lvl1pPr lvl="0" algn="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07" name="Shape 107"/>
        <p:cNvGrpSpPr/>
        <p:nvPr/>
      </p:nvGrpSpPr>
      <p:grpSpPr>
        <a:xfrm>
          <a:off x="0" y="0"/>
          <a:ext cx="0" cy="0"/>
          <a:chOff x="0" y="0"/>
          <a:chExt cx="0" cy="0"/>
        </a:xfrm>
      </p:grpSpPr>
      <p:sp>
        <p:nvSpPr>
          <p:cNvPr id="108" name="Google Shape;108;p19"/>
          <p:cNvSpPr txBox="1"/>
          <p:nvPr>
            <p:ph type="subTitle" idx="1"/>
          </p:nvPr>
        </p:nvSpPr>
        <p:spPr>
          <a:xfrm>
            <a:off x="713228" y="3287700"/>
            <a:ext cx="6069600" cy="1010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Char char="●"/>
              <a:defRPr b="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109" name="Google Shape;109;p19"/>
          <p:cNvSpPr txBox="1"/>
          <p:nvPr>
            <p:ph type="subTitle" idx="2"/>
          </p:nvPr>
        </p:nvSpPr>
        <p:spPr>
          <a:xfrm>
            <a:off x="713228" y="1666287"/>
            <a:ext cx="6069600" cy="1010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1400"/>
              <a:buChar char="●"/>
              <a:defRPr b="0"/>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110" name="Google Shape;110;p19"/>
          <p:cNvSpPr txBox="1"/>
          <p:nvPr>
            <p:ph type="subTitle" idx="3"/>
          </p:nvPr>
        </p:nvSpPr>
        <p:spPr>
          <a:xfrm>
            <a:off x="713228" y="1183588"/>
            <a:ext cx="60696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b="1">
                <a:solidFill>
                  <a:schemeClr val="dk2"/>
                </a:solidFill>
                <a:latin typeface="Manrope"/>
                <a:ea typeface="Manrope"/>
                <a:cs typeface="Manrope"/>
                <a:sym typeface="Manrope"/>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111" name="Google Shape;111;p19"/>
          <p:cNvSpPr txBox="1"/>
          <p:nvPr>
            <p:ph type="subTitle" idx="4"/>
          </p:nvPr>
        </p:nvSpPr>
        <p:spPr>
          <a:xfrm>
            <a:off x="713228" y="2805000"/>
            <a:ext cx="60696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b="1">
                <a:solidFill>
                  <a:schemeClr val="dk2"/>
                </a:solidFill>
                <a:latin typeface="Manrope"/>
                <a:ea typeface="Manrope"/>
                <a:cs typeface="Manrope"/>
                <a:sym typeface="Manrope"/>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pic>
        <p:nvPicPr>
          <p:cNvPr id="112" name="Google Shape;112;p19"/>
          <p:cNvPicPr preferRelativeResize="0"/>
          <p:nvPr/>
        </p:nvPicPr>
        <p:blipFill>
          <a:blip r:embed="rId2"/>
          <a:stretch>
            <a:fillRect/>
          </a:stretch>
        </p:blipFill>
        <p:spPr>
          <a:xfrm>
            <a:off x="0" y="-43885"/>
            <a:ext cx="9143998" cy="5231259"/>
          </a:xfrm>
          <a:prstGeom prst="rect">
            <a:avLst/>
          </a:prstGeom>
          <a:noFill/>
          <a:ln>
            <a:noFill/>
          </a:ln>
        </p:spPr>
      </p:pic>
      <p:sp>
        <p:nvSpPr>
          <p:cNvPr id="113" name="Google Shape;113;p19"/>
          <p:cNvSpPr/>
          <p:nvPr/>
        </p:nvSpPr>
        <p:spPr>
          <a:xfrm>
            <a:off x="5864600" y="4160075"/>
            <a:ext cx="3552643" cy="1070422"/>
          </a:xfrm>
          <a:custGeom>
            <a:avLst/>
            <a:gdLst/>
            <a:ahLst/>
            <a:cxnLst/>
            <a:rect l="l" t="t" r="r" b="b"/>
            <a:pathLst>
              <a:path w="87251" h="26289" extrusionOk="0">
                <a:moveTo>
                  <a:pt x="74840" y="1"/>
                </a:moveTo>
                <a:cubicBezTo>
                  <a:pt x="73325" y="1"/>
                  <a:pt x="71836" y="364"/>
                  <a:pt x="70538" y="1168"/>
                </a:cubicBezTo>
                <a:cubicBezTo>
                  <a:pt x="67611" y="2990"/>
                  <a:pt x="66281" y="6469"/>
                  <a:pt x="64295" y="9292"/>
                </a:cubicBezTo>
                <a:cubicBezTo>
                  <a:pt x="60801" y="14267"/>
                  <a:pt x="54736" y="17252"/>
                  <a:pt x="48672" y="17252"/>
                </a:cubicBezTo>
                <a:cubicBezTo>
                  <a:pt x="47400" y="17252"/>
                  <a:pt x="46128" y="17121"/>
                  <a:pt x="44880" y="16849"/>
                </a:cubicBezTo>
                <a:cubicBezTo>
                  <a:pt x="41131" y="16013"/>
                  <a:pt x="37741" y="14071"/>
                  <a:pt x="34112" y="12817"/>
                </a:cubicBezTo>
                <a:cubicBezTo>
                  <a:pt x="32222" y="12161"/>
                  <a:pt x="30165" y="11709"/>
                  <a:pt x="28160" y="11709"/>
                </a:cubicBezTo>
                <a:cubicBezTo>
                  <a:pt x="26331" y="11709"/>
                  <a:pt x="24545" y="12085"/>
                  <a:pt x="22970" y="13026"/>
                </a:cubicBezTo>
                <a:cubicBezTo>
                  <a:pt x="20506" y="14504"/>
                  <a:pt x="18848" y="17208"/>
                  <a:pt x="16190" y="18313"/>
                </a:cubicBezTo>
                <a:cubicBezTo>
                  <a:pt x="15059" y="18789"/>
                  <a:pt x="13846" y="18929"/>
                  <a:pt x="12611" y="18929"/>
                </a:cubicBezTo>
                <a:cubicBezTo>
                  <a:pt x="11562" y="18929"/>
                  <a:pt x="10497" y="18828"/>
                  <a:pt x="9454" y="18746"/>
                </a:cubicBezTo>
                <a:cubicBezTo>
                  <a:pt x="8801" y="18694"/>
                  <a:pt x="8133" y="18655"/>
                  <a:pt x="7467" y="18655"/>
                </a:cubicBezTo>
                <a:cubicBezTo>
                  <a:pt x="5833" y="18655"/>
                  <a:pt x="4211" y="18892"/>
                  <a:pt x="2853" y="19762"/>
                </a:cubicBezTo>
                <a:cubicBezTo>
                  <a:pt x="941" y="20986"/>
                  <a:pt x="0" y="23943"/>
                  <a:pt x="1568" y="25571"/>
                </a:cubicBezTo>
                <a:lnTo>
                  <a:pt x="86040" y="26288"/>
                </a:lnTo>
                <a:lnTo>
                  <a:pt x="87250" y="10875"/>
                </a:lnTo>
                <a:cubicBezTo>
                  <a:pt x="85921" y="7440"/>
                  <a:pt x="83979" y="4095"/>
                  <a:pt x="80963" y="1974"/>
                </a:cubicBezTo>
                <a:cubicBezTo>
                  <a:pt x="79185" y="731"/>
                  <a:pt x="76987" y="1"/>
                  <a:pt x="74840" y="1"/>
                </a:cubicBez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14" name="Shape 114"/>
        <p:cNvGrpSpPr/>
        <p:nvPr/>
      </p:nvGrpSpPr>
      <p:grpSpPr>
        <a:xfrm>
          <a:off x="0" y="0"/>
          <a:ext cx="0" cy="0"/>
          <a:chOff x="0" y="0"/>
          <a:chExt cx="0" cy="0"/>
        </a:xfrm>
      </p:grpSpPr>
      <p:pic>
        <p:nvPicPr>
          <p:cNvPr id="115" name="Google Shape;115;p20"/>
          <p:cNvPicPr preferRelativeResize="0"/>
          <p:nvPr/>
        </p:nvPicPr>
        <p:blipFill>
          <a:blip r:embed="rId2"/>
          <a:stretch>
            <a:fillRect/>
          </a:stretch>
        </p:blipFill>
        <p:spPr>
          <a:xfrm>
            <a:off x="0" y="-43885"/>
            <a:ext cx="9143998" cy="5231259"/>
          </a:xfrm>
          <a:prstGeom prst="rect">
            <a:avLst/>
          </a:prstGeom>
          <a:noFill/>
          <a:ln>
            <a:noFill/>
          </a:ln>
        </p:spPr>
      </p:pic>
      <p:sp>
        <p:nvSpPr>
          <p:cNvPr id="116" name="Google Shape;116;p20"/>
          <p:cNvSpPr/>
          <p:nvPr/>
        </p:nvSpPr>
        <p:spPr>
          <a:xfrm flipH="1">
            <a:off x="5151255" y="3819000"/>
            <a:ext cx="4144196" cy="1743872"/>
          </a:xfrm>
          <a:custGeom>
            <a:avLst/>
            <a:gdLst/>
            <a:ahLst/>
            <a:cxnLst/>
            <a:rect l="l" t="t" r="r" b="b"/>
            <a:pathLst>
              <a:path w="67985" h="28608" extrusionOk="0">
                <a:moveTo>
                  <a:pt x="2624" y="0"/>
                </a:moveTo>
                <a:cubicBezTo>
                  <a:pt x="1714" y="0"/>
                  <a:pt x="825" y="213"/>
                  <a:pt x="1" y="709"/>
                </a:cubicBezTo>
                <a:lnTo>
                  <a:pt x="1225" y="25635"/>
                </a:lnTo>
                <a:lnTo>
                  <a:pt x="66491" y="28607"/>
                </a:lnTo>
                <a:cubicBezTo>
                  <a:pt x="67984" y="20617"/>
                  <a:pt x="61488" y="12074"/>
                  <a:pt x="53408" y="11372"/>
                </a:cubicBezTo>
                <a:cubicBezTo>
                  <a:pt x="52914" y="11328"/>
                  <a:pt x="52417" y="11309"/>
                  <a:pt x="51918" y="11309"/>
                </a:cubicBezTo>
                <a:cubicBezTo>
                  <a:pt x="48698" y="11309"/>
                  <a:pt x="45399" y="12100"/>
                  <a:pt x="42248" y="12100"/>
                </a:cubicBezTo>
                <a:cubicBezTo>
                  <a:pt x="40562" y="12100"/>
                  <a:pt x="38919" y="11873"/>
                  <a:pt x="37353" y="11178"/>
                </a:cubicBezTo>
                <a:cubicBezTo>
                  <a:pt x="34471" y="9894"/>
                  <a:pt x="32230" y="7116"/>
                  <a:pt x="29094" y="6668"/>
                </a:cubicBezTo>
                <a:cubicBezTo>
                  <a:pt x="28787" y="6623"/>
                  <a:pt x="28481" y="6603"/>
                  <a:pt x="28177" y="6603"/>
                </a:cubicBezTo>
                <a:cubicBezTo>
                  <a:pt x="25030" y="6603"/>
                  <a:pt x="22014" y="8758"/>
                  <a:pt x="18830" y="8758"/>
                </a:cubicBezTo>
                <a:cubicBezTo>
                  <a:pt x="18682" y="8758"/>
                  <a:pt x="18534" y="8753"/>
                  <a:pt x="18386" y="8744"/>
                </a:cubicBezTo>
                <a:cubicBezTo>
                  <a:pt x="14846" y="8520"/>
                  <a:pt x="12217" y="5592"/>
                  <a:pt x="9574" y="3233"/>
                </a:cubicBezTo>
                <a:cubicBezTo>
                  <a:pt x="7649" y="1525"/>
                  <a:pt x="5060" y="0"/>
                  <a:pt x="2624" y="0"/>
                </a:cubicBez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7" name="Google Shape;117;p20"/>
          <p:cNvGrpSpPr/>
          <p:nvPr/>
        </p:nvGrpSpPr>
        <p:grpSpPr>
          <a:xfrm>
            <a:off x="-291571" y="297125"/>
            <a:ext cx="9216725" cy="5076680"/>
            <a:chOff x="-291571" y="297125"/>
            <a:chExt cx="9216725" cy="5076680"/>
          </a:xfrm>
        </p:grpSpPr>
        <p:sp>
          <p:nvSpPr>
            <p:cNvPr id="118" name="Google Shape;118;p20"/>
            <p:cNvSpPr/>
            <p:nvPr/>
          </p:nvSpPr>
          <p:spPr>
            <a:xfrm rot="-10558294" flipH="1">
              <a:off x="-240965" y="3775604"/>
              <a:ext cx="2267198" cy="1520441"/>
            </a:xfrm>
            <a:custGeom>
              <a:avLst/>
              <a:gdLst/>
              <a:ahLst/>
              <a:cxnLst/>
              <a:rect l="l" t="t" r="r" b="b"/>
              <a:pathLst>
                <a:path w="62892" h="42177" fill="none" extrusionOk="0">
                  <a:moveTo>
                    <a:pt x="1" y="42176"/>
                  </a:moveTo>
                  <a:cubicBezTo>
                    <a:pt x="1838" y="37352"/>
                    <a:pt x="3675" y="32513"/>
                    <a:pt x="6273" y="28078"/>
                  </a:cubicBezTo>
                  <a:cubicBezTo>
                    <a:pt x="8887" y="23627"/>
                    <a:pt x="12337" y="19565"/>
                    <a:pt x="16773" y="16966"/>
                  </a:cubicBezTo>
                  <a:cubicBezTo>
                    <a:pt x="19401" y="15413"/>
                    <a:pt x="23000" y="14487"/>
                    <a:pt x="25345" y="16443"/>
                  </a:cubicBezTo>
                  <a:cubicBezTo>
                    <a:pt x="27571" y="18295"/>
                    <a:pt x="27451" y="21925"/>
                    <a:pt x="25928" y="24389"/>
                  </a:cubicBezTo>
                  <a:cubicBezTo>
                    <a:pt x="24584" y="26554"/>
                    <a:pt x="21522" y="28137"/>
                    <a:pt x="19536" y="26539"/>
                  </a:cubicBezTo>
                  <a:cubicBezTo>
                    <a:pt x="17594" y="24956"/>
                    <a:pt x="18430" y="21686"/>
                    <a:pt x="20208" y="19923"/>
                  </a:cubicBezTo>
                  <a:cubicBezTo>
                    <a:pt x="22836" y="17295"/>
                    <a:pt x="26824" y="16518"/>
                    <a:pt x="30543" y="16533"/>
                  </a:cubicBezTo>
                  <a:cubicBezTo>
                    <a:pt x="34276" y="16563"/>
                    <a:pt x="37980" y="17265"/>
                    <a:pt x="41699" y="17071"/>
                  </a:cubicBezTo>
                  <a:cubicBezTo>
                    <a:pt x="51377" y="16563"/>
                    <a:pt x="60338" y="9349"/>
                    <a:pt x="62892" y="0"/>
                  </a:cubicBezTo>
                </a:path>
              </a:pathLst>
            </a:custGeom>
            <a:no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20"/>
            <p:cNvSpPr/>
            <p:nvPr/>
          </p:nvSpPr>
          <p:spPr>
            <a:xfrm rot="10800000" flipH="1">
              <a:off x="5003800" y="4879974"/>
              <a:ext cx="664502" cy="66826"/>
            </a:xfrm>
            <a:custGeom>
              <a:avLst/>
              <a:gdLst/>
              <a:ahLst/>
              <a:cxnLst/>
              <a:rect l="l" t="t" r="r" b="b"/>
              <a:pathLst>
                <a:path w="7289" h="733" fill="none" extrusionOk="0">
                  <a:moveTo>
                    <a:pt x="0" y="1"/>
                  </a:moveTo>
                  <a:cubicBezTo>
                    <a:pt x="732" y="1"/>
                    <a:pt x="732" y="733"/>
                    <a:pt x="1464" y="733"/>
                  </a:cubicBezTo>
                  <a:cubicBezTo>
                    <a:pt x="2196" y="733"/>
                    <a:pt x="2196" y="1"/>
                    <a:pt x="2913" y="1"/>
                  </a:cubicBezTo>
                  <a:cubicBezTo>
                    <a:pt x="3644" y="1"/>
                    <a:pt x="3644" y="733"/>
                    <a:pt x="4376" y="733"/>
                  </a:cubicBezTo>
                  <a:cubicBezTo>
                    <a:pt x="5108" y="733"/>
                    <a:pt x="5108" y="1"/>
                    <a:pt x="5840" y="1"/>
                  </a:cubicBezTo>
                  <a:cubicBezTo>
                    <a:pt x="6557" y="1"/>
                    <a:pt x="6572" y="733"/>
                    <a:pt x="7289" y="733"/>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20"/>
            <p:cNvSpPr/>
            <p:nvPr/>
          </p:nvSpPr>
          <p:spPr>
            <a:xfrm>
              <a:off x="8696900" y="4329950"/>
              <a:ext cx="228254" cy="228296"/>
            </a:xfrm>
            <a:custGeom>
              <a:avLst/>
              <a:gdLst/>
              <a:ahLst/>
              <a:cxnLst/>
              <a:rect l="l" t="t" r="r" b="b"/>
              <a:pathLst>
                <a:path w="3719" h="3720" fill="none" extrusionOk="0">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20"/>
            <p:cNvSpPr/>
            <p:nvPr/>
          </p:nvSpPr>
          <p:spPr>
            <a:xfrm>
              <a:off x="8737075" y="297125"/>
              <a:ext cx="147900" cy="14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
        <p:nvSpPr>
          <p:cNvPr id="122" name="Google Shape;122;p20"/>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3" name="Google Shape;123;p20"/>
          <p:cNvSpPr txBox="1"/>
          <p:nvPr>
            <p:ph type="subTitle" idx="1"/>
          </p:nvPr>
        </p:nvSpPr>
        <p:spPr>
          <a:xfrm>
            <a:off x="720000" y="1923850"/>
            <a:ext cx="2240700" cy="1146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10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24" name="Google Shape;124;p20"/>
          <p:cNvSpPr txBox="1"/>
          <p:nvPr>
            <p:ph type="subTitle" idx="2"/>
          </p:nvPr>
        </p:nvSpPr>
        <p:spPr>
          <a:xfrm>
            <a:off x="3332698" y="1923850"/>
            <a:ext cx="2240700" cy="1146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10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25" name="Google Shape;125;p20"/>
          <p:cNvSpPr txBox="1"/>
          <p:nvPr>
            <p:ph type="subTitle" idx="3"/>
          </p:nvPr>
        </p:nvSpPr>
        <p:spPr>
          <a:xfrm>
            <a:off x="5945397" y="1923850"/>
            <a:ext cx="2240700" cy="1146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100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8" name="Shape 18"/>
        <p:cNvGrpSpPr/>
        <p:nvPr/>
      </p:nvGrpSpPr>
      <p:grpSpPr>
        <a:xfrm>
          <a:off x="0" y="0"/>
          <a:ext cx="0" cy="0"/>
          <a:chOff x="0" y="0"/>
          <a:chExt cx="0" cy="0"/>
        </a:xfrm>
      </p:grpSpPr>
      <p:pic>
        <p:nvPicPr>
          <p:cNvPr id="19" name="Google Shape;19;p3"/>
          <p:cNvPicPr preferRelativeResize="0"/>
          <p:nvPr/>
        </p:nvPicPr>
        <p:blipFill>
          <a:blip r:embed="rId2"/>
          <a:stretch>
            <a:fillRect/>
          </a:stretch>
        </p:blipFill>
        <p:spPr>
          <a:xfrm>
            <a:off x="0" y="-43885"/>
            <a:ext cx="9143998" cy="5231259"/>
          </a:xfrm>
          <a:prstGeom prst="rect">
            <a:avLst/>
          </a:prstGeom>
          <a:noFill/>
          <a:ln>
            <a:noFill/>
          </a:ln>
        </p:spPr>
      </p:pic>
      <p:sp>
        <p:nvSpPr>
          <p:cNvPr id="20" name="Google Shape;20;p3"/>
          <p:cNvSpPr/>
          <p:nvPr/>
        </p:nvSpPr>
        <p:spPr>
          <a:xfrm>
            <a:off x="5230975" y="-266238"/>
            <a:ext cx="4143281" cy="1743445"/>
          </a:xfrm>
          <a:custGeom>
            <a:avLst/>
            <a:gdLst/>
            <a:ahLst/>
            <a:cxnLst/>
            <a:rect l="l" t="t" r="r" b="b"/>
            <a:pathLst>
              <a:path w="67970" h="28601" extrusionOk="0">
                <a:moveTo>
                  <a:pt x="1479" y="0"/>
                </a:moveTo>
                <a:cubicBezTo>
                  <a:pt x="1" y="7976"/>
                  <a:pt x="6482" y="16518"/>
                  <a:pt x="14577" y="17235"/>
                </a:cubicBezTo>
                <a:cubicBezTo>
                  <a:pt x="15058" y="17277"/>
                  <a:pt x="15542" y="17295"/>
                  <a:pt x="16027" y="17295"/>
                </a:cubicBezTo>
                <a:cubicBezTo>
                  <a:pt x="19245" y="17295"/>
                  <a:pt x="22549" y="16505"/>
                  <a:pt x="25705" y="16505"/>
                </a:cubicBezTo>
                <a:cubicBezTo>
                  <a:pt x="27397" y="16505"/>
                  <a:pt x="29046" y="16732"/>
                  <a:pt x="30617" y="17429"/>
                </a:cubicBezTo>
                <a:cubicBezTo>
                  <a:pt x="33500" y="18714"/>
                  <a:pt x="35740" y="21492"/>
                  <a:pt x="38876" y="21940"/>
                </a:cubicBezTo>
                <a:cubicBezTo>
                  <a:pt x="39182" y="21984"/>
                  <a:pt x="39486" y="22004"/>
                  <a:pt x="39789" y="22004"/>
                </a:cubicBezTo>
                <a:cubicBezTo>
                  <a:pt x="42938" y="22004"/>
                  <a:pt x="45956" y="19835"/>
                  <a:pt x="49143" y="19835"/>
                </a:cubicBezTo>
                <a:cubicBezTo>
                  <a:pt x="49290" y="19835"/>
                  <a:pt x="49437" y="19839"/>
                  <a:pt x="49584" y="19849"/>
                </a:cubicBezTo>
                <a:cubicBezTo>
                  <a:pt x="53124" y="20073"/>
                  <a:pt x="55768" y="23000"/>
                  <a:pt x="58411" y="25360"/>
                </a:cubicBezTo>
                <a:cubicBezTo>
                  <a:pt x="60333" y="27075"/>
                  <a:pt x="62909" y="28601"/>
                  <a:pt x="65337" y="28601"/>
                </a:cubicBezTo>
                <a:cubicBezTo>
                  <a:pt x="66250" y="28601"/>
                  <a:pt x="67141" y="28385"/>
                  <a:pt x="67969" y="27884"/>
                </a:cubicBezTo>
                <a:lnTo>
                  <a:pt x="66760" y="2957"/>
                </a:lnTo>
                <a:lnTo>
                  <a:pt x="1479" y="0"/>
                </a:ln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3"/>
          <p:cNvSpPr/>
          <p:nvPr/>
        </p:nvSpPr>
        <p:spPr>
          <a:xfrm>
            <a:off x="-99400" y="4030275"/>
            <a:ext cx="2420497" cy="1277990"/>
          </a:xfrm>
          <a:custGeom>
            <a:avLst/>
            <a:gdLst/>
            <a:ahLst/>
            <a:cxnLst/>
            <a:rect l="l" t="t" r="r" b="b"/>
            <a:pathLst>
              <a:path w="35785" h="18894" fill="none" extrusionOk="0">
                <a:moveTo>
                  <a:pt x="0" y="1434"/>
                </a:moveTo>
                <a:cubicBezTo>
                  <a:pt x="2465" y="1"/>
                  <a:pt x="5661" y="882"/>
                  <a:pt x="8110" y="2360"/>
                </a:cubicBezTo>
                <a:cubicBezTo>
                  <a:pt x="10544" y="3854"/>
                  <a:pt x="12650" y="5915"/>
                  <a:pt x="15294" y="7005"/>
                </a:cubicBezTo>
                <a:cubicBezTo>
                  <a:pt x="17922" y="8095"/>
                  <a:pt x="21477" y="7886"/>
                  <a:pt x="23030" y="5482"/>
                </a:cubicBezTo>
                <a:cubicBezTo>
                  <a:pt x="23672" y="4526"/>
                  <a:pt x="23762" y="3003"/>
                  <a:pt x="22776" y="2420"/>
                </a:cubicBezTo>
                <a:cubicBezTo>
                  <a:pt x="21641" y="1733"/>
                  <a:pt x="20103" y="3107"/>
                  <a:pt x="20282" y="4421"/>
                </a:cubicBezTo>
                <a:cubicBezTo>
                  <a:pt x="20461" y="5736"/>
                  <a:pt x="21746" y="6662"/>
                  <a:pt x="23030" y="6990"/>
                </a:cubicBezTo>
                <a:cubicBezTo>
                  <a:pt x="24314" y="7319"/>
                  <a:pt x="25674" y="7214"/>
                  <a:pt x="26988" y="7378"/>
                </a:cubicBezTo>
                <a:cubicBezTo>
                  <a:pt x="29616" y="7722"/>
                  <a:pt x="32081" y="9186"/>
                  <a:pt x="33634" y="11336"/>
                </a:cubicBezTo>
                <a:cubicBezTo>
                  <a:pt x="35172" y="13487"/>
                  <a:pt x="35784" y="16295"/>
                  <a:pt x="35277" y="18893"/>
                </a:cubicBezTo>
              </a:path>
            </a:pathLst>
          </a:custGeom>
          <a:no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txBox="1"/>
          <p:nvPr>
            <p:ph type="title"/>
          </p:nvPr>
        </p:nvSpPr>
        <p:spPr>
          <a:xfrm>
            <a:off x="888775" y="1774775"/>
            <a:ext cx="6323100" cy="15114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5000">
                <a:solidFill>
                  <a:schemeClr val="dk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3" name="Google Shape;23;p3"/>
          <p:cNvSpPr txBox="1"/>
          <p:nvPr>
            <p:ph type="title" idx="2" hasCustomPrompt="1"/>
          </p:nvPr>
        </p:nvSpPr>
        <p:spPr>
          <a:xfrm>
            <a:off x="888775" y="858875"/>
            <a:ext cx="1652100" cy="915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26" name="Shape 126"/>
        <p:cNvGrpSpPr/>
        <p:nvPr/>
      </p:nvGrpSpPr>
      <p:grpSpPr>
        <a:xfrm>
          <a:off x="0" y="0"/>
          <a:ext cx="0" cy="0"/>
          <a:chOff x="0" y="0"/>
          <a:chExt cx="0" cy="0"/>
        </a:xfrm>
      </p:grpSpPr>
      <p:pic>
        <p:nvPicPr>
          <p:cNvPr id="127" name="Google Shape;127;p21"/>
          <p:cNvPicPr preferRelativeResize="0"/>
          <p:nvPr/>
        </p:nvPicPr>
        <p:blipFill>
          <a:blip r:embed="rId2"/>
          <a:stretch>
            <a:fillRect/>
          </a:stretch>
        </p:blipFill>
        <p:spPr>
          <a:xfrm>
            <a:off x="0" y="-43885"/>
            <a:ext cx="9143998" cy="5231259"/>
          </a:xfrm>
          <a:prstGeom prst="rect">
            <a:avLst/>
          </a:prstGeom>
          <a:noFill/>
          <a:ln>
            <a:noFill/>
          </a:ln>
        </p:spPr>
      </p:pic>
      <p:sp>
        <p:nvSpPr>
          <p:cNvPr id="128" name="Google Shape;128;p21"/>
          <p:cNvSpPr/>
          <p:nvPr/>
        </p:nvSpPr>
        <p:spPr>
          <a:xfrm>
            <a:off x="-396402" y="-536388"/>
            <a:ext cx="4144196" cy="1743445"/>
          </a:xfrm>
          <a:custGeom>
            <a:avLst/>
            <a:gdLst/>
            <a:ahLst/>
            <a:cxnLst/>
            <a:rect l="l" t="t" r="r" b="b"/>
            <a:pathLst>
              <a:path w="67985" h="28601" extrusionOk="0">
                <a:moveTo>
                  <a:pt x="66491" y="0"/>
                </a:moveTo>
                <a:lnTo>
                  <a:pt x="1210" y="2958"/>
                </a:lnTo>
                <a:lnTo>
                  <a:pt x="1" y="27884"/>
                </a:lnTo>
                <a:cubicBezTo>
                  <a:pt x="829" y="28386"/>
                  <a:pt x="1721" y="28601"/>
                  <a:pt x="2635" y="28601"/>
                </a:cubicBezTo>
                <a:cubicBezTo>
                  <a:pt x="5068" y="28601"/>
                  <a:pt x="7652" y="27075"/>
                  <a:pt x="9574" y="25360"/>
                </a:cubicBezTo>
                <a:cubicBezTo>
                  <a:pt x="12217" y="23015"/>
                  <a:pt x="14846" y="20073"/>
                  <a:pt x="18386" y="19849"/>
                </a:cubicBezTo>
                <a:cubicBezTo>
                  <a:pt x="18525" y="19840"/>
                  <a:pt x="18664" y="19836"/>
                  <a:pt x="18803" y="19836"/>
                </a:cubicBezTo>
                <a:cubicBezTo>
                  <a:pt x="21997" y="19836"/>
                  <a:pt x="25021" y="22004"/>
                  <a:pt x="28177" y="22004"/>
                </a:cubicBezTo>
                <a:cubicBezTo>
                  <a:pt x="28481" y="22004"/>
                  <a:pt x="28787" y="21984"/>
                  <a:pt x="29094" y="21940"/>
                </a:cubicBezTo>
                <a:cubicBezTo>
                  <a:pt x="32230" y="21492"/>
                  <a:pt x="34470" y="18714"/>
                  <a:pt x="37353" y="17429"/>
                </a:cubicBezTo>
                <a:cubicBezTo>
                  <a:pt x="38924" y="16732"/>
                  <a:pt x="40573" y="16505"/>
                  <a:pt x="42266" y="16505"/>
                </a:cubicBezTo>
                <a:cubicBezTo>
                  <a:pt x="45422" y="16505"/>
                  <a:pt x="48729" y="17295"/>
                  <a:pt x="51954" y="17295"/>
                </a:cubicBezTo>
                <a:cubicBezTo>
                  <a:pt x="52441" y="17295"/>
                  <a:pt x="52926" y="17277"/>
                  <a:pt x="53408" y="17235"/>
                </a:cubicBezTo>
                <a:cubicBezTo>
                  <a:pt x="61488" y="16518"/>
                  <a:pt x="67984" y="7991"/>
                  <a:pt x="66491" y="0"/>
                </a:cubicBez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21"/>
          <p:cNvSpPr/>
          <p:nvPr/>
        </p:nvSpPr>
        <p:spPr>
          <a:xfrm rot="-4877097" flipH="1">
            <a:off x="7246776" y="3715561"/>
            <a:ext cx="2267335" cy="1520533"/>
          </a:xfrm>
          <a:custGeom>
            <a:avLst/>
            <a:gdLst/>
            <a:ahLst/>
            <a:cxnLst/>
            <a:rect l="l" t="t" r="r" b="b"/>
            <a:pathLst>
              <a:path w="62892" h="42177" fill="none" extrusionOk="0">
                <a:moveTo>
                  <a:pt x="1" y="42176"/>
                </a:moveTo>
                <a:cubicBezTo>
                  <a:pt x="1838" y="37352"/>
                  <a:pt x="3675" y="32513"/>
                  <a:pt x="6273" y="28078"/>
                </a:cubicBezTo>
                <a:cubicBezTo>
                  <a:pt x="8887" y="23627"/>
                  <a:pt x="12337" y="19565"/>
                  <a:pt x="16773" y="16966"/>
                </a:cubicBezTo>
                <a:cubicBezTo>
                  <a:pt x="19401" y="15413"/>
                  <a:pt x="23000" y="14487"/>
                  <a:pt x="25345" y="16443"/>
                </a:cubicBezTo>
                <a:cubicBezTo>
                  <a:pt x="27571" y="18295"/>
                  <a:pt x="27451" y="21925"/>
                  <a:pt x="25928" y="24389"/>
                </a:cubicBezTo>
                <a:cubicBezTo>
                  <a:pt x="24584" y="26554"/>
                  <a:pt x="21522" y="28137"/>
                  <a:pt x="19536" y="26539"/>
                </a:cubicBezTo>
                <a:cubicBezTo>
                  <a:pt x="17594" y="24956"/>
                  <a:pt x="18430" y="21686"/>
                  <a:pt x="20208" y="19923"/>
                </a:cubicBezTo>
                <a:cubicBezTo>
                  <a:pt x="22836" y="17295"/>
                  <a:pt x="26824" y="16518"/>
                  <a:pt x="30543" y="16533"/>
                </a:cubicBezTo>
                <a:cubicBezTo>
                  <a:pt x="34276" y="16563"/>
                  <a:pt x="37980" y="17265"/>
                  <a:pt x="41699" y="17071"/>
                </a:cubicBezTo>
                <a:cubicBezTo>
                  <a:pt x="51377" y="16563"/>
                  <a:pt x="60338" y="9349"/>
                  <a:pt x="62892" y="0"/>
                </a:cubicBezTo>
              </a:path>
            </a:pathLst>
          </a:custGeom>
          <a:no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21"/>
          <p:cNvSpPr txBox="1"/>
          <p:nvPr>
            <p:ph type="title"/>
          </p:nvPr>
        </p:nvSpPr>
        <p:spPr>
          <a:xfrm>
            <a:off x="2347938" y="539500"/>
            <a:ext cx="4448100" cy="1058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5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1" name="Google Shape;131;p21"/>
          <p:cNvSpPr txBox="1"/>
          <p:nvPr>
            <p:ph type="subTitle" idx="1"/>
          </p:nvPr>
        </p:nvSpPr>
        <p:spPr>
          <a:xfrm>
            <a:off x="2347900" y="1522000"/>
            <a:ext cx="4448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32" name="Google Shape;132;p21"/>
          <p:cNvSpPr txBox="1"/>
          <p:nvPr/>
        </p:nvSpPr>
        <p:spPr>
          <a:xfrm>
            <a:off x="1555925" y="3710300"/>
            <a:ext cx="60321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GB" sz="1200" b="1">
                <a:solidFill>
                  <a:schemeClr val="dk1"/>
                </a:solidFill>
                <a:latin typeface="Albert Sans"/>
                <a:ea typeface="Albert Sans"/>
                <a:cs typeface="Albert Sans"/>
                <a:sym typeface="Albert Sans"/>
              </a:rPr>
              <a:t>CREDITS</a:t>
            </a:r>
            <a:r>
              <a:rPr lang="en-GB" sz="1200" b="1">
                <a:solidFill>
                  <a:schemeClr val="dk1"/>
                </a:solidFill>
                <a:latin typeface="Albert Sans"/>
                <a:ea typeface="Albert Sans"/>
                <a:cs typeface="Albert Sans"/>
                <a:sym typeface="Albert Sans"/>
              </a:rPr>
              <a:t>:</a:t>
            </a:r>
            <a:r>
              <a:rPr lang="en-GB" sz="1200">
                <a:solidFill>
                  <a:schemeClr val="dk1"/>
                </a:solidFill>
                <a:latin typeface="Albert Sans"/>
                <a:ea typeface="Albert Sans"/>
                <a:cs typeface="Albert Sans"/>
                <a:sym typeface="Albert Sans"/>
              </a:rPr>
              <a:t> This template has been created by </a:t>
            </a:r>
            <a:r>
              <a:rPr lang="en-GB" sz="1200" b="1" u="sng">
                <a:solidFill>
                  <a:schemeClr val="hlink"/>
                </a:solidFill>
                <a:latin typeface="Albert Sans"/>
                <a:ea typeface="Albert Sans"/>
                <a:cs typeface="Albert Sans"/>
                <a:sym typeface="Albert Sans"/>
                <a:hlinkClick r:id="rId3"/>
              </a:rPr>
              <a:t>Slidesgo</a:t>
            </a:r>
            <a:r>
              <a:rPr lang="en-GB" sz="1200">
                <a:solidFill>
                  <a:schemeClr val="dk1"/>
                </a:solidFill>
                <a:latin typeface="Albert Sans"/>
                <a:ea typeface="Albert Sans"/>
                <a:cs typeface="Albert Sans"/>
                <a:sym typeface="Albert Sans"/>
              </a:rPr>
              <a:t>, and includes icons by </a:t>
            </a:r>
            <a:r>
              <a:rPr lang="en-GB" sz="1200" b="1" u="sng">
                <a:solidFill>
                  <a:schemeClr val="dk1"/>
                </a:solidFill>
                <a:latin typeface="Albert Sans"/>
                <a:ea typeface="Albert Sans"/>
                <a:cs typeface="Albert Sans"/>
                <a:sym typeface="Albert Sans"/>
                <a:hlinkClick r:id="rId4"/>
              </a:rPr>
              <a:t>Flaticon</a:t>
            </a:r>
            <a:r>
              <a:rPr lang="en-GB" sz="1200">
                <a:solidFill>
                  <a:schemeClr val="dk1"/>
                </a:solidFill>
                <a:latin typeface="Albert Sans"/>
                <a:ea typeface="Albert Sans"/>
                <a:cs typeface="Albert Sans"/>
                <a:sym typeface="Albert Sans"/>
              </a:rPr>
              <a:t>, infographics &amp; images by </a:t>
            </a:r>
            <a:r>
              <a:rPr lang="en-GB" sz="1200" b="1" u="sng">
                <a:solidFill>
                  <a:schemeClr val="dk1"/>
                </a:solidFill>
                <a:latin typeface="Albert Sans"/>
                <a:ea typeface="Albert Sans"/>
                <a:cs typeface="Albert Sans"/>
                <a:sym typeface="Albert Sans"/>
                <a:hlinkClick r:id="rId5"/>
              </a:rPr>
              <a:t>Freepik</a:t>
            </a:r>
            <a:r>
              <a:rPr lang="en-GB" sz="1200">
                <a:solidFill>
                  <a:schemeClr val="dk1"/>
                </a:solidFill>
                <a:latin typeface="Albert Sans"/>
                <a:ea typeface="Albert Sans"/>
                <a:cs typeface="Albert Sans"/>
                <a:sym typeface="Albert Sans"/>
              </a:rPr>
              <a:t> and content by </a:t>
            </a:r>
            <a:r>
              <a:rPr lang="en-GB" sz="1200" b="1">
                <a:solidFill>
                  <a:schemeClr val="dk1"/>
                </a:solidFill>
                <a:latin typeface="Albert Sans"/>
                <a:ea typeface="Albert Sans"/>
                <a:cs typeface="Albert Sans"/>
                <a:sym typeface="Albert Sans"/>
              </a:rPr>
              <a:t>Eliana Delacour</a:t>
            </a:r>
            <a:endParaRPr sz="1200" b="1">
              <a:solidFill>
                <a:schemeClr val="dk1"/>
              </a:solidFill>
              <a:latin typeface="Albert Sans"/>
              <a:ea typeface="Albert Sans"/>
              <a:cs typeface="Albert Sans"/>
              <a:sym typeface="Albert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33" name="Shape 133"/>
        <p:cNvGrpSpPr/>
        <p:nvPr/>
      </p:nvGrpSpPr>
      <p:grpSpPr>
        <a:xfrm>
          <a:off x="0" y="0"/>
          <a:ext cx="0" cy="0"/>
          <a:chOff x="0" y="0"/>
          <a:chExt cx="0" cy="0"/>
        </a:xfrm>
      </p:grpSpPr>
      <p:pic>
        <p:nvPicPr>
          <p:cNvPr id="134" name="Google Shape;134;p22"/>
          <p:cNvPicPr preferRelativeResize="0"/>
          <p:nvPr/>
        </p:nvPicPr>
        <p:blipFill>
          <a:blip r:embed="rId2"/>
          <a:stretch>
            <a:fillRect/>
          </a:stretch>
        </p:blipFill>
        <p:spPr>
          <a:xfrm>
            <a:off x="0" y="-43885"/>
            <a:ext cx="9143998" cy="5231259"/>
          </a:xfrm>
          <a:prstGeom prst="rect">
            <a:avLst/>
          </a:prstGeom>
          <a:noFill/>
          <a:ln>
            <a:noFill/>
          </a:ln>
        </p:spPr>
      </p:pic>
      <p:sp>
        <p:nvSpPr>
          <p:cNvPr id="135" name="Google Shape;135;p22"/>
          <p:cNvSpPr/>
          <p:nvPr/>
        </p:nvSpPr>
        <p:spPr>
          <a:xfrm flipH="1">
            <a:off x="5151255" y="3819000"/>
            <a:ext cx="4144196" cy="1743872"/>
          </a:xfrm>
          <a:custGeom>
            <a:avLst/>
            <a:gdLst/>
            <a:ahLst/>
            <a:cxnLst/>
            <a:rect l="l" t="t" r="r" b="b"/>
            <a:pathLst>
              <a:path w="67985" h="28608" extrusionOk="0">
                <a:moveTo>
                  <a:pt x="2624" y="0"/>
                </a:moveTo>
                <a:cubicBezTo>
                  <a:pt x="1714" y="0"/>
                  <a:pt x="825" y="213"/>
                  <a:pt x="1" y="709"/>
                </a:cubicBezTo>
                <a:lnTo>
                  <a:pt x="1225" y="25635"/>
                </a:lnTo>
                <a:lnTo>
                  <a:pt x="66491" y="28607"/>
                </a:lnTo>
                <a:cubicBezTo>
                  <a:pt x="67984" y="20617"/>
                  <a:pt x="61488" y="12074"/>
                  <a:pt x="53408" y="11372"/>
                </a:cubicBezTo>
                <a:cubicBezTo>
                  <a:pt x="52914" y="11328"/>
                  <a:pt x="52417" y="11309"/>
                  <a:pt x="51918" y="11309"/>
                </a:cubicBezTo>
                <a:cubicBezTo>
                  <a:pt x="48698" y="11309"/>
                  <a:pt x="45399" y="12100"/>
                  <a:pt x="42248" y="12100"/>
                </a:cubicBezTo>
                <a:cubicBezTo>
                  <a:pt x="40562" y="12100"/>
                  <a:pt x="38919" y="11873"/>
                  <a:pt x="37353" y="11178"/>
                </a:cubicBezTo>
                <a:cubicBezTo>
                  <a:pt x="34471" y="9894"/>
                  <a:pt x="32230" y="7116"/>
                  <a:pt x="29094" y="6668"/>
                </a:cubicBezTo>
                <a:cubicBezTo>
                  <a:pt x="28787" y="6623"/>
                  <a:pt x="28481" y="6603"/>
                  <a:pt x="28177" y="6603"/>
                </a:cubicBezTo>
                <a:cubicBezTo>
                  <a:pt x="25030" y="6603"/>
                  <a:pt x="22014" y="8758"/>
                  <a:pt x="18830" y="8758"/>
                </a:cubicBezTo>
                <a:cubicBezTo>
                  <a:pt x="18682" y="8758"/>
                  <a:pt x="18534" y="8753"/>
                  <a:pt x="18386" y="8744"/>
                </a:cubicBezTo>
                <a:cubicBezTo>
                  <a:pt x="14846" y="8520"/>
                  <a:pt x="12217" y="5592"/>
                  <a:pt x="9574" y="3233"/>
                </a:cubicBezTo>
                <a:cubicBezTo>
                  <a:pt x="7649" y="1525"/>
                  <a:pt x="5060" y="0"/>
                  <a:pt x="2624" y="0"/>
                </a:cubicBez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6" name="Google Shape;136;p22"/>
          <p:cNvGrpSpPr/>
          <p:nvPr/>
        </p:nvGrpSpPr>
        <p:grpSpPr>
          <a:xfrm>
            <a:off x="-291571" y="297125"/>
            <a:ext cx="9216725" cy="5076680"/>
            <a:chOff x="-291571" y="297125"/>
            <a:chExt cx="9216725" cy="5076680"/>
          </a:xfrm>
        </p:grpSpPr>
        <p:sp>
          <p:nvSpPr>
            <p:cNvPr id="137" name="Google Shape;137;p22"/>
            <p:cNvSpPr/>
            <p:nvPr/>
          </p:nvSpPr>
          <p:spPr>
            <a:xfrm rot="-10558294" flipH="1">
              <a:off x="-240965" y="3775604"/>
              <a:ext cx="2267198" cy="1520441"/>
            </a:xfrm>
            <a:custGeom>
              <a:avLst/>
              <a:gdLst/>
              <a:ahLst/>
              <a:cxnLst/>
              <a:rect l="l" t="t" r="r" b="b"/>
              <a:pathLst>
                <a:path w="62892" h="42177" fill="none" extrusionOk="0">
                  <a:moveTo>
                    <a:pt x="1" y="42176"/>
                  </a:moveTo>
                  <a:cubicBezTo>
                    <a:pt x="1838" y="37352"/>
                    <a:pt x="3675" y="32513"/>
                    <a:pt x="6273" y="28078"/>
                  </a:cubicBezTo>
                  <a:cubicBezTo>
                    <a:pt x="8887" y="23627"/>
                    <a:pt x="12337" y="19565"/>
                    <a:pt x="16773" y="16966"/>
                  </a:cubicBezTo>
                  <a:cubicBezTo>
                    <a:pt x="19401" y="15413"/>
                    <a:pt x="23000" y="14487"/>
                    <a:pt x="25345" y="16443"/>
                  </a:cubicBezTo>
                  <a:cubicBezTo>
                    <a:pt x="27571" y="18295"/>
                    <a:pt x="27451" y="21925"/>
                    <a:pt x="25928" y="24389"/>
                  </a:cubicBezTo>
                  <a:cubicBezTo>
                    <a:pt x="24584" y="26554"/>
                    <a:pt x="21522" y="28137"/>
                    <a:pt x="19536" y="26539"/>
                  </a:cubicBezTo>
                  <a:cubicBezTo>
                    <a:pt x="17594" y="24956"/>
                    <a:pt x="18430" y="21686"/>
                    <a:pt x="20208" y="19923"/>
                  </a:cubicBezTo>
                  <a:cubicBezTo>
                    <a:pt x="22836" y="17295"/>
                    <a:pt x="26824" y="16518"/>
                    <a:pt x="30543" y="16533"/>
                  </a:cubicBezTo>
                  <a:cubicBezTo>
                    <a:pt x="34276" y="16563"/>
                    <a:pt x="37980" y="17265"/>
                    <a:pt x="41699" y="17071"/>
                  </a:cubicBezTo>
                  <a:cubicBezTo>
                    <a:pt x="51377" y="16563"/>
                    <a:pt x="60338" y="9349"/>
                    <a:pt x="62892" y="0"/>
                  </a:cubicBezTo>
                </a:path>
              </a:pathLst>
            </a:custGeom>
            <a:no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22"/>
            <p:cNvSpPr/>
            <p:nvPr/>
          </p:nvSpPr>
          <p:spPr>
            <a:xfrm rot="10800000" flipH="1">
              <a:off x="5003800" y="4879974"/>
              <a:ext cx="664502" cy="66826"/>
            </a:xfrm>
            <a:custGeom>
              <a:avLst/>
              <a:gdLst/>
              <a:ahLst/>
              <a:cxnLst/>
              <a:rect l="l" t="t" r="r" b="b"/>
              <a:pathLst>
                <a:path w="7289" h="733" fill="none" extrusionOk="0">
                  <a:moveTo>
                    <a:pt x="0" y="1"/>
                  </a:moveTo>
                  <a:cubicBezTo>
                    <a:pt x="732" y="1"/>
                    <a:pt x="732" y="733"/>
                    <a:pt x="1464" y="733"/>
                  </a:cubicBezTo>
                  <a:cubicBezTo>
                    <a:pt x="2196" y="733"/>
                    <a:pt x="2196" y="1"/>
                    <a:pt x="2913" y="1"/>
                  </a:cubicBezTo>
                  <a:cubicBezTo>
                    <a:pt x="3644" y="1"/>
                    <a:pt x="3644" y="733"/>
                    <a:pt x="4376" y="733"/>
                  </a:cubicBezTo>
                  <a:cubicBezTo>
                    <a:pt x="5108" y="733"/>
                    <a:pt x="5108" y="1"/>
                    <a:pt x="5840" y="1"/>
                  </a:cubicBezTo>
                  <a:cubicBezTo>
                    <a:pt x="6557" y="1"/>
                    <a:pt x="6572" y="733"/>
                    <a:pt x="7289" y="733"/>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22"/>
            <p:cNvSpPr/>
            <p:nvPr/>
          </p:nvSpPr>
          <p:spPr>
            <a:xfrm>
              <a:off x="8696900" y="4329950"/>
              <a:ext cx="228254" cy="228296"/>
            </a:xfrm>
            <a:custGeom>
              <a:avLst/>
              <a:gdLst/>
              <a:ahLst/>
              <a:cxnLst/>
              <a:rect l="l" t="t" r="r" b="b"/>
              <a:pathLst>
                <a:path w="3719" h="3720" fill="none" extrusionOk="0">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 name="Google Shape;140;p22"/>
            <p:cNvSpPr/>
            <p:nvPr/>
          </p:nvSpPr>
          <p:spPr>
            <a:xfrm>
              <a:off x="8737075" y="297125"/>
              <a:ext cx="147900" cy="14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41" name="Shape 141"/>
        <p:cNvGrpSpPr/>
        <p:nvPr/>
      </p:nvGrpSpPr>
      <p:grpSpPr>
        <a:xfrm>
          <a:off x="0" y="0"/>
          <a:ext cx="0" cy="0"/>
          <a:chOff x="0" y="0"/>
          <a:chExt cx="0" cy="0"/>
        </a:xfrm>
      </p:grpSpPr>
      <p:pic>
        <p:nvPicPr>
          <p:cNvPr id="142" name="Google Shape;142;p23"/>
          <p:cNvPicPr preferRelativeResize="0"/>
          <p:nvPr/>
        </p:nvPicPr>
        <p:blipFill>
          <a:blip r:embed="rId2"/>
          <a:stretch>
            <a:fillRect/>
          </a:stretch>
        </p:blipFill>
        <p:spPr>
          <a:xfrm>
            <a:off x="0" y="-43885"/>
            <a:ext cx="9143998" cy="5231259"/>
          </a:xfrm>
          <a:prstGeom prst="rect">
            <a:avLst/>
          </a:prstGeom>
          <a:noFill/>
          <a:ln>
            <a:noFill/>
          </a:ln>
        </p:spPr>
      </p:pic>
      <p:sp>
        <p:nvSpPr>
          <p:cNvPr id="143" name="Google Shape;143;p23"/>
          <p:cNvSpPr/>
          <p:nvPr/>
        </p:nvSpPr>
        <p:spPr>
          <a:xfrm>
            <a:off x="-396402" y="-536388"/>
            <a:ext cx="4144196" cy="1743445"/>
          </a:xfrm>
          <a:custGeom>
            <a:avLst/>
            <a:gdLst/>
            <a:ahLst/>
            <a:cxnLst/>
            <a:rect l="l" t="t" r="r" b="b"/>
            <a:pathLst>
              <a:path w="67985" h="28601" extrusionOk="0">
                <a:moveTo>
                  <a:pt x="66491" y="0"/>
                </a:moveTo>
                <a:lnTo>
                  <a:pt x="1210" y="2958"/>
                </a:lnTo>
                <a:lnTo>
                  <a:pt x="1" y="27884"/>
                </a:lnTo>
                <a:cubicBezTo>
                  <a:pt x="829" y="28386"/>
                  <a:pt x="1721" y="28601"/>
                  <a:pt x="2635" y="28601"/>
                </a:cubicBezTo>
                <a:cubicBezTo>
                  <a:pt x="5068" y="28601"/>
                  <a:pt x="7652" y="27075"/>
                  <a:pt x="9574" y="25360"/>
                </a:cubicBezTo>
                <a:cubicBezTo>
                  <a:pt x="12217" y="23015"/>
                  <a:pt x="14846" y="20073"/>
                  <a:pt x="18386" y="19849"/>
                </a:cubicBezTo>
                <a:cubicBezTo>
                  <a:pt x="18525" y="19840"/>
                  <a:pt x="18664" y="19836"/>
                  <a:pt x="18803" y="19836"/>
                </a:cubicBezTo>
                <a:cubicBezTo>
                  <a:pt x="21997" y="19836"/>
                  <a:pt x="25021" y="22004"/>
                  <a:pt x="28177" y="22004"/>
                </a:cubicBezTo>
                <a:cubicBezTo>
                  <a:pt x="28481" y="22004"/>
                  <a:pt x="28787" y="21984"/>
                  <a:pt x="29094" y="21940"/>
                </a:cubicBezTo>
                <a:cubicBezTo>
                  <a:pt x="32230" y="21492"/>
                  <a:pt x="34470" y="18714"/>
                  <a:pt x="37353" y="17429"/>
                </a:cubicBezTo>
                <a:cubicBezTo>
                  <a:pt x="38924" y="16732"/>
                  <a:pt x="40573" y="16505"/>
                  <a:pt x="42266" y="16505"/>
                </a:cubicBezTo>
                <a:cubicBezTo>
                  <a:pt x="45422" y="16505"/>
                  <a:pt x="48729" y="17295"/>
                  <a:pt x="51954" y="17295"/>
                </a:cubicBezTo>
                <a:cubicBezTo>
                  <a:pt x="52441" y="17295"/>
                  <a:pt x="52926" y="17277"/>
                  <a:pt x="53408" y="17235"/>
                </a:cubicBezTo>
                <a:cubicBezTo>
                  <a:pt x="61488" y="16518"/>
                  <a:pt x="67984" y="7991"/>
                  <a:pt x="66491" y="0"/>
                </a:cubicBez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23"/>
          <p:cNvSpPr/>
          <p:nvPr/>
        </p:nvSpPr>
        <p:spPr>
          <a:xfrm rot="-4877097" flipH="1">
            <a:off x="7246776" y="3715561"/>
            <a:ext cx="2267335" cy="1520533"/>
          </a:xfrm>
          <a:custGeom>
            <a:avLst/>
            <a:gdLst/>
            <a:ahLst/>
            <a:cxnLst/>
            <a:rect l="l" t="t" r="r" b="b"/>
            <a:pathLst>
              <a:path w="62892" h="42177" fill="none" extrusionOk="0">
                <a:moveTo>
                  <a:pt x="1" y="42176"/>
                </a:moveTo>
                <a:cubicBezTo>
                  <a:pt x="1838" y="37352"/>
                  <a:pt x="3675" y="32513"/>
                  <a:pt x="6273" y="28078"/>
                </a:cubicBezTo>
                <a:cubicBezTo>
                  <a:pt x="8887" y="23627"/>
                  <a:pt x="12337" y="19565"/>
                  <a:pt x="16773" y="16966"/>
                </a:cubicBezTo>
                <a:cubicBezTo>
                  <a:pt x="19401" y="15413"/>
                  <a:pt x="23000" y="14487"/>
                  <a:pt x="25345" y="16443"/>
                </a:cubicBezTo>
                <a:cubicBezTo>
                  <a:pt x="27571" y="18295"/>
                  <a:pt x="27451" y="21925"/>
                  <a:pt x="25928" y="24389"/>
                </a:cubicBezTo>
                <a:cubicBezTo>
                  <a:pt x="24584" y="26554"/>
                  <a:pt x="21522" y="28137"/>
                  <a:pt x="19536" y="26539"/>
                </a:cubicBezTo>
                <a:cubicBezTo>
                  <a:pt x="17594" y="24956"/>
                  <a:pt x="18430" y="21686"/>
                  <a:pt x="20208" y="19923"/>
                </a:cubicBezTo>
                <a:cubicBezTo>
                  <a:pt x="22836" y="17295"/>
                  <a:pt x="26824" y="16518"/>
                  <a:pt x="30543" y="16533"/>
                </a:cubicBezTo>
                <a:cubicBezTo>
                  <a:pt x="34276" y="16563"/>
                  <a:pt x="37980" y="17265"/>
                  <a:pt x="41699" y="17071"/>
                </a:cubicBezTo>
                <a:cubicBezTo>
                  <a:pt x="51377" y="16563"/>
                  <a:pt x="60338" y="9349"/>
                  <a:pt x="62892" y="0"/>
                </a:cubicBezTo>
              </a:path>
            </a:pathLst>
          </a:custGeom>
          <a:no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4" name="Shape 24"/>
        <p:cNvGrpSpPr/>
        <p:nvPr/>
      </p:nvGrpSpPr>
      <p:grpSpPr>
        <a:xfrm>
          <a:off x="0" y="0"/>
          <a:ext cx="0" cy="0"/>
          <a:chOff x="0" y="0"/>
          <a:chExt cx="0" cy="0"/>
        </a:xfrm>
      </p:grpSpPr>
      <p:pic>
        <p:nvPicPr>
          <p:cNvPr id="25" name="Google Shape;25;p4"/>
          <p:cNvPicPr preferRelativeResize="0"/>
          <p:nvPr/>
        </p:nvPicPr>
        <p:blipFill>
          <a:blip r:embed="rId2"/>
          <a:stretch>
            <a:fillRect/>
          </a:stretch>
        </p:blipFill>
        <p:spPr>
          <a:xfrm>
            <a:off x="0" y="-43885"/>
            <a:ext cx="9143998" cy="5231259"/>
          </a:xfrm>
          <a:prstGeom prst="rect">
            <a:avLst/>
          </a:prstGeom>
          <a:noFill/>
          <a:ln>
            <a:noFill/>
          </a:ln>
        </p:spPr>
      </p:pic>
      <p:sp>
        <p:nvSpPr>
          <p:cNvPr id="26" name="Google Shape;26;p4"/>
          <p:cNvSpPr/>
          <p:nvPr/>
        </p:nvSpPr>
        <p:spPr>
          <a:xfrm flipH="1">
            <a:off x="5151255" y="3819000"/>
            <a:ext cx="4144196" cy="1743872"/>
          </a:xfrm>
          <a:custGeom>
            <a:avLst/>
            <a:gdLst/>
            <a:ahLst/>
            <a:cxnLst/>
            <a:rect l="l" t="t" r="r" b="b"/>
            <a:pathLst>
              <a:path w="67985" h="28608" extrusionOk="0">
                <a:moveTo>
                  <a:pt x="2624" y="0"/>
                </a:moveTo>
                <a:cubicBezTo>
                  <a:pt x="1714" y="0"/>
                  <a:pt x="825" y="213"/>
                  <a:pt x="1" y="709"/>
                </a:cubicBezTo>
                <a:lnTo>
                  <a:pt x="1225" y="25635"/>
                </a:lnTo>
                <a:lnTo>
                  <a:pt x="66491" y="28607"/>
                </a:lnTo>
                <a:cubicBezTo>
                  <a:pt x="67984" y="20617"/>
                  <a:pt x="61488" y="12074"/>
                  <a:pt x="53408" y="11372"/>
                </a:cubicBezTo>
                <a:cubicBezTo>
                  <a:pt x="52914" y="11328"/>
                  <a:pt x="52417" y="11309"/>
                  <a:pt x="51918" y="11309"/>
                </a:cubicBezTo>
                <a:cubicBezTo>
                  <a:pt x="48698" y="11309"/>
                  <a:pt x="45399" y="12100"/>
                  <a:pt x="42248" y="12100"/>
                </a:cubicBezTo>
                <a:cubicBezTo>
                  <a:pt x="40562" y="12100"/>
                  <a:pt x="38919" y="11873"/>
                  <a:pt x="37353" y="11178"/>
                </a:cubicBezTo>
                <a:cubicBezTo>
                  <a:pt x="34471" y="9894"/>
                  <a:pt x="32230" y="7116"/>
                  <a:pt x="29094" y="6668"/>
                </a:cubicBezTo>
                <a:cubicBezTo>
                  <a:pt x="28787" y="6623"/>
                  <a:pt x="28481" y="6603"/>
                  <a:pt x="28177" y="6603"/>
                </a:cubicBezTo>
                <a:cubicBezTo>
                  <a:pt x="25030" y="6603"/>
                  <a:pt x="22014" y="8758"/>
                  <a:pt x="18830" y="8758"/>
                </a:cubicBezTo>
                <a:cubicBezTo>
                  <a:pt x="18682" y="8758"/>
                  <a:pt x="18534" y="8753"/>
                  <a:pt x="18386" y="8744"/>
                </a:cubicBezTo>
                <a:cubicBezTo>
                  <a:pt x="14846" y="8520"/>
                  <a:pt x="12217" y="5592"/>
                  <a:pt x="9574" y="3233"/>
                </a:cubicBezTo>
                <a:cubicBezTo>
                  <a:pt x="7649" y="1525"/>
                  <a:pt x="5060" y="0"/>
                  <a:pt x="2624" y="0"/>
                </a:cubicBez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4"/>
          <p:cNvSpPr/>
          <p:nvPr/>
        </p:nvSpPr>
        <p:spPr>
          <a:xfrm>
            <a:off x="8580000" y="539500"/>
            <a:ext cx="228254" cy="228296"/>
          </a:xfrm>
          <a:custGeom>
            <a:avLst/>
            <a:gdLst/>
            <a:ahLst/>
            <a:cxnLst/>
            <a:rect l="l" t="t" r="r" b="b"/>
            <a:pathLst>
              <a:path w="3719" h="3720" fill="none" extrusionOk="0">
                <a:moveTo>
                  <a:pt x="0" y="1867"/>
                </a:moveTo>
                <a:cubicBezTo>
                  <a:pt x="1195" y="2226"/>
                  <a:pt x="1494" y="2509"/>
                  <a:pt x="1852" y="3719"/>
                </a:cubicBezTo>
                <a:cubicBezTo>
                  <a:pt x="2211" y="2509"/>
                  <a:pt x="2509" y="2226"/>
                  <a:pt x="3719" y="1867"/>
                </a:cubicBezTo>
                <a:cubicBezTo>
                  <a:pt x="2509" y="1494"/>
                  <a:pt x="2211" y="1210"/>
                  <a:pt x="1852" y="0"/>
                </a:cubicBezTo>
                <a:cubicBezTo>
                  <a:pt x="1494" y="1210"/>
                  <a:pt x="1195" y="1494"/>
                  <a:pt x="0" y="1867"/>
                </a:cubicBezTo>
                <a:close/>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4"/>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 name="Google Shape;29;p4"/>
          <p:cNvSpPr txBox="1"/>
          <p:nvPr>
            <p:ph type="body" idx="1"/>
          </p:nvPr>
        </p:nvSpPr>
        <p:spPr>
          <a:xfrm>
            <a:off x="720000" y="1215750"/>
            <a:ext cx="7704000" cy="3388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Font typeface="Albert Sans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0" name="Shape 30"/>
        <p:cNvGrpSpPr/>
        <p:nvPr/>
      </p:nvGrpSpPr>
      <p:grpSpPr>
        <a:xfrm>
          <a:off x="0" y="0"/>
          <a:ext cx="0" cy="0"/>
          <a:chOff x="0" y="0"/>
          <a:chExt cx="0" cy="0"/>
        </a:xfrm>
      </p:grpSpPr>
      <p:pic>
        <p:nvPicPr>
          <p:cNvPr id="31" name="Google Shape;31;p5"/>
          <p:cNvPicPr preferRelativeResize="0"/>
          <p:nvPr/>
        </p:nvPicPr>
        <p:blipFill>
          <a:blip r:embed="rId2"/>
          <a:stretch>
            <a:fillRect/>
          </a:stretch>
        </p:blipFill>
        <p:spPr>
          <a:xfrm>
            <a:off x="0" y="-43885"/>
            <a:ext cx="9143998" cy="5231259"/>
          </a:xfrm>
          <a:prstGeom prst="rect">
            <a:avLst/>
          </a:prstGeom>
          <a:noFill/>
          <a:ln>
            <a:noFill/>
          </a:ln>
        </p:spPr>
      </p:pic>
      <p:sp>
        <p:nvSpPr>
          <p:cNvPr id="32" name="Google Shape;32;p5"/>
          <p:cNvSpPr/>
          <p:nvPr/>
        </p:nvSpPr>
        <p:spPr>
          <a:xfrm flipH="1">
            <a:off x="5151255" y="3819000"/>
            <a:ext cx="4144196" cy="1743872"/>
          </a:xfrm>
          <a:custGeom>
            <a:avLst/>
            <a:gdLst/>
            <a:ahLst/>
            <a:cxnLst/>
            <a:rect l="l" t="t" r="r" b="b"/>
            <a:pathLst>
              <a:path w="67985" h="28608" extrusionOk="0">
                <a:moveTo>
                  <a:pt x="2624" y="0"/>
                </a:moveTo>
                <a:cubicBezTo>
                  <a:pt x="1714" y="0"/>
                  <a:pt x="825" y="213"/>
                  <a:pt x="1" y="709"/>
                </a:cubicBezTo>
                <a:lnTo>
                  <a:pt x="1225" y="25635"/>
                </a:lnTo>
                <a:lnTo>
                  <a:pt x="66491" y="28607"/>
                </a:lnTo>
                <a:cubicBezTo>
                  <a:pt x="67984" y="20617"/>
                  <a:pt x="61488" y="12074"/>
                  <a:pt x="53408" y="11372"/>
                </a:cubicBezTo>
                <a:cubicBezTo>
                  <a:pt x="52914" y="11328"/>
                  <a:pt x="52417" y="11309"/>
                  <a:pt x="51918" y="11309"/>
                </a:cubicBezTo>
                <a:cubicBezTo>
                  <a:pt x="48698" y="11309"/>
                  <a:pt x="45399" y="12100"/>
                  <a:pt x="42248" y="12100"/>
                </a:cubicBezTo>
                <a:cubicBezTo>
                  <a:pt x="40562" y="12100"/>
                  <a:pt x="38919" y="11873"/>
                  <a:pt x="37353" y="11178"/>
                </a:cubicBezTo>
                <a:cubicBezTo>
                  <a:pt x="34471" y="9894"/>
                  <a:pt x="32230" y="7116"/>
                  <a:pt x="29094" y="6668"/>
                </a:cubicBezTo>
                <a:cubicBezTo>
                  <a:pt x="28787" y="6623"/>
                  <a:pt x="28481" y="6603"/>
                  <a:pt x="28177" y="6603"/>
                </a:cubicBezTo>
                <a:cubicBezTo>
                  <a:pt x="25030" y="6603"/>
                  <a:pt x="22014" y="8758"/>
                  <a:pt x="18830" y="8758"/>
                </a:cubicBezTo>
                <a:cubicBezTo>
                  <a:pt x="18682" y="8758"/>
                  <a:pt x="18534" y="8753"/>
                  <a:pt x="18386" y="8744"/>
                </a:cubicBezTo>
                <a:cubicBezTo>
                  <a:pt x="14846" y="8520"/>
                  <a:pt x="12217" y="5592"/>
                  <a:pt x="9574" y="3233"/>
                </a:cubicBezTo>
                <a:cubicBezTo>
                  <a:pt x="7649" y="1525"/>
                  <a:pt x="5060" y="0"/>
                  <a:pt x="2624" y="0"/>
                </a:cubicBez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5"/>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4" name="Google Shape;34;p5"/>
          <p:cNvSpPr txBox="1"/>
          <p:nvPr>
            <p:ph type="subTitle" idx="1"/>
          </p:nvPr>
        </p:nvSpPr>
        <p:spPr>
          <a:xfrm>
            <a:off x="4252010" y="1731350"/>
            <a:ext cx="2941200" cy="1453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35" name="Google Shape;35;p5"/>
          <p:cNvSpPr txBox="1"/>
          <p:nvPr>
            <p:ph type="subTitle" idx="2"/>
          </p:nvPr>
        </p:nvSpPr>
        <p:spPr>
          <a:xfrm>
            <a:off x="720000" y="1731350"/>
            <a:ext cx="2941200" cy="14538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36" name="Shape 36"/>
        <p:cNvGrpSpPr/>
        <p:nvPr/>
      </p:nvGrpSpPr>
      <p:grpSpPr>
        <a:xfrm>
          <a:off x="0" y="0"/>
          <a:ext cx="0" cy="0"/>
          <a:chOff x="0" y="0"/>
          <a:chExt cx="0" cy="0"/>
        </a:xfrm>
      </p:grpSpPr>
      <p:pic>
        <p:nvPicPr>
          <p:cNvPr id="37" name="Google Shape;37;p6"/>
          <p:cNvPicPr preferRelativeResize="0"/>
          <p:nvPr/>
        </p:nvPicPr>
        <p:blipFill>
          <a:blip r:embed="rId2"/>
          <a:stretch>
            <a:fillRect/>
          </a:stretch>
        </p:blipFill>
        <p:spPr>
          <a:xfrm>
            <a:off x="0" y="-43885"/>
            <a:ext cx="9143998" cy="5231259"/>
          </a:xfrm>
          <a:prstGeom prst="rect">
            <a:avLst/>
          </a:prstGeom>
          <a:noFill/>
          <a:ln>
            <a:noFill/>
          </a:ln>
        </p:spPr>
      </p:pic>
      <p:sp>
        <p:nvSpPr>
          <p:cNvPr id="38" name="Google Shape;38;p6"/>
          <p:cNvSpPr/>
          <p:nvPr/>
        </p:nvSpPr>
        <p:spPr>
          <a:xfrm rot="10800000" flipH="1">
            <a:off x="-764904" y="4112500"/>
            <a:ext cx="4078329" cy="1229306"/>
          </a:xfrm>
          <a:custGeom>
            <a:avLst/>
            <a:gdLst/>
            <a:ahLst/>
            <a:cxnLst/>
            <a:rect l="l" t="t" r="r" b="b"/>
            <a:pathLst>
              <a:path w="113342" h="34164" extrusionOk="0">
                <a:moveTo>
                  <a:pt x="1568" y="1"/>
                </a:moveTo>
                <a:lnTo>
                  <a:pt x="0" y="20028"/>
                </a:lnTo>
                <a:cubicBezTo>
                  <a:pt x="1718" y="24509"/>
                  <a:pt x="4242" y="28855"/>
                  <a:pt x="8170" y="31603"/>
                </a:cubicBezTo>
                <a:cubicBezTo>
                  <a:pt x="10473" y="33215"/>
                  <a:pt x="13332" y="34164"/>
                  <a:pt x="16125" y="34164"/>
                </a:cubicBezTo>
                <a:cubicBezTo>
                  <a:pt x="18094" y="34164"/>
                  <a:pt x="20030" y="33692"/>
                  <a:pt x="21716" y="32648"/>
                </a:cubicBezTo>
                <a:cubicBezTo>
                  <a:pt x="25524" y="30289"/>
                  <a:pt x="27242" y="25748"/>
                  <a:pt x="29810" y="22089"/>
                </a:cubicBezTo>
                <a:cubicBezTo>
                  <a:pt x="34350" y="15625"/>
                  <a:pt x="42232" y="11749"/>
                  <a:pt x="50098" y="11749"/>
                </a:cubicBezTo>
                <a:cubicBezTo>
                  <a:pt x="51755" y="11749"/>
                  <a:pt x="53411" y="11921"/>
                  <a:pt x="55036" y="12277"/>
                </a:cubicBezTo>
                <a:cubicBezTo>
                  <a:pt x="59904" y="13352"/>
                  <a:pt x="64310" y="15876"/>
                  <a:pt x="69030" y="17504"/>
                </a:cubicBezTo>
                <a:cubicBezTo>
                  <a:pt x="71490" y="18356"/>
                  <a:pt x="74162" y="18941"/>
                  <a:pt x="76765" y="18941"/>
                </a:cubicBezTo>
                <a:cubicBezTo>
                  <a:pt x="79140" y="18941"/>
                  <a:pt x="81457" y="18454"/>
                  <a:pt x="83502" y="17236"/>
                </a:cubicBezTo>
                <a:cubicBezTo>
                  <a:pt x="86713" y="15309"/>
                  <a:pt x="88863" y="11799"/>
                  <a:pt x="92313" y="10365"/>
                </a:cubicBezTo>
                <a:cubicBezTo>
                  <a:pt x="93797" y="9746"/>
                  <a:pt x="95387" y="9562"/>
                  <a:pt x="97005" y="9562"/>
                </a:cubicBezTo>
                <a:cubicBezTo>
                  <a:pt x="98350" y="9562"/>
                  <a:pt x="99714" y="9689"/>
                  <a:pt x="101050" y="9798"/>
                </a:cubicBezTo>
                <a:cubicBezTo>
                  <a:pt x="101911" y="9863"/>
                  <a:pt x="102791" y="9915"/>
                  <a:pt x="103668" y="9915"/>
                </a:cubicBezTo>
                <a:cubicBezTo>
                  <a:pt x="105786" y="9915"/>
                  <a:pt x="107884" y="9614"/>
                  <a:pt x="109638" y="8484"/>
                </a:cubicBezTo>
                <a:cubicBezTo>
                  <a:pt x="112132" y="6901"/>
                  <a:pt x="113342" y="3062"/>
                  <a:pt x="111295" y="942"/>
                </a:cubicBezTo>
                <a:lnTo>
                  <a:pt x="1568" y="1"/>
                </a:ln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6"/>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0" name="Shape 40"/>
        <p:cNvGrpSpPr/>
        <p:nvPr/>
      </p:nvGrpSpPr>
      <p:grpSpPr>
        <a:xfrm>
          <a:off x="0" y="0"/>
          <a:ext cx="0" cy="0"/>
          <a:chOff x="0" y="0"/>
          <a:chExt cx="0" cy="0"/>
        </a:xfrm>
      </p:grpSpPr>
      <p:pic>
        <p:nvPicPr>
          <p:cNvPr id="41" name="Google Shape;41;p7"/>
          <p:cNvPicPr preferRelativeResize="0"/>
          <p:nvPr/>
        </p:nvPicPr>
        <p:blipFill>
          <a:blip r:embed="rId2"/>
          <a:stretch>
            <a:fillRect/>
          </a:stretch>
        </p:blipFill>
        <p:spPr>
          <a:xfrm>
            <a:off x="0" y="-43885"/>
            <a:ext cx="9143998" cy="5231259"/>
          </a:xfrm>
          <a:prstGeom prst="rect">
            <a:avLst/>
          </a:prstGeom>
          <a:noFill/>
          <a:ln>
            <a:noFill/>
          </a:ln>
        </p:spPr>
      </p:pic>
      <p:sp>
        <p:nvSpPr>
          <p:cNvPr id="42" name="Google Shape;42;p7"/>
          <p:cNvSpPr/>
          <p:nvPr/>
        </p:nvSpPr>
        <p:spPr>
          <a:xfrm>
            <a:off x="5188502" y="3870002"/>
            <a:ext cx="4144196" cy="1743811"/>
          </a:xfrm>
          <a:custGeom>
            <a:avLst/>
            <a:gdLst/>
            <a:ahLst/>
            <a:cxnLst/>
            <a:rect l="l" t="t" r="r" b="b"/>
            <a:pathLst>
              <a:path w="67985" h="28607" extrusionOk="0">
                <a:moveTo>
                  <a:pt x="65362" y="0"/>
                </a:moveTo>
                <a:cubicBezTo>
                  <a:pt x="62926" y="0"/>
                  <a:pt x="60336" y="1525"/>
                  <a:pt x="58411" y="3232"/>
                </a:cubicBezTo>
                <a:cubicBezTo>
                  <a:pt x="55768" y="5592"/>
                  <a:pt x="53139" y="8519"/>
                  <a:pt x="49600" y="8743"/>
                </a:cubicBezTo>
                <a:cubicBezTo>
                  <a:pt x="49451" y="8753"/>
                  <a:pt x="49303" y="8758"/>
                  <a:pt x="49156" y="8758"/>
                </a:cubicBezTo>
                <a:cubicBezTo>
                  <a:pt x="45971" y="8758"/>
                  <a:pt x="42955" y="6603"/>
                  <a:pt x="39809" y="6603"/>
                </a:cubicBezTo>
                <a:cubicBezTo>
                  <a:pt x="39504" y="6603"/>
                  <a:pt x="39199" y="6623"/>
                  <a:pt x="38891" y="6667"/>
                </a:cubicBezTo>
                <a:cubicBezTo>
                  <a:pt x="35755" y="7115"/>
                  <a:pt x="33515" y="9893"/>
                  <a:pt x="30632" y="11178"/>
                </a:cubicBezTo>
                <a:cubicBezTo>
                  <a:pt x="29067" y="11873"/>
                  <a:pt x="27423" y="12099"/>
                  <a:pt x="25737" y="12099"/>
                </a:cubicBezTo>
                <a:cubicBezTo>
                  <a:pt x="22587" y="12099"/>
                  <a:pt x="19287" y="11309"/>
                  <a:pt x="16067" y="11309"/>
                </a:cubicBezTo>
                <a:cubicBezTo>
                  <a:pt x="15568" y="11309"/>
                  <a:pt x="15071" y="11328"/>
                  <a:pt x="14577" y="11372"/>
                </a:cubicBezTo>
                <a:cubicBezTo>
                  <a:pt x="6498" y="12074"/>
                  <a:pt x="1" y="20617"/>
                  <a:pt x="1494" y="28607"/>
                </a:cubicBezTo>
                <a:lnTo>
                  <a:pt x="66775" y="25650"/>
                </a:lnTo>
                <a:lnTo>
                  <a:pt x="67985" y="708"/>
                </a:lnTo>
                <a:cubicBezTo>
                  <a:pt x="67160" y="213"/>
                  <a:pt x="66272" y="0"/>
                  <a:pt x="65362" y="0"/>
                </a:cubicBez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7"/>
          <p:cNvSpPr txBox="1"/>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 name="Google Shape;44;p7"/>
          <p:cNvSpPr txBox="1"/>
          <p:nvPr>
            <p:ph type="subTitle" idx="1"/>
          </p:nvPr>
        </p:nvSpPr>
        <p:spPr>
          <a:xfrm>
            <a:off x="1224675" y="1728150"/>
            <a:ext cx="4371300" cy="168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a:lvl1pPr>
            <a:lvl2pPr lvl="1" algn="ctr" rtl="0">
              <a:lnSpc>
                <a:spcPct val="100000"/>
              </a:lnSpc>
              <a:spcBef>
                <a:spcPts val="1000"/>
              </a:spcBef>
              <a:spcAft>
                <a:spcPts val="0"/>
              </a:spcAft>
              <a:buClr>
                <a:srgbClr val="000000"/>
              </a:buClr>
              <a:buSzPts val="1400"/>
              <a:buFont typeface="Arial" panose="020B0604020202020204"/>
              <a:buChar char="○"/>
              <a:defRPr/>
            </a:lvl2pPr>
            <a:lvl3pPr lvl="2" algn="ctr" rtl="0">
              <a:lnSpc>
                <a:spcPct val="100000"/>
              </a:lnSpc>
              <a:spcBef>
                <a:spcPts val="0"/>
              </a:spcBef>
              <a:spcAft>
                <a:spcPts val="0"/>
              </a:spcAft>
              <a:buClr>
                <a:srgbClr val="000000"/>
              </a:buClr>
              <a:buSzPts val="1400"/>
              <a:buFont typeface="Arial" panose="020B0604020202020204"/>
              <a:buChar char="■"/>
              <a:defRPr/>
            </a:lvl3pPr>
            <a:lvl4pPr lvl="3" algn="ctr" rtl="0">
              <a:lnSpc>
                <a:spcPct val="100000"/>
              </a:lnSpc>
              <a:spcBef>
                <a:spcPts val="0"/>
              </a:spcBef>
              <a:spcAft>
                <a:spcPts val="0"/>
              </a:spcAft>
              <a:buClr>
                <a:srgbClr val="000000"/>
              </a:buClr>
              <a:buSzPts val="1400"/>
              <a:buFont typeface="Arial" panose="020B0604020202020204"/>
              <a:buChar char="●"/>
              <a:defRPr/>
            </a:lvl4pPr>
            <a:lvl5pPr lvl="4" algn="ctr" rtl="0">
              <a:lnSpc>
                <a:spcPct val="100000"/>
              </a:lnSpc>
              <a:spcBef>
                <a:spcPts val="0"/>
              </a:spcBef>
              <a:spcAft>
                <a:spcPts val="0"/>
              </a:spcAft>
              <a:buClr>
                <a:srgbClr val="000000"/>
              </a:buClr>
              <a:buSzPts val="1400"/>
              <a:buFont typeface="Arial" panose="020B0604020202020204"/>
              <a:buChar char="○"/>
              <a:defRPr/>
            </a:lvl5pPr>
            <a:lvl6pPr lvl="5" algn="ctr" rtl="0">
              <a:lnSpc>
                <a:spcPct val="100000"/>
              </a:lnSpc>
              <a:spcBef>
                <a:spcPts val="0"/>
              </a:spcBef>
              <a:spcAft>
                <a:spcPts val="0"/>
              </a:spcAft>
              <a:buClr>
                <a:srgbClr val="000000"/>
              </a:buClr>
              <a:buSzPts val="1400"/>
              <a:buFont typeface="Arial" panose="020B0604020202020204"/>
              <a:buChar char="■"/>
              <a:defRPr/>
            </a:lvl6pPr>
            <a:lvl7pPr lvl="6" algn="ctr" rtl="0">
              <a:lnSpc>
                <a:spcPct val="100000"/>
              </a:lnSpc>
              <a:spcBef>
                <a:spcPts val="0"/>
              </a:spcBef>
              <a:spcAft>
                <a:spcPts val="0"/>
              </a:spcAft>
              <a:buClr>
                <a:srgbClr val="000000"/>
              </a:buClr>
              <a:buSzPts val="1400"/>
              <a:buFont typeface="Arial" panose="020B0604020202020204"/>
              <a:buChar char="●"/>
              <a:defRPr/>
            </a:lvl7pPr>
            <a:lvl8pPr lvl="7" algn="ctr" rtl="0">
              <a:lnSpc>
                <a:spcPct val="100000"/>
              </a:lnSpc>
              <a:spcBef>
                <a:spcPts val="0"/>
              </a:spcBef>
              <a:spcAft>
                <a:spcPts val="0"/>
              </a:spcAft>
              <a:buClr>
                <a:srgbClr val="000000"/>
              </a:buClr>
              <a:buSzPts val="1400"/>
              <a:buFont typeface="Arial" panose="020B0604020202020204"/>
              <a:buChar char="○"/>
              <a:defRPr/>
            </a:lvl8pPr>
            <a:lvl9pPr lvl="8" algn="ctr" rtl="0">
              <a:lnSpc>
                <a:spcPct val="100000"/>
              </a:lnSpc>
              <a:spcBef>
                <a:spcPts val="0"/>
              </a:spcBef>
              <a:spcAft>
                <a:spcPts val="0"/>
              </a:spcAft>
              <a:buClr>
                <a:srgbClr val="000000"/>
              </a:buClr>
              <a:buSzPts val="1400"/>
              <a:buFont typeface="Arial" panose="020B0604020202020204"/>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45" name="Shape 45"/>
        <p:cNvGrpSpPr/>
        <p:nvPr/>
      </p:nvGrpSpPr>
      <p:grpSpPr>
        <a:xfrm>
          <a:off x="0" y="0"/>
          <a:ext cx="0" cy="0"/>
          <a:chOff x="0" y="0"/>
          <a:chExt cx="0" cy="0"/>
        </a:xfrm>
      </p:grpSpPr>
      <p:pic>
        <p:nvPicPr>
          <p:cNvPr id="46" name="Google Shape;46;p8"/>
          <p:cNvPicPr preferRelativeResize="0"/>
          <p:nvPr/>
        </p:nvPicPr>
        <p:blipFill>
          <a:blip r:embed="rId2"/>
          <a:stretch>
            <a:fillRect/>
          </a:stretch>
        </p:blipFill>
        <p:spPr>
          <a:xfrm>
            <a:off x="0" y="-43885"/>
            <a:ext cx="9143998" cy="5231259"/>
          </a:xfrm>
          <a:prstGeom prst="rect">
            <a:avLst/>
          </a:prstGeom>
          <a:noFill/>
          <a:ln>
            <a:noFill/>
          </a:ln>
        </p:spPr>
      </p:pic>
      <p:sp>
        <p:nvSpPr>
          <p:cNvPr id="47" name="Google Shape;47;p8"/>
          <p:cNvSpPr/>
          <p:nvPr/>
        </p:nvSpPr>
        <p:spPr>
          <a:xfrm>
            <a:off x="5188502" y="3870002"/>
            <a:ext cx="4144196" cy="1743811"/>
          </a:xfrm>
          <a:custGeom>
            <a:avLst/>
            <a:gdLst/>
            <a:ahLst/>
            <a:cxnLst/>
            <a:rect l="l" t="t" r="r" b="b"/>
            <a:pathLst>
              <a:path w="67985" h="28607" extrusionOk="0">
                <a:moveTo>
                  <a:pt x="65362" y="0"/>
                </a:moveTo>
                <a:cubicBezTo>
                  <a:pt x="62926" y="0"/>
                  <a:pt x="60336" y="1525"/>
                  <a:pt x="58411" y="3232"/>
                </a:cubicBezTo>
                <a:cubicBezTo>
                  <a:pt x="55768" y="5592"/>
                  <a:pt x="53139" y="8519"/>
                  <a:pt x="49600" y="8743"/>
                </a:cubicBezTo>
                <a:cubicBezTo>
                  <a:pt x="49451" y="8753"/>
                  <a:pt x="49303" y="8758"/>
                  <a:pt x="49156" y="8758"/>
                </a:cubicBezTo>
                <a:cubicBezTo>
                  <a:pt x="45971" y="8758"/>
                  <a:pt x="42955" y="6603"/>
                  <a:pt x="39809" y="6603"/>
                </a:cubicBezTo>
                <a:cubicBezTo>
                  <a:pt x="39504" y="6603"/>
                  <a:pt x="39199" y="6623"/>
                  <a:pt x="38891" y="6667"/>
                </a:cubicBezTo>
                <a:cubicBezTo>
                  <a:pt x="35755" y="7115"/>
                  <a:pt x="33515" y="9893"/>
                  <a:pt x="30632" y="11178"/>
                </a:cubicBezTo>
                <a:cubicBezTo>
                  <a:pt x="29067" y="11873"/>
                  <a:pt x="27423" y="12099"/>
                  <a:pt x="25737" y="12099"/>
                </a:cubicBezTo>
                <a:cubicBezTo>
                  <a:pt x="22587" y="12099"/>
                  <a:pt x="19287" y="11309"/>
                  <a:pt x="16067" y="11309"/>
                </a:cubicBezTo>
                <a:cubicBezTo>
                  <a:pt x="15568" y="11309"/>
                  <a:pt x="15071" y="11328"/>
                  <a:pt x="14577" y="11372"/>
                </a:cubicBezTo>
                <a:cubicBezTo>
                  <a:pt x="6498" y="12074"/>
                  <a:pt x="1" y="20617"/>
                  <a:pt x="1494" y="28607"/>
                </a:cubicBezTo>
                <a:lnTo>
                  <a:pt x="66775" y="25650"/>
                </a:lnTo>
                <a:lnTo>
                  <a:pt x="67985" y="708"/>
                </a:lnTo>
                <a:cubicBezTo>
                  <a:pt x="67160" y="213"/>
                  <a:pt x="66272" y="0"/>
                  <a:pt x="65362" y="0"/>
                </a:cubicBez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8"/>
          <p:cNvSpPr txBox="1"/>
          <p:nvPr>
            <p:ph type="title"/>
          </p:nvPr>
        </p:nvSpPr>
        <p:spPr>
          <a:xfrm>
            <a:off x="1768550" y="1307100"/>
            <a:ext cx="56070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49" name="Shape 49"/>
        <p:cNvGrpSpPr/>
        <p:nvPr/>
      </p:nvGrpSpPr>
      <p:grpSpPr>
        <a:xfrm>
          <a:off x="0" y="0"/>
          <a:ext cx="0" cy="0"/>
          <a:chOff x="0" y="0"/>
          <a:chExt cx="0" cy="0"/>
        </a:xfrm>
      </p:grpSpPr>
      <p:pic>
        <p:nvPicPr>
          <p:cNvPr id="50" name="Google Shape;50;p9"/>
          <p:cNvPicPr preferRelativeResize="0"/>
          <p:nvPr/>
        </p:nvPicPr>
        <p:blipFill>
          <a:blip r:embed="rId2"/>
          <a:stretch>
            <a:fillRect/>
          </a:stretch>
        </p:blipFill>
        <p:spPr>
          <a:xfrm>
            <a:off x="0" y="-43885"/>
            <a:ext cx="9143998" cy="5231259"/>
          </a:xfrm>
          <a:prstGeom prst="rect">
            <a:avLst/>
          </a:prstGeom>
          <a:noFill/>
          <a:ln>
            <a:noFill/>
          </a:ln>
        </p:spPr>
      </p:pic>
      <p:sp>
        <p:nvSpPr>
          <p:cNvPr id="51" name="Google Shape;51;p9"/>
          <p:cNvSpPr txBox="1"/>
          <p:nvPr>
            <p:ph type="subTitle" idx="1"/>
          </p:nvPr>
        </p:nvSpPr>
        <p:spPr>
          <a:xfrm>
            <a:off x="714275" y="2081482"/>
            <a:ext cx="4872900" cy="239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p:txBody>
      </p:sp>
      <p:sp>
        <p:nvSpPr>
          <p:cNvPr id="52" name="Google Shape;52;p9"/>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3" name="Google Shape;53;p9"/>
          <p:cNvSpPr/>
          <p:nvPr/>
        </p:nvSpPr>
        <p:spPr>
          <a:xfrm flipH="1">
            <a:off x="5151255" y="3819000"/>
            <a:ext cx="4144196" cy="1743872"/>
          </a:xfrm>
          <a:custGeom>
            <a:avLst/>
            <a:gdLst/>
            <a:ahLst/>
            <a:cxnLst/>
            <a:rect l="l" t="t" r="r" b="b"/>
            <a:pathLst>
              <a:path w="67985" h="28608" extrusionOk="0">
                <a:moveTo>
                  <a:pt x="2624" y="0"/>
                </a:moveTo>
                <a:cubicBezTo>
                  <a:pt x="1714" y="0"/>
                  <a:pt x="825" y="213"/>
                  <a:pt x="1" y="709"/>
                </a:cubicBezTo>
                <a:lnTo>
                  <a:pt x="1225" y="25635"/>
                </a:lnTo>
                <a:lnTo>
                  <a:pt x="66491" y="28607"/>
                </a:lnTo>
                <a:cubicBezTo>
                  <a:pt x="67984" y="20617"/>
                  <a:pt x="61488" y="12074"/>
                  <a:pt x="53408" y="11372"/>
                </a:cubicBezTo>
                <a:cubicBezTo>
                  <a:pt x="52914" y="11328"/>
                  <a:pt x="52417" y="11309"/>
                  <a:pt x="51918" y="11309"/>
                </a:cubicBezTo>
                <a:cubicBezTo>
                  <a:pt x="48698" y="11309"/>
                  <a:pt x="45399" y="12100"/>
                  <a:pt x="42248" y="12100"/>
                </a:cubicBezTo>
                <a:cubicBezTo>
                  <a:pt x="40562" y="12100"/>
                  <a:pt x="38919" y="11873"/>
                  <a:pt x="37353" y="11178"/>
                </a:cubicBezTo>
                <a:cubicBezTo>
                  <a:pt x="34471" y="9894"/>
                  <a:pt x="32230" y="7116"/>
                  <a:pt x="29094" y="6668"/>
                </a:cubicBezTo>
                <a:cubicBezTo>
                  <a:pt x="28787" y="6623"/>
                  <a:pt x="28481" y="6603"/>
                  <a:pt x="28177" y="6603"/>
                </a:cubicBezTo>
                <a:cubicBezTo>
                  <a:pt x="25030" y="6603"/>
                  <a:pt x="22014" y="8758"/>
                  <a:pt x="18830" y="8758"/>
                </a:cubicBezTo>
                <a:cubicBezTo>
                  <a:pt x="18682" y="8758"/>
                  <a:pt x="18534" y="8753"/>
                  <a:pt x="18386" y="8744"/>
                </a:cubicBezTo>
                <a:cubicBezTo>
                  <a:pt x="14846" y="8520"/>
                  <a:pt x="12217" y="5592"/>
                  <a:pt x="9574" y="3233"/>
                </a:cubicBezTo>
                <a:cubicBezTo>
                  <a:pt x="7649" y="1525"/>
                  <a:pt x="5060" y="0"/>
                  <a:pt x="2624" y="0"/>
                </a:cubicBezTo>
                <a:close/>
              </a:path>
            </a:pathLst>
          </a:custGeom>
          <a:solidFill>
            <a:srgbClr val="D6E6EB">
              <a:alpha val="525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54" name="Shape 54"/>
        <p:cNvGrpSpPr/>
        <p:nvPr/>
      </p:nvGrpSpPr>
      <p:grpSpPr>
        <a:xfrm>
          <a:off x="0" y="0"/>
          <a:ext cx="0" cy="0"/>
          <a:chOff x="0" y="0"/>
          <a:chExt cx="0" cy="0"/>
        </a:xfrm>
      </p:grpSpPr>
      <p:sp>
        <p:nvSpPr>
          <p:cNvPr id="55" name="Google Shape;55;p10"/>
          <p:cNvSpPr/>
          <p:nvPr>
            <p:ph type="pic" idx="2"/>
          </p:nvPr>
        </p:nvSpPr>
        <p:spPr>
          <a:xfrm>
            <a:off x="-25" y="-13725"/>
            <a:ext cx="9144000" cy="5157300"/>
          </a:xfrm>
          <a:prstGeom prst="rect">
            <a:avLst/>
          </a:prstGeom>
          <a:noFill/>
          <a:ln>
            <a:noFill/>
          </a:ln>
        </p:spPr>
      </p:sp>
      <p:sp>
        <p:nvSpPr>
          <p:cNvPr id="56" name="Google Shape;56;p10"/>
          <p:cNvSpPr txBox="1"/>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1pPr>
            <a:lvl2pPr lvl="1"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2pPr>
            <a:lvl3pPr lvl="2"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3pPr>
            <a:lvl4pPr lvl="3"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4pPr>
            <a:lvl5pPr lvl="4"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5pPr>
            <a:lvl6pPr lvl="5"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6pPr>
            <a:lvl7pPr lvl="6"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7pPr>
            <a:lvl8pPr lvl="7"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8pPr>
            <a:lvl9pPr lvl="8" rtl="0">
              <a:spcBef>
                <a:spcPts val="0"/>
              </a:spcBef>
              <a:spcAft>
                <a:spcPts val="0"/>
              </a:spcAft>
              <a:buClr>
                <a:schemeClr val="dk1"/>
              </a:buClr>
              <a:buSzPts val="3000"/>
              <a:buFont typeface="Manrope ExtraBold"/>
              <a:buNone/>
              <a:defRPr sz="3000">
                <a:solidFill>
                  <a:schemeClr val="dk1"/>
                </a:solidFill>
                <a:latin typeface="Manrope ExtraBold"/>
                <a:ea typeface="Manrope ExtraBold"/>
                <a:cs typeface="Manrope ExtraBold"/>
                <a:sym typeface="Manrope ExtraBold"/>
              </a:defRPr>
            </a:lvl9pPr>
          </a:lstStyle>
          <a:p/>
        </p:txBody>
      </p:sp>
      <p:sp>
        <p:nvSpPr>
          <p:cNvPr id="7" name="Google Shape;7;p1"/>
          <p:cNvSpPr txBox="1"/>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54" name="Shape 154"/>
        <p:cNvGrpSpPr/>
        <p:nvPr/>
      </p:nvGrpSpPr>
      <p:grpSpPr>
        <a:xfrm>
          <a:off x="0" y="0"/>
          <a:ext cx="0" cy="0"/>
          <a:chOff x="0" y="0"/>
          <a:chExt cx="0" cy="0"/>
        </a:xfrm>
      </p:grpSpPr>
      <p:sp>
        <p:nvSpPr>
          <p:cNvPr id="155" name="Google Shape;155;p27"/>
          <p:cNvSpPr txBox="1"/>
          <p:nvPr>
            <p:ph type="ctrTitle"/>
          </p:nvPr>
        </p:nvSpPr>
        <p:spPr>
          <a:xfrm>
            <a:off x="1551305" y="119380"/>
            <a:ext cx="6370955" cy="143764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pc="-1">
                <a:latin typeface="Maven Pro"/>
                <a:ea typeface="Maven Pro"/>
                <a:sym typeface="+mn-ea"/>
              </a:rPr>
              <a:t>    </a:t>
            </a:r>
            <a:r>
              <a:rPr lang="en-GB" spc="-1">
                <a:latin typeface="Maven Pro"/>
                <a:ea typeface="Maven Pro"/>
                <a:sym typeface="+mn-ea"/>
              </a:rPr>
              <a:t>Hectoc Game</a:t>
            </a:r>
            <a:endParaRPr>
              <a:solidFill>
                <a:schemeClr val="dk2"/>
              </a:solidFill>
            </a:endParaRPr>
          </a:p>
        </p:txBody>
      </p:sp>
      <p:grpSp>
        <p:nvGrpSpPr>
          <p:cNvPr id="156" name="Google Shape;156;p27"/>
          <p:cNvGrpSpPr/>
          <p:nvPr/>
        </p:nvGrpSpPr>
        <p:grpSpPr>
          <a:xfrm>
            <a:off x="432775" y="4134975"/>
            <a:ext cx="812402" cy="555675"/>
            <a:chOff x="565325" y="4048325"/>
            <a:chExt cx="812402" cy="555675"/>
          </a:xfrm>
        </p:grpSpPr>
        <p:sp>
          <p:nvSpPr>
            <p:cNvPr id="157" name="Google Shape;157;p27"/>
            <p:cNvSpPr/>
            <p:nvPr/>
          </p:nvSpPr>
          <p:spPr>
            <a:xfrm flipH="1">
              <a:off x="713225" y="4537174"/>
              <a:ext cx="664502" cy="66826"/>
            </a:xfrm>
            <a:custGeom>
              <a:avLst/>
              <a:gdLst/>
              <a:ahLst/>
              <a:cxnLst/>
              <a:rect l="l" t="t" r="r" b="b"/>
              <a:pathLst>
                <a:path w="7289" h="733" fill="none" extrusionOk="0">
                  <a:moveTo>
                    <a:pt x="0" y="1"/>
                  </a:moveTo>
                  <a:cubicBezTo>
                    <a:pt x="732" y="1"/>
                    <a:pt x="732" y="733"/>
                    <a:pt x="1464" y="733"/>
                  </a:cubicBezTo>
                  <a:cubicBezTo>
                    <a:pt x="2196" y="733"/>
                    <a:pt x="2196" y="1"/>
                    <a:pt x="2913" y="1"/>
                  </a:cubicBezTo>
                  <a:cubicBezTo>
                    <a:pt x="3644" y="1"/>
                    <a:pt x="3644" y="733"/>
                    <a:pt x="4376" y="733"/>
                  </a:cubicBezTo>
                  <a:cubicBezTo>
                    <a:pt x="5108" y="733"/>
                    <a:pt x="5108" y="1"/>
                    <a:pt x="5840" y="1"/>
                  </a:cubicBezTo>
                  <a:cubicBezTo>
                    <a:pt x="6557" y="1"/>
                    <a:pt x="6572" y="733"/>
                    <a:pt x="7289" y="733"/>
                  </a:cubicBezTo>
                </a:path>
              </a:pathLst>
            </a:custGeom>
            <a:noFill/>
            <a:ln w="190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27"/>
            <p:cNvSpPr/>
            <p:nvPr/>
          </p:nvSpPr>
          <p:spPr>
            <a:xfrm>
              <a:off x="565325" y="4048325"/>
              <a:ext cx="147900" cy="147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
        <p:nvSpPr>
          <p:cNvPr id="179" name="Google Shape;179;p27"/>
          <p:cNvSpPr/>
          <p:nvPr/>
        </p:nvSpPr>
        <p:spPr>
          <a:xfrm rot="1189787">
            <a:off x="1060878" y="498039"/>
            <a:ext cx="446825" cy="339484"/>
          </a:xfrm>
          <a:prstGeom prst="rect">
            <a:avLst/>
          </a:prstGeom>
        </p:spPr>
        <p:txBody>
          <a:bodyPr>
            <a:prstTxWarp prst="textPlain">
              <a:avLst/>
            </a:prstTxWarp>
          </a:bodyPr>
          <a:lstStyle/>
          <a:p>
            <a:pPr lvl="0" algn="ctr"/>
            <a:r>
              <a:rPr b="0" i="0">
                <a:ln w="19050" cap="flat" cmpd="sng">
                  <a:solidFill>
                    <a:schemeClr val="accent1"/>
                  </a:solidFill>
                  <a:prstDash val="solid"/>
                  <a:round/>
                  <a:headEnd type="none" w="sm" len="sm"/>
                  <a:tailEnd type="none" w="sm" len="sm"/>
                </a:ln>
                <a:noFill/>
                <a:latin typeface="Baloo"/>
              </a:rPr>
              <a:t>+1</a:t>
            </a:r>
            <a:endParaRPr b="0" i="0">
              <a:ln w="19050" cap="flat" cmpd="sng">
                <a:solidFill>
                  <a:schemeClr val="accent1"/>
                </a:solidFill>
                <a:prstDash val="solid"/>
                <a:round/>
                <a:headEnd type="none" w="sm" len="sm"/>
                <a:tailEnd type="none" w="sm" len="sm"/>
              </a:ln>
              <a:noFill/>
              <a:latin typeface="Baloo"/>
            </a:endParaRPr>
          </a:p>
        </p:txBody>
      </p:sp>
      <p:sp>
        <p:nvSpPr>
          <p:cNvPr id="180" name="Google Shape;180;p27"/>
          <p:cNvSpPr/>
          <p:nvPr/>
        </p:nvSpPr>
        <p:spPr>
          <a:xfrm rot="-968752">
            <a:off x="8472351" y="369762"/>
            <a:ext cx="284751" cy="339473"/>
          </a:xfrm>
          <a:prstGeom prst="rect">
            <a:avLst/>
          </a:prstGeom>
        </p:spPr>
        <p:txBody>
          <a:bodyPr>
            <a:prstTxWarp prst="textPlain">
              <a:avLst/>
            </a:prstTxWarp>
          </a:bodyPr>
          <a:lstStyle/>
          <a:p>
            <a:pPr lvl="0" algn="ctr"/>
            <a:r>
              <a:rPr b="0" i="0">
                <a:ln w="19050" cap="flat" cmpd="sng">
                  <a:solidFill>
                    <a:schemeClr val="accent1"/>
                  </a:solidFill>
                  <a:prstDash val="solid"/>
                  <a:round/>
                  <a:headEnd type="none" w="sm" len="sm"/>
                  <a:tailEnd type="none" w="sm" len="sm"/>
                </a:ln>
                <a:noFill/>
                <a:latin typeface="Baloo"/>
              </a:rPr>
              <a:t>0</a:t>
            </a:r>
            <a:endParaRPr b="0" i="0">
              <a:ln w="19050" cap="flat" cmpd="sng">
                <a:solidFill>
                  <a:schemeClr val="accent1"/>
                </a:solidFill>
                <a:prstDash val="solid"/>
                <a:round/>
                <a:headEnd type="none" w="sm" len="sm"/>
                <a:tailEnd type="none" w="sm" len="sm"/>
              </a:ln>
              <a:noFill/>
              <a:latin typeface="Baloo"/>
            </a:endParaRPr>
          </a:p>
        </p:txBody>
      </p:sp>
      <p:sp>
        <p:nvSpPr>
          <p:cNvPr id="181" name="Google Shape;181;p27"/>
          <p:cNvSpPr/>
          <p:nvPr/>
        </p:nvSpPr>
        <p:spPr>
          <a:xfrm rot="-257646">
            <a:off x="3193744" y="4422604"/>
            <a:ext cx="446836" cy="362790"/>
          </a:xfrm>
          <a:prstGeom prst="rect">
            <a:avLst/>
          </a:prstGeom>
        </p:spPr>
        <p:txBody>
          <a:bodyPr>
            <a:prstTxWarp prst="textPlain">
              <a:avLst/>
            </a:prstTxWarp>
          </a:bodyPr>
          <a:lstStyle/>
          <a:p>
            <a:pPr lvl="0" algn="ctr"/>
            <a:r>
              <a:rPr b="0" i="0">
                <a:ln w="19050" cap="flat" cmpd="sng">
                  <a:solidFill>
                    <a:schemeClr val="accent1"/>
                  </a:solidFill>
                  <a:prstDash val="solid"/>
                  <a:round/>
                  <a:headEnd type="none" w="sm" len="sm"/>
                  <a:tailEnd type="none" w="sm" len="sm"/>
                </a:ln>
                <a:noFill/>
                <a:latin typeface="Baloo"/>
              </a:rPr>
              <a:t>-3</a:t>
            </a:r>
            <a:endParaRPr b="0" i="0">
              <a:ln w="19050" cap="flat" cmpd="sng">
                <a:solidFill>
                  <a:schemeClr val="accent1"/>
                </a:solidFill>
                <a:prstDash val="solid"/>
                <a:round/>
                <a:headEnd type="none" w="sm" len="sm"/>
                <a:tailEnd type="none" w="sm" len="sm"/>
              </a:ln>
              <a:noFill/>
              <a:latin typeface="Baloo"/>
            </a:endParaRPr>
          </a:p>
        </p:txBody>
      </p:sp>
      <p:grpSp>
        <p:nvGrpSpPr>
          <p:cNvPr id="182" name="Google Shape;182;p27"/>
          <p:cNvGrpSpPr/>
          <p:nvPr/>
        </p:nvGrpSpPr>
        <p:grpSpPr>
          <a:xfrm>
            <a:off x="178435" y="1345565"/>
            <a:ext cx="8870315" cy="3096895"/>
            <a:chOff x="7491325" y="3585774"/>
            <a:chExt cx="779370" cy="872266"/>
          </a:xfrm>
        </p:grpSpPr>
        <p:sp>
          <p:nvSpPr>
            <p:cNvPr id="185" name="Google Shape;185;p27"/>
            <p:cNvSpPr/>
            <p:nvPr/>
          </p:nvSpPr>
          <p:spPr>
            <a:xfrm>
              <a:off x="8268643" y="3585774"/>
              <a:ext cx="2052" cy="12951"/>
            </a:xfrm>
            <a:custGeom>
              <a:avLst/>
              <a:gdLst/>
              <a:ahLst/>
              <a:cxnLst/>
              <a:rect l="l" t="t" r="r" b="b"/>
              <a:pathLst>
                <a:path w="45" h="284" extrusionOk="0">
                  <a:moveTo>
                    <a:pt x="45" y="0"/>
                  </a:moveTo>
                  <a:lnTo>
                    <a:pt x="0" y="284"/>
                  </a:lnTo>
                  <a:cubicBezTo>
                    <a:pt x="30" y="224"/>
                    <a:pt x="45" y="149"/>
                    <a:pt x="45" y="75"/>
                  </a:cubicBezTo>
                  <a:cubicBezTo>
                    <a:pt x="45" y="60"/>
                    <a:pt x="45" y="30"/>
                    <a:pt x="45" y="0"/>
                  </a:cubicBezTo>
                  <a:close/>
                </a:path>
              </a:pathLst>
            </a:custGeom>
            <a:solidFill>
              <a:srgbClr val="56BC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 name="Google Shape;219;p27"/>
            <p:cNvSpPr/>
            <p:nvPr/>
          </p:nvSpPr>
          <p:spPr>
            <a:xfrm rot="405879">
              <a:off x="7763983" y="3643019"/>
              <a:ext cx="367919" cy="387762"/>
            </a:xfrm>
            <a:custGeom>
              <a:avLst/>
              <a:gdLst/>
              <a:ahLst/>
              <a:cxnLst/>
              <a:rect l="l" t="t" r="r" b="b"/>
              <a:pathLst>
                <a:path w="9679" h="10201" fill="none" extrusionOk="0">
                  <a:moveTo>
                    <a:pt x="1255" y="1837"/>
                  </a:moveTo>
                  <a:cubicBezTo>
                    <a:pt x="255" y="2584"/>
                    <a:pt x="1" y="4152"/>
                    <a:pt x="703" y="5183"/>
                  </a:cubicBezTo>
                  <a:cubicBezTo>
                    <a:pt x="1330" y="6079"/>
                    <a:pt x="2525" y="6512"/>
                    <a:pt x="2928" y="7527"/>
                  </a:cubicBezTo>
                  <a:cubicBezTo>
                    <a:pt x="3197" y="8170"/>
                    <a:pt x="3092" y="8946"/>
                    <a:pt x="3481" y="9514"/>
                  </a:cubicBezTo>
                  <a:cubicBezTo>
                    <a:pt x="3824" y="9992"/>
                    <a:pt x="4466" y="10201"/>
                    <a:pt x="5034" y="10096"/>
                  </a:cubicBezTo>
                  <a:cubicBezTo>
                    <a:pt x="5616" y="9992"/>
                    <a:pt x="6109" y="9618"/>
                    <a:pt x="6468" y="9155"/>
                  </a:cubicBezTo>
                  <a:cubicBezTo>
                    <a:pt x="7573" y="7647"/>
                    <a:pt x="7110" y="5556"/>
                    <a:pt x="7453" y="3719"/>
                  </a:cubicBezTo>
                  <a:cubicBezTo>
                    <a:pt x="7707" y="2270"/>
                    <a:pt x="8529" y="911"/>
                    <a:pt x="9679" y="0"/>
                  </a:cubicBezTo>
                </a:path>
              </a:pathLst>
            </a:custGeom>
            <a:noFill/>
            <a:ln w="9525" cap="flat" cmpd="sng">
              <a:solidFill>
                <a:schemeClr val="accent4"/>
              </a:solidFill>
              <a:prstDash val="solid"/>
              <a:miter lim="149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27"/>
            <p:cNvSpPr/>
            <p:nvPr/>
          </p:nvSpPr>
          <p:spPr>
            <a:xfrm rot="433640">
              <a:off x="7944744" y="3998366"/>
              <a:ext cx="243475" cy="459674"/>
            </a:xfrm>
            <a:custGeom>
              <a:avLst/>
              <a:gdLst/>
              <a:ahLst/>
              <a:cxnLst/>
              <a:rect l="l" t="t" r="r" b="b"/>
              <a:pathLst>
                <a:path w="6677" h="12606" fill="none" extrusionOk="0">
                  <a:moveTo>
                    <a:pt x="6677" y="30"/>
                  </a:moveTo>
                  <a:cubicBezTo>
                    <a:pt x="5676" y="15"/>
                    <a:pt x="4660" y="0"/>
                    <a:pt x="3719" y="344"/>
                  </a:cubicBezTo>
                  <a:cubicBezTo>
                    <a:pt x="2779" y="672"/>
                    <a:pt x="1942" y="1449"/>
                    <a:pt x="1808" y="2435"/>
                  </a:cubicBezTo>
                  <a:cubicBezTo>
                    <a:pt x="1733" y="2987"/>
                    <a:pt x="1882" y="3585"/>
                    <a:pt x="1614" y="4063"/>
                  </a:cubicBezTo>
                  <a:cubicBezTo>
                    <a:pt x="1255" y="4705"/>
                    <a:pt x="269" y="4914"/>
                    <a:pt x="105" y="5646"/>
                  </a:cubicBezTo>
                  <a:cubicBezTo>
                    <a:pt x="1" y="6168"/>
                    <a:pt x="404" y="6661"/>
                    <a:pt x="852" y="6945"/>
                  </a:cubicBezTo>
                  <a:cubicBezTo>
                    <a:pt x="1300" y="7229"/>
                    <a:pt x="1838" y="7408"/>
                    <a:pt x="2196" y="7796"/>
                  </a:cubicBezTo>
                  <a:cubicBezTo>
                    <a:pt x="3152" y="8812"/>
                    <a:pt x="2554" y="10604"/>
                    <a:pt x="3376" y="11739"/>
                  </a:cubicBezTo>
                  <a:cubicBezTo>
                    <a:pt x="3794" y="12322"/>
                    <a:pt x="4586" y="12605"/>
                    <a:pt x="5288" y="12426"/>
                  </a:cubicBezTo>
                  <a:cubicBezTo>
                    <a:pt x="5975" y="12247"/>
                    <a:pt x="6542" y="11635"/>
                    <a:pt x="6647" y="10918"/>
                  </a:cubicBezTo>
                </a:path>
              </a:pathLst>
            </a:custGeom>
            <a:noFill/>
            <a:ln w="9525" cap="flat" cmpd="sng">
              <a:solidFill>
                <a:schemeClr val="accent4"/>
              </a:solidFill>
              <a:prstDash val="solid"/>
              <a:miter lim="1493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27"/>
            <p:cNvSpPr/>
            <p:nvPr/>
          </p:nvSpPr>
          <p:spPr>
            <a:xfrm>
              <a:off x="7491325" y="3818738"/>
              <a:ext cx="147900" cy="147900"/>
            </a:xfrm>
            <a:prstGeom prst="ellipse">
              <a:avLst/>
            </a:pr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lbert Sans"/>
                <a:ea typeface="Albert Sans"/>
                <a:cs typeface="Albert Sans"/>
                <a:sym typeface="Albert Sans"/>
              </a:endParaRPr>
            </a:p>
          </p:txBody>
        </p:sp>
      </p:grpSp>
      <p:sp>
        <p:nvSpPr>
          <p:cNvPr id="1" name="Text Box 0"/>
          <p:cNvSpPr txBox="1"/>
          <p:nvPr/>
        </p:nvSpPr>
        <p:spPr>
          <a:xfrm>
            <a:off x="502920" y="1718310"/>
            <a:ext cx="8126095" cy="2844800"/>
          </a:xfrm>
          <a:prstGeom prst="rect">
            <a:avLst/>
          </a:prstGeom>
          <a:noFill/>
        </p:spPr>
        <p:txBody>
          <a:bodyPr wrap="square" rtlCol="0">
            <a:noAutofit/>
          </a:bodyPr>
          <a:p>
            <a:pPr indent="0">
              <a:lnSpc>
                <a:spcPct val="100000"/>
              </a:lnSpc>
              <a:buNone/>
              <a:tabLst>
                <a:tab pos="0" algn="l"/>
              </a:tabLst>
            </a:pPr>
            <a:r>
              <a:rPr lang="en-US" spc="-1">
                <a:solidFill>
                  <a:srgbClr val="FFFFFF"/>
                </a:solidFill>
                <a:latin typeface="OpenSymbol"/>
                <a:sym typeface="+mn-ea"/>
              </a:rPr>
              <a:t>    </a:t>
            </a:r>
            <a:r>
              <a:rPr lang="en-US" spc="-1">
                <a:solidFill>
                  <a:schemeClr val="tx2">
                    <a:lumMod val="10000"/>
                  </a:schemeClr>
                </a:solidFill>
                <a:latin typeface="OpenSymbol"/>
                <a:sym typeface="+mn-ea"/>
              </a:rPr>
              <a:t>                       </a:t>
            </a:r>
            <a:r>
              <a:rPr lang="en-US" sz="2400" b="1" spc="-1">
                <a:solidFill>
                  <a:schemeClr val="tx2">
                    <a:lumMod val="10000"/>
                  </a:schemeClr>
                </a:solidFill>
                <a:latin typeface="OpenSymbol"/>
                <a:sym typeface="+mn-ea"/>
              </a:rPr>
              <a:t>Team Name: </a:t>
            </a:r>
            <a:r>
              <a:rPr lang="en-US" sz="2400" b="1" i="1" u="sng" spc="-1">
                <a:solidFill>
                  <a:schemeClr val="tx2">
                    <a:lumMod val="10000"/>
                  </a:schemeClr>
                </a:solidFill>
                <a:latin typeface="OpenSymbol"/>
                <a:sym typeface="+mn-ea"/>
              </a:rPr>
              <a:t>Code Ninjas</a:t>
            </a:r>
            <a:endParaRPr lang="en-US" b="0" strike="noStrike" spc="-1">
              <a:solidFill>
                <a:schemeClr val="tx2">
                  <a:lumMod val="10000"/>
                </a:schemeClr>
              </a:solidFill>
              <a:latin typeface="OpenSymbol"/>
            </a:endParaRPr>
          </a:p>
          <a:p>
            <a:pPr indent="0">
              <a:lnSpc>
                <a:spcPct val="100000"/>
              </a:lnSpc>
              <a:buNone/>
              <a:tabLst>
                <a:tab pos="0" algn="l"/>
              </a:tabLst>
            </a:pPr>
            <a:endParaRPr lang="en-US" b="0" strike="noStrike" spc="-1">
              <a:solidFill>
                <a:schemeClr val="tx2">
                  <a:lumMod val="10000"/>
                </a:schemeClr>
              </a:solidFill>
              <a:latin typeface="OpenSymbol"/>
            </a:endParaRPr>
          </a:p>
          <a:p>
            <a:pPr indent="0">
              <a:lnSpc>
                <a:spcPct val="100000"/>
              </a:lnSpc>
              <a:buNone/>
              <a:tabLst>
                <a:tab pos="0" algn="l"/>
              </a:tabLst>
            </a:pPr>
            <a:endParaRPr lang="en-US" b="0" strike="noStrike" spc="-1">
              <a:solidFill>
                <a:schemeClr val="tx2">
                  <a:lumMod val="10000"/>
                </a:schemeClr>
              </a:solidFill>
              <a:latin typeface="OpenSymbol"/>
            </a:endParaRPr>
          </a:p>
          <a:p>
            <a:pPr indent="0" algn="ctr">
              <a:lnSpc>
                <a:spcPct val="100000"/>
              </a:lnSpc>
              <a:buNone/>
              <a:tabLst>
                <a:tab pos="0" algn="l"/>
              </a:tabLst>
            </a:pPr>
            <a:r>
              <a:rPr lang="en-US" u="sng" spc="-1">
                <a:solidFill>
                  <a:schemeClr val="tx2">
                    <a:lumMod val="10000"/>
                  </a:schemeClr>
                </a:solidFill>
                <a:latin typeface="OpenSymbol"/>
                <a:sym typeface="+mn-ea"/>
              </a:rPr>
              <a:t>Team Members</a:t>
            </a:r>
            <a:endParaRPr lang="en-US" b="0" u="sng" strike="noStrike" spc="-1">
              <a:solidFill>
                <a:schemeClr val="tx2">
                  <a:lumMod val="10000"/>
                </a:schemeClr>
              </a:solidFill>
              <a:latin typeface="OpenSymbol"/>
            </a:endParaRPr>
          </a:p>
          <a:p>
            <a:pPr indent="0" algn="ctr">
              <a:lnSpc>
                <a:spcPct val="100000"/>
              </a:lnSpc>
              <a:buNone/>
              <a:tabLst>
                <a:tab pos="0" algn="l"/>
              </a:tabLst>
            </a:pPr>
            <a:r>
              <a:rPr lang="en-US" spc="-1">
                <a:solidFill>
                  <a:schemeClr val="tx2">
                    <a:lumMod val="10000"/>
                  </a:schemeClr>
                </a:solidFill>
                <a:latin typeface="OpenSymbol"/>
                <a:sym typeface="+mn-ea"/>
              </a:rPr>
              <a:t>1) Shivam Arvind Dubey(23JE0916) :- frontend devloper</a:t>
            </a:r>
            <a:endParaRPr lang="en-US" b="0" strike="noStrike" spc="-1">
              <a:solidFill>
                <a:schemeClr val="tx2">
                  <a:lumMod val="10000"/>
                </a:schemeClr>
              </a:solidFill>
              <a:latin typeface="OpenSymbol"/>
            </a:endParaRPr>
          </a:p>
          <a:p>
            <a:pPr indent="0" algn="ctr">
              <a:lnSpc>
                <a:spcPct val="100000"/>
              </a:lnSpc>
              <a:buNone/>
              <a:tabLst>
                <a:tab pos="0" algn="l"/>
              </a:tabLst>
            </a:pPr>
            <a:r>
              <a:rPr lang="en-US" spc="-1">
                <a:solidFill>
                  <a:schemeClr val="tx2">
                    <a:lumMod val="10000"/>
                  </a:schemeClr>
                </a:solidFill>
                <a:latin typeface="OpenSymbol"/>
                <a:sym typeface="+mn-ea"/>
              </a:rPr>
              <a:t>2) Satyam Sharma(23JE0887):- backend devloper</a:t>
            </a:r>
            <a:endParaRPr lang="en-US" b="0" strike="noStrike" spc="-1">
              <a:solidFill>
                <a:schemeClr val="tx2">
                  <a:lumMod val="10000"/>
                </a:schemeClr>
              </a:solidFill>
              <a:latin typeface="OpenSymbol"/>
            </a:endParaRPr>
          </a:p>
          <a:p>
            <a:pPr indent="0" algn="ctr">
              <a:lnSpc>
                <a:spcPct val="100000"/>
              </a:lnSpc>
              <a:buNone/>
              <a:tabLst>
                <a:tab pos="0" algn="l"/>
              </a:tabLst>
            </a:pPr>
            <a:r>
              <a:rPr lang="en-US" spc="-1">
                <a:solidFill>
                  <a:schemeClr val="tx2">
                    <a:lumMod val="10000"/>
                  </a:schemeClr>
                </a:solidFill>
                <a:latin typeface="OpenSymbol"/>
                <a:sym typeface="+mn-ea"/>
              </a:rPr>
              <a:t>3) Shubham Shrivastav(23JE0936):- backend devloper+ database manger</a:t>
            </a:r>
            <a:endParaRPr lang="en-US" b="0" strike="noStrike" spc="-1">
              <a:solidFill>
                <a:schemeClr val="tx2">
                  <a:lumMod val="10000"/>
                </a:schemeClr>
              </a:solidFill>
              <a:latin typeface="OpenSymbol"/>
            </a:endParaRPr>
          </a:p>
          <a:p>
            <a:pPr indent="0" algn="ctr">
              <a:lnSpc>
                <a:spcPct val="100000"/>
              </a:lnSpc>
              <a:buNone/>
              <a:tabLst>
                <a:tab pos="0" algn="l"/>
              </a:tabLst>
            </a:pPr>
            <a:r>
              <a:rPr lang="en-US" spc="-1">
                <a:solidFill>
                  <a:schemeClr val="tx2">
                    <a:lumMod val="10000"/>
                  </a:schemeClr>
                </a:solidFill>
                <a:latin typeface="OpenSymbol"/>
                <a:sym typeface="+mn-ea"/>
              </a:rPr>
              <a:t>4) Adarsh Kumar Pathak(23JE0034):-frontend devloper</a:t>
            </a:r>
            <a:endParaRPr lang="en-US" b="0" strike="noStrike" spc="-1">
              <a:solidFill>
                <a:schemeClr val="tx2">
                  <a:lumMod val="10000"/>
                </a:schemeClr>
              </a:solidFill>
              <a:latin typeface="OpenSymbol"/>
            </a:endParaRPr>
          </a:p>
          <a:p>
            <a:pPr indent="0" algn="ctr">
              <a:lnSpc>
                <a:spcPct val="100000"/>
              </a:lnSpc>
              <a:buNone/>
              <a:tabLst>
                <a:tab pos="0" algn="l"/>
              </a:tabLst>
            </a:pPr>
            <a:r>
              <a:rPr lang="en-US" spc="-1">
                <a:solidFill>
                  <a:schemeClr val="tx2">
                    <a:lumMod val="10000"/>
                  </a:schemeClr>
                </a:solidFill>
                <a:latin typeface="OpenSymbol"/>
                <a:sym typeface="+mn-ea"/>
              </a:rPr>
              <a:t>5) Himanshu Kumar(23JE0406):- frontend devloper</a:t>
            </a:r>
            <a:endParaRPr lang="en-US" spc="-1">
              <a:solidFill>
                <a:schemeClr val="tx2">
                  <a:lumMod val="10000"/>
                </a:schemeClr>
              </a:solidFill>
              <a:latin typeface="OpenSymbol"/>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26" name="Shape 226"/>
        <p:cNvGrpSpPr/>
        <p:nvPr/>
      </p:nvGrpSpPr>
      <p:grpSpPr>
        <a:xfrm>
          <a:off x="0" y="0"/>
          <a:ext cx="0" cy="0"/>
          <a:chOff x="0" y="0"/>
          <a:chExt cx="0" cy="0"/>
        </a:xfrm>
      </p:grpSpPr>
      <p:sp>
        <p:nvSpPr>
          <p:cNvPr id="227" name="Google Shape;227;p28"/>
          <p:cNvSpPr txBox="1"/>
          <p:nvPr>
            <p:ph type="subTitle" idx="1"/>
          </p:nvPr>
        </p:nvSpPr>
        <p:spPr>
          <a:xfrm>
            <a:off x="206375" y="1132205"/>
            <a:ext cx="8742680" cy="3709670"/>
          </a:xfrm>
          <a:prstGeom prst="rect">
            <a:avLst/>
          </a:prstGeom>
        </p:spPr>
        <p:txBody>
          <a:bodyPr spcFirstLastPara="1" wrap="square" lIns="91425" tIns="91425" rIns="91425" bIns="91425" anchor="t" anchorCtr="0">
            <a:noAutofit/>
          </a:bodyPr>
          <a:lstStyle/>
          <a:p>
            <a:pPr indent="0">
              <a:lnSpc>
                <a:spcPct val="100000"/>
              </a:lnSpc>
              <a:buNone/>
              <a:tabLst>
                <a:tab pos="0" algn="l"/>
              </a:tabLst>
            </a:pPr>
            <a:r>
              <a:rPr lang="en-GB" spc="-1">
                <a:latin typeface="Maven Pro"/>
                <a:ea typeface="Maven Pro"/>
                <a:sym typeface="+mn-ea"/>
              </a:rPr>
              <a:t>Hectoc is a unique mental calculation game where players must creatively use a sequence of digits and mathematical operations to reach the total of 100. It challenges players' mathematical thinking, problem-solving skills, and fluency with numbers.</a:t>
            </a:r>
            <a:endParaRPr lang="en-GB" b="0" strike="noStrike" spc="-1">
              <a:solidFill>
                <a:schemeClr val="dk1"/>
              </a:solidFill>
              <a:latin typeface="Maven Pro"/>
              <a:ea typeface="Maven Pro"/>
            </a:endParaRPr>
          </a:p>
          <a:p>
            <a:pPr indent="0">
              <a:lnSpc>
                <a:spcPct val="100000"/>
              </a:lnSpc>
              <a:buNone/>
              <a:tabLst>
                <a:tab pos="0" algn="l"/>
              </a:tabLst>
            </a:pPr>
            <a:r>
              <a:rPr lang="en-US" spc="-1">
                <a:solidFill>
                  <a:srgbClr val="FFFFFF"/>
                </a:solidFill>
                <a:latin typeface="OpenSymbol"/>
                <a:sym typeface="+mn-ea"/>
              </a:rPr>
              <a:t> </a:t>
            </a:r>
            <a:endParaRPr lang="en-US" b="0" strike="noStrike" spc="-1">
              <a:solidFill>
                <a:srgbClr val="FFFFFF"/>
              </a:solidFill>
              <a:latin typeface="OpenSymbol"/>
            </a:endParaRPr>
          </a:p>
          <a:p>
            <a:pPr indent="0">
              <a:lnSpc>
                <a:spcPct val="100000"/>
              </a:lnSpc>
              <a:buNone/>
              <a:tabLst>
                <a:tab pos="0" algn="l"/>
              </a:tabLst>
            </a:pPr>
            <a:r>
              <a:rPr lang="en-US" altLang="en-US" u="sng" spc="-1">
                <a:solidFill>
                  <a:schemeClr val="tx2">
                    <a:lumMod val="10000"/>
                  </a:schemeClr>
                </a:solidFill>
                <a:latin typeface="OpenSymbol"/>
                <a:sym typeface="+mn-ea"/>
              </a:rPr>
              <a:t>Key Features to Include:</a:t>
            </a:r>
            <a:endParaRPr lang="en-US" altLang="en-US" b="0" u="sng" strike="noStrike" spc="-1">
              <a:solidFill>
                <a:schemeClr val="tx2">
                  <a:lumMod val="10000"/>
                </a:schemeClr>
              </a:solidFill>
              <a:latin typeface="OpenSymbol"/>
            </a:endParaRPr>
          </a:p>
          <a:p>
            <a:pPr indent="0">
              <a:lnSpc>
                <a:spcPct val="100000"/>
              </a:lnSpc>
              <a:buNone/>
              <a:tabLst>
                <a:tab pos="0" algn="l"/>
              </a:tabLst>
            </a:pPr>
            <a:endParaRPr lang="en-US" altLang="en-US" b="0" u="sng" strike="noStrike" spc="-1">
              <a:solidFill>
                <a:schemeClr val="tx2">
                  <a:lumMod val="10000"/>
                </a:schemeClr>
              </a:solidFill>
              <a:latin typeface="OpenSymbol"/>
            </a:endParaRPr>
          </a:p>
          <a:p>
            <a:pPr marL="285750" indent="-285750">
              <a:lnSpc>
                <a:spcPct val="100000"/>
              </a:lnSpc>
              <a:buFont typeface="Arial" panose="020B0604020202020204" pitchFamily="34" charset="0"/>
              <a:buChar char="•"/>
              <a:tabLst>
                <a:tab pos="0" algn="l"/>
              </a:tabLst>
            </a:pPr>
            <a:r>
              <a:rPr lang="en-US" altLang="en-US" u="sng" spc="-1">
                <a:solidFill>
                  <a:schemeClr val="tx2">
                    <a:lumMod val="10000"/>
                  </a:schemeClr>
                </a:solidFill>
                <a:latin typeface="OpenSymbol"/>
                <a:sym typeface="+mn-ea"/>
              </a:rPr>
              <a:t>Real-Time Duels</a:t>
            </a:r>
            <a:r>
              <a:rPr lang="en-US" altLang="en-US" spc="-1">
                <a:solidFill>
                  <a:schemeClr val="tx2">
                    <a:lumMod val="10000"/>
                  </a:schemeClr>
                </a:solidFill>
                <a:latin typeface="OpenSymbol"/>
                <a:sym typeface="+mn-ea"/>
              </a:rPr>
              <a:t>: Enable users to challenge each other in live, timed Hectoc battles.</a:t>
            </a:r>
            <a:endParaRPr lang="en-US" altLang="en-US" b="0" strike="noStrike" spc="-1">
              <a:solidFill>
                <a:schemeClr val="tx2">
                  <a:lumMod val="10000"/>
                </a:schemeClr>
              </a:solidFill>
              <a:latin typeface="OpenSymbol"/>
            </a:endParaRPr>
          </a:p>
          <a:p>
            <a:pPr marL="0" indent="0">
              <a:lnSpc>
                <a:spcPct val="100000"/>
              </a:lnSpc>
              <a:buFont typeface="Arial" panose="020B0604020202020204" pitchFamily="34" charset="0"/>
              <a:buNone/>
              <a:tabLst>
                <a:tab pos="0" algn="l"/>
              </a:tabLst>
            </a:pPr>
            <a:endParaRPr lang="en-US" altLang="en-US" b="0" strike="noStrike" spc="-1">
              <a:solidFill>
                <a:schemeClr val="tx2">
                  <a:lumMod val="10000"/>
                </a:schemeClr>
              </a:solidFill>
              <a:latin typeface="OpenSymbol"/>
            </a:endParaRPr>
          </a:p>
          <a:p>
            <a:pPr marL="285750" indent="-285750">
              <a:lnSpc>
                <a:spcPct val="100000"/>
              </a:lnSpc>
              <a:buFont typeface="Arial" panose="020B0604020202020204" pitchFamily="34" charset="0"/>
              <a:buChar char="•"/>
              <a:tabLst>
                <a:tab pos="0" algn="l"/>
              </a:tabLst>
            </a:pPr>
            <a:r>
              <a:rPr lang="en-US" altLang="en-US" u="sng" spc="-1">
                <a:solidFill>
                  <a:schemeClr val="tx2">
                    <a:lumMod val="10000"/>
                  </a:schemeClr>
                </a:solidFill>
                <a:latin typeface="OpenSymbol"/>
                <a:sym typeface="+mn-ea"/>
              </a:rPr>
              <a:t>Dynamic Puzzle Generation:</a:t>
            </a:r>
            <a:r>
              <a:rPr lang="en-US" altLang="en-US" spc="-1">
                <a:solidFill>
                  <a:schemeClr val="tx2">
                    <a:lumMod val="10000"/>
                  </a:schemeClr>
                </a:solidFill>
                <a:latin typeface="OpenSymbol"/>
                <a:sym typeface="+mn-ea"/>
              </a:rPr>
              <a:t> Implement algorithms to generate random six-digit sequences for each duel, ensuring varied and unpredictable challenges.</a:t>
            </a:r>
            <a:endParaRPr lang="en-US" altLang="en-US" b="0" strike="noStrike" spc="-1">
              <a:solidFill>
                <a:schemeClr val="tx2">
                  <a:lumMod val="10000"/>
                </a:schemeClr>
              </a:solidFill>
              <a:latin typeface="OpenSymbol"/>
            </a:endParaRPr>
          </a:p>
          <a:p>
            <a:pPr marL="0" indent="0">
              <a:lnSpc>
                <a:spcPct val="100000"/>
              </a:lnSpc>
              <a:buFont typeface="Arial" panose="020B0604020202020204" pitchFamily="34" charset="0"/>
              <a:buNone/>
              <a:tabLst>
                <a:tab pos="0" algn="l"/>
              </a:tabLst>
            </a:pPr>
            <a:endParaRPr lang="en-US" altLang="en-US" b="0" strike="noStrike" spc="-1">
              <a:solidFill>
                <a:schemeClr val="tx2">
                  <a:lumMod val="10000"/>
                </a:schemeClr>
              </a:solidFill>
              <a:latin typeface="OpenSymbol"/>
            </a:endParaRPr>
          </a:p>
          <a:p>
            <a:pPr marL="285750" indent="-285750">
              <a:lnSpc>
                <a:spcPct val="100000"/>
              </a:lnSpc>
              <a:buFont typeface="Arial" panose="020B0604020202020204" pitchFamily="34" charset="0"/>
              <a:buChar char="•"/>
              <a:tabLst>
                <a:tab pos="0" algn="l"/>
              </a:tabLst>
            </a:pPr>
            <a:r>
              <a:rPr lang="en-US" altLang="en-US" u="sng" spc="-1">
                <a:solidFill>
                  <a:schemeClr val="tx2">
                    <a:lumMod val="10000"/>
                  </a:schemeClr>
                </a:solidFill>
                <a:latin typeface="OpenSymbol"/>
                <a:sym typeface="+mn-ea"/>
              </a:rPr>
              <a:t>Leaderboards &amp; Rankings</a:t>
            </a:r>
            <a:r>
              <a:rPr lang="en-US" altLang="en-US" spc="-1">
                <a:solidFill>
                  <a:schemeClr val="tx2">
                    <a:lumMod val="10000"/>
                  </a:schemeClr>
                </a:solidFill>
                <a:latin typeface="OpenSymbol"/>
                <a:sym typeface="+mn-ea"/>
              </a:rPr>
              <a:t>: Introduce a ranking system to track player performance, rewarding accuracy and speed.</a:t>
            </a:r>
            <a:endParaRPr lang="en-US" altLang="en-US" spc="-1">
              <a:solidFill>
                <a:schemeClr val="tx2">
                  <a:lumMod val="10000"/>
                </a:schemeClr>
              </a:solidFill>
              <a:latin typeface="OpenSymbol"/>
              <a:sym typeface="+mn-ea"/>
            </a:endParaRPr>
          </a:p>
        </p:txBody>
      </p:sp>
      <p:sp>
        <p:nvSpPr>
          <p:cNvPr id="228" name="Google Shape;228;p28"/>
          <p:cNvSpPr txBox="1"/>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US" sz="3200" spc="-1">
                <a:latin typeface="Bell MT" panose="02020503060305020303" charset="0"/>
                <a:cs typeface="Bell MT" panose="02020503060305020303" charset="0"/>
                <a:sym typeface="+mn-ea"/>
              </a:rPr>
              <a:t>Problem Statement:</a:t>
            </a:r>
            <a:endParaRPr lang="en-GB" sz="3200">
              <a:latin typeface="Bell MT" panose="02020503060305020303" charset="0"/>
              <a:cs typeface="Bell MT" panose="02020503060305020303" charset="0"/>
            </a:endParaRPr>
          </a:p>
        </p:txBody>
      </p:sp>
      <p:sp>
        <p:nvSpPr>
          <p:cNvPr id="230" name="Google Shape;230;p28"/>
          <p:cNvSpPr/>
          <p:nvPr/>
        </p:nvSpPr>
        <p:spPr>
          <a:xfrm rot="10800000">
            <a:off x="6723500" y="-29050"/>
            <a:ext cx="2420497" cy="1277990"/>
          </a:xfrm>
          <a:custGeom>
            <a:avLst/>
            <a:gdLst/>
            <a:ahLst/>
            <a:cxnLst/>
            <a:rect l="l" t="t" r="r" b="b"/>
            <a:pathLst>
              <a:path w="35785" h="18894" fill="none" extrusionOk="0">
                <a:moveTo>
                  <a:pt x="0" y="1434"/>
                </a:moveTo>
                <a:cubicBezTo>
                  <a:pt x="2465" y="1"/>
                  <a:pt x="5661" y="882"/>
                  <a:pt x="8110" y="2360"/>
                </a:cubicBezTo>
                <a:cubicBezTo>
                  <a:pt x="10544" y="3854"/>
                  <a:pt x="12650" y="5915"/>
                  <a:pt x="15294" y="7005"/>
                </a:cubicBezTo>
                <a:cubicBezTo>
                  <a:pt x="17922" y="8095"/>
                  <a:pt x="21477" y="7886"/>
                  <a:pt x="23030" y="5482"/>
                </a:cubicBezTo>
                <a:cubicBezTo>
                  <a:pt x="23672" y="4526"/>
                  <a:pt x="23762" y="3003"/>
                  <a:pt x="22776" y="2420"/>
                </a:cubicBezTo>
                <a:cubicBezTo>
                  <a:pt x="21641" y="1733"/>
                  <a:pt x="20103" y="3107"/>
                  <a:pt x="20282" y="4421"/>
                </a:cubicBezTo>
                <a:cubicBezTo>
                  <a:pt x="20461" y="5736"/>
                  <a:pt x="21746" y="6662"/>
                  <a:pt x="23030" y="6990"/>
                </a:cubicBezTo>
                <a:cubicBezTo>
                  <a:pt x="24314" y="7319"/>
                  <a:pt x="25674" y="7214"/>
                  <a:pt x="26988" y="7378"/>
                </a:cubicBezTo>
                <a:cubicBezTo>
                  <a:pt x="29616" y="7722"/>
                  <a:pt x="32081" y="9186"/>
                  <a:pt x="33634" y="11336"/>
                </a:cubicBezTo>
                <a:cubicBezTo>
                  <a:pt x="35172" y="13487"/>
                  <a:pt x="35784" y="16295"/>
                  <a:pt x="35277" y="18893"/>
                </a:cubicBezTo>
              </a:path>
            </a:pathLst>
          </a:custGeom>
          <a:noFill/>
          <a:ln w="19050" cap="rnd" cmpd="sng">
            <a:solidFill>
              <a:schemeClr val="dk1"/>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p>
            <a:r>
              <a:rPr lang="en-GB" u="sng">
                <a:latin typeface="Maven Pro"/>
                <a:ea typeface="Maven Pro"/>
                <a:sym typeface="+mn-ea"/>
              </a:rPr>
              <a:t>Rules of play</a:t>
            </a:r>
            <a:r>
              <a:rPr lang="en-US" altLang="en-GB" u="sng">
                <a:latin typeface="Maven Pro"/>
                <a:ea typeface="Maven Pro"/>
                <a:sym typeface="+mn-ea"/>
              </a:rPr>
              <a:t>:</a:t>
            </a:r>
            <a:endParaRPr lang="en-US"/>
          </a:p>
        </p:txBody>
      </p:sp>
      <p:sp>
        <p:nvSpPr>
          <p:cNvPr id="5" name="Text Placeholder 4"/>
          <p:cNvSpPr/>
          <p:nvPr>
            <p:ph type="body" idx="1"/>
          </p:nvPr>
        </p:nvSpPr>
        <p:spPr>
          <a:xfrm>
            <a:off x="290195" y="1198245"/>
            <a:ext cx="8388350" cy="3716655"/>
          </a:xfrm>
        </p:spPr>
        <p:txBody>
          <a:bodyPr/>
          <a:p>
            <a:pPr indent="0">
              <a:lnSpc>
                <a:spcPct val="100000"/>
              </a:lnSpc>
              <a:buNone/>
              <a:tabLst>
                <a:tab pos="0" algn="l"/>
              </a:tabLst>
            </a:pPr>
            <a:r>
              <a:rPr lang="en-US" altLang="en-US" spc="-1">
                <a:solidFill>
                  <a:schemeClr val="tx2">
                    <a:lumMod val="10000"/>
                  </a:schemeClr>
                </a:solidFill>
                <a:latin typeface="OpenSymbol"/>
                <a:sym typeface="+mn-ea"/>
              </a:rPr>
              <a:t>In Hectoc, player is given a random six digits number, Player inserts *,+,-,/, (), and exponentiation operation to form an equation that will be checked if it equals 100 or not. On the basis of the result the player is given points.</a:t>
            </a:r>
            <a:endParaRPr lang="en-US" altLang="en-US" b="0" strike="noStrike" spc="-1">
              <a:solidFill>
                <a:schemeClr val="tx2">
                  <a:lumMod val="10000"/>
                </a:schemeClr>
              </a:solidFill>
              <a:latin typeface="OpenSymbol"/>
            </a:endParaRPr>
          </a:p>
          <a:p>
            <a:pPr indent="0">
              <a:lnSpc>
                <a:spcPct val="100000"/>
              </a:lnSpc>
              <a:buNone/>
              <a:tabLst>
                <a:tab pos="0" algn="l"/>
              </a:tabLst>
            </a:pPr>
            <a:endParaRPr lang="en-US" altLang="en-US" b="0" strike="noStrike" spc="-1">
              <a:solidFill>
                <a:schemeClr val="tx2">
                  <a:lumMod val="10000"/>
                </a:schemeClr>
              </a:solidFill>
              <a:latin typeface="OpenSymbol"/>
            </a:endParaRPr>
          </a:p>
          <a:p>
            <a:pPr indent="0">
              <a:lnSpc>
                <a:spcPct val="100000"/>
              </a:lnSpc>
              <a:buNone/>
              <a:tabLst>
                <a:tab pos="0" algn="l"/>
              </a:tabLst>
            </a:pPr>
            <a:r>
              <a:rPr lang="en-US" altLang="en-US" spc="-1">
                <a:solidFill>
                  <a:schemeClr val="tx2">
                    <a:lumMod val="10000"/>
                  </a:schemeClr>
                </a:solidFill>
                <a:latin typeface="OpenSymbol"/>
                <a:sym typeface="+mn-ea"/>
              </a:rPr>
              <a:t>Players are judged on time and accuracy. If their equation evaluates to 100, they earn points based on speed. With each level, time limits decrease and allowed operations increase, making the game progressively harder.</a:t>
            </a:r>
            <a:endParaRPr lang="en-US" altLang="en-US" b="0" strike="noStrike" spc="-1">
              <a:solidFill>
                <a:schemeClr val="tx2">
                  <a:lumMod val="10000"/>
                </a:schemeClr>
              </a:solidFill>
              <a:latin typeface="OpenSymbol"/>
            </a:endParaRPr>
          </a:p>
          <a:p>
            <a:pPr indent="0">
              <a:lnSpc>
                <a:spcPct val="100000"/>
              </a:lnSpc>
              <a:buNone/>
              <a:tabLst>
                <a:tab pos="0" algn="l"/>
              </a:tabLst>
            </a:pPr>
            <a:endParaRPr lang="en-US" altLang="en-US" b="0" strike="noStrike" spc="-1">
              <a:solidFill>
                <a:srgbClr val="FFFFFF"/>
              </a:solidFill>
              <a:latin typeface="OpenSymbol"/>
            </a:endParaRPr>
          </a:p>
          <a:p>
            <a:pPr indent="0">
              <a:lnSpc>
                <a:spcPct val="100000"/>
              </a:lnSpc>
              <a:buNone/>
              <a:tabLst>
                <a:tab pos="0" algn="l"/>
              </a:tabLst>
            </a:pPr>
            <a:r>
              <a:rPr lang="en-GB" b="1" u="sng">
                <a:latin typeface="Maven Pro"/>
                <a:ea typeface="Maven Pro"/>
                <a:sym typeface="+mn-ea"/>
              </a:rPr>
              <a:t>Mathematical operations</a:t>
            </a:r>
            <a:r>
              <a:rPr lang="en-US" altLang="en-GB" b="1" u="sng">
                <a:latin typeface="Maven Pro"/>
                <a:ea typeface="Maven Pro"/>
                <a:sym typeface="+mn-ea"/>
              </a:rPr>
              <a:t>:</a:t>
            </a:r>
            <a:endParaRPr lang="en-US" altLang="en-GB" b="1" u="sng" strike="noStrike">
              <a:solidFill>
                <a:schemeClr val="dk1"/>
              </a:solidFill>
              <a:latin typeface="Maven Pro"/>
              <a:ea typeface="Maven Pro"/>
              <a:sym typeface="+mn-ea"/>
            </a:endParaRPr>
          </a:p>
          <a:p>
            <a:pPr indent="0">
              <a:lnSpc>
                <a:spcPct val="100000"/>
              </a:lnSpc>
              <a:buNone/>
              <a:tabLst>
                <a:tab pos="0" algn="l"/>
              </a:tabLst>
            </a:pPr>
            <a:endParaRPr lang="en-US" altLang="en-GB" b="0" strike="noStrike">
              <a:solidFill>
                <a:schemeClr val="dk1"/>
              </a:solidFill>
              <a:latin typeface="Maven Pro"/>
              <a:ea typeface="Maven Pro"/>
              <a:sym typeface="+mn-ea"/>
            </a:endParaRPr>
          </a:p>
          <a:p>
            <a:pPr marL="0" indent="0" algn="ctr">
              <a:lnSpc>
                <a:spcPct val="100000"/>
              </a:lnSpc>
              <a:buFont typeface="Arial" panose="020B0604020202020204" pitchFamily="34" charset="0"/>
              <a:buNone/>
              <a:tabLst>
                <a:tab pos="0" algn="l"/>
              </a:tabLst>
            </a:pPr>
            <a:r>
              <a:rPr lang="en-GB">
                <a:latin typeface="Maven Pro"/>
                <a:ea typeface="Maven Pro"/>
                <a:sym typeface="+mn-ea"/>
              </a:rPr>
              <a:t>The game incorporates various mathematical operations including addition (+), subtraction (-), multiplication (×), division (÷), exponentiation (^), and the use of parentheses for grouping. These operations can be creatively combined to manipulate the digits effectively, leading to solutions that meet the target value of 100. Players often need to think critically about how to arrange these operations in order to find valid expressions, enhancing their arithmetic ability and mental agility.</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p>
            <a:r>
              <a:rPr lang="en-US" b="1" i="1">
                <a:latin typeface="Algerian" panose="04020705040A02060702" charset="0"/>
                <a:cs typeface="Algerian" panose="04020705040A02060702" charset="0"/>
                <a:sym typeface="+mn-ea"/>
              </a:rPr>
              <a:t>Tech Stack Used:</a:t>
            </a:r>
            <a:endParaRPr lang="en-US"/>
          </a:p>
        </p:txBody>
      </p:sp>
      <p:sp>
        <p:nvSpPr>
          <p:cNvPr id="5" name="Text Placeholder 4"/>
          <p:cNvSpPr/>
          <p:nvPr>
            <p:ph type="body" idx="1"/>
          </p:nvPr>
        </p:nvSpPr>
        <p:spPr/>
        <p:txBody>
          <a:bodyPr/>
          <a:p>
            <a:pPr marL="139700" indent="0">
              <a:buNone/>
            </a:pPr>
            <a:r>
              <a:rPr lang="zh-CN" altLang="en-US" sz="2000">
                <a:sym typeface="+mn-ea"/>
              </a:rPr>
              <a:t>🛠</a:t>
            </a:r>
            <a:r>
              <a:rPr lang="en-US" altLang="en-US" sz="2000">
                <a:latin typeface="Bell MT" panose="02020503060305020303" charset="0"/>
                <a:cs typeface="Bell MT" panose="02020503060305020303" charset="0"/>
                <a:sym typeface="+mn-ea"/>
              </a:rPr>
              <a:t> Tech Stack Used:</a:t>
            </a:r>
            <a:endParaRPr lang="en-US" altLang="en-US" sz="2000">
              <a:latin typeface="Bell MT" panose="02020503060305020303" charset="0"/>
              <a:cs typeface="Bell MT" panose="02020503060305020303" charset="0"/>
            </a:endParaRPr>
          </a:p>
          <a:p>
            <a:pPr marL="139700" indent="0">
              <a:buNone/>
            </a:pPr>
            <a:endParaRPr lang="en-US" altLang="en-US" sz="2000">
              <a:latin typeface="Bell MT" panose="02020503060305020303" charset="0"/>
              <a:cs typeface="Bell MT" panose="02020503060305020303" charset="0"/>
            </a:endParaRPr>
          </a:p>
          <a:p>
            <a:pPr marL="139700" indent="0">
              <a:buNone/>
            </a:pPr>
            <a:r>
              <a:rPr lang="en-US" altLang="en-US" sz="2000">
                <a:latin typeface="Bell MT" panose="02020503060305020303" charset="0"/>
                <a:cs typeface="Bell MT" panose="02020503060305020303" charset="0"/>
                <a:sym typeface="+mn-ea"/>
              </a:rPr>
              <a:t>Frontend: React.js (Vite),Tailwind CSS,Bootsstrap,DOM js</a:t>
            </a:r>
            <a:endParaRPr lang="en-US" altLang="en-US" sz="2000">
              <a:latin typeface="Bell MT" panose="02020503060305020303" charset="0"/>
              <a:cs typeface="Bell MT" panose="02020503060305020303" charset="0"/>
            </a:endParaRPr>
          </a:p>
          <a:p>
            <a:pPr marL="139700" indent="0">
              <a:buNone/>
            </a:pPr>
            <a:endParaRPr lang="en-US" altLang="en-US" sz="2000">
              <a:latin typeface="Bell MT" panose="02020503060305020303" charset="0"/>
              <a:cs typeface="Bell MT" panose="02020503060305020303" charset="0"/>
            </a:endParaRPr>
          </a:p>
          <a:p>
            <a:pPr marL="139700" indent="0">
              <a:buNone/>
            </a:pPr>
            <a:r>
              <a:rPr lang="en-US" altLang="en-US" sz="2000">
                <a:latin typeface="Bell MT" panose="02020503060305020303" charset="0"/>
                <a:cs typeface="Bell MT" panose="02020503060305020303" charset="0"/>
                <a:sym typeface="+mn-ea"/>
              </a:rPr>
              <a:t>Backend: Node.js,Express.</a:t>
            </a:r>
            <a:endParaRPr lang="en-US" altLang="en-US" sz="2000">
              <a:latin typeface="Bell MT" panose="02020503060305020303" charset="0"/>
              <a:cs typeface="Bell MT" panose="02020503060305020303" charset="0"/>
            </a:endParaRPr>
          </a:p>
          <a:p>
            <a:pPr marL="139700" indent="0">
              <a:buNone/>
            </a:pPr>
            <a:endParaRPr lang="en-US" altLang="en-US" sz="2000">
              <a:latin typeface="Bell MT" panose="02020503060305020303" charset="0"/>
              <a:cs typeface="Bell MT" panose="02020503060305020303" charset="0"/>
            </a:endParaRPr>
          </a:p>
          <a:p>
            <a:pPr marL="139700" indent="0">
              <a:buNone/>
            </a:pPr>
            <a:r>
              <a:rPr lang="en-US" altLang="en-US" sz="2000">
                <a:latin typeface="Bell MT" panose="02020503060305020303" charset="0"/>
                <a:cs typeface="Bell MT" panose="02020503060305020303" charset="0"/>
                <a:sym typeface="+mn-ea"/>
              </a:rPr>
              <a:t>Database: Firebase (for storing user scores &amp; history)/MongoDb/SQL</a:t>
            </a:r>
            <a:endParaRPr lang="en-US" altLang="en-US" sz="2000">
              <a:latin typeface="Bell MT" panose="02020503060305020303" charset="0"/>
              <a:cs typeface="Bell MT" panose="02020503060305020303" charset="0"/>
            </a:endParaRPr>
          </a:p>
          <a:p>
            <a:pPr marL="139700" indent="0">
              <a:buNone/>
            </a:pPr>
            <a:endParaRPr lang="en-US" altLang="en-US" sz="2000">
              <a:latin typeface="Bell MT" panose="02020503060305020303" charset="0"/>
              <a:cs typeface="Bell MT" panose="02020503060305020303" charset="0"/>
            </a:endParaRPr>
          </a:p>
          <a:p>
            <a:pPr marL="139700" indent="0">
              <a:buNone/>
            </a:pPr>
            <a:r>
              <a:rPr lang="en-US" altLang="en-US" sz="2000">
                <a:latin typeface="Bell MT" panose="02020503060305020303" charset="0"/>
                <a:cs typeface="Bell MT" panose="02020503060305020303" charset="0"/>
                <a:sym typeface="+mn-ea"/>
              </a:rPr>
              <a:t>Real-time Communication: WebSockets via Socket.io</a:t>
            </a:r>
            <a:endParaRPr lang="en-US" altLang="en-US" sz="2000">
              <a:latin typeface="Bell MT" panose="02020503060305020303" charset="0"/>
              <a:cs typeface="Bell MT" panose="02020503060305020303" charset="0"/>
            </a:endParaRPr>
          </a:p>
          <a:p>
            <a:pPr marL="139700" indent="0">
              <a:buNone/>
            </a:pP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648245" y="373270"/>
            <a:ext cx="7704000" cy="572700"/>
          </a:xfrm>
        </p:spPr>
        <p:txBody>
          <a:bodyPr/>
          <a:p>
            <a:r>
              <a:rPr lang="en-US" altLang="fr-FR" spc="-1">
                <a:latin typeface="Bell MT" panose="02020503060305020303" charset="0"/>
                <a:cs typeface="Bell MT" panose="02020503060305020303" charset="0"/>
                <a:sym typeface="+mn-ea"/>
              </a:rPr>
              <a:t>Proposed Solution:</a:t>
            </a:r>
            <a:endParaRPr lang="en-US">
              <a:latin typeface="Bell MT" panose="02020503060305020303" charset="0"/>
              <a:cs typeface="Bell MT" panose="02020503060305020303" charset="0"/>
            </a:endParaRPr>
          </a:p>
        </p:txBody>
      </p:sp>
      <p:sp>
        <p:nvSpPr>
          <p:cNvPr id="5" name="Text Placeholder 4"/>
          <p:cNvSpPr/>
          <p:nvPr>
            <p:ph type="body" idx="1"/>
          </p:nvPr>
        </p:nvSpPr>
        <p:spPr>
          <a:xfrm>
            <a:off x="180340" y="1017270"/>
            <a:ext cx="8562340" cy="4041140"/>
          </a:xfrm>
        </p:spPr>
        <p:txBody>
          <a:bodyPr/>
          <a:p>
            <a:pPr indent="0">
              <a:lnSpc>
                <a:spcPct val="100000"/>
              </a:lnSpc>
              <a:buNone/>
              <a:tabLst>
                <a:tab pos="0" algn="l"/>
              </a:tabLst>
            </a:pPr>
            <a:r>
              <a:rPr lang="en-US" altLang="en-US" spc="-1">
                <a:solidFill>
                  <a:schemeClr val="tx2">
                    <a:lumMod val="10000"/>
                  </a:schemeClr>
                </a:solidFill>
                <a:latin typeface="OpenSymbol"/>
                <a:sym typeface="+mn-ea"/>
              </a:rPr>
              <a:t>HectoClash uses Node.js, Express, Socket.io, and MongoDB for real-time multiplayer gameplay. A random 6-digit number is generated, and players insert mathematical operations to form an equation that evaluates to 100.</a:t>
            </a:r>
            <a:endParaRPr lang="en-US" altLang="en-US" b="0" strike="noStrike" spc="-1">
              <a:solidFill>
                <a:schemeClr val="tx2">
                  <a:lumMod val="10000"/>
                </a:schemeClr>
              </a:solidFill>
              <a:latin typeface="OpenSymbol"/>
            </a:endParaRPr>
          </a:p>
          <a:p>
            <a:pPr indent="0">
              <a:lnSpc>
                <a:spcPct val="100000"/>
              </a:lnSpc>
              <a:buNone/>
              <a:tabLst>
                <a:tab pos="0" algn="l"/>
              </a:tabLst>
            </a:pPr>
            <a:endParaRPr lang="en-US" altLang="en-US" b="0" strike="noStrike" spc="-1">
              <a:solidFill>
                <a:schemeClr val="tx2">
                  <a:lumMod val="10000"/>
                </a:schemeClr>
              </a:solidFill>
              <a:latin typeface="OpenSymbol"/>
            </a:endParaRPr>
          </a:p>
          <a:p>
            <a:pPr indent="0">
              <a:lnSpc>
                <a:spcPct val="100000"/>
              </a:lnSpc>
              <a:buNone/>
              <a:tabLst>
                <a:tab pos="0" algn="l"/>
              </a:tabLst>
            </a:pPr>
            <a:r>
              <a:rPr lang="en-US" altLang="en-US" spc="-1">
                <a:solidFill>
                  <a:schemeClr val="tx2">
                    <a:lumMod val="10000"/>
                  </a:schemeClr>
                </a:solidFill>
                <a:latin typeface="OpenSymbol"/>
                <a:sym typeface="+mn-ea"/>
              </a:rPr>
              <a:t>The backend validates expressions, assigns points based on speed, and stores scores, personal bests, and leaderboard rankings in MongoDB. Socket.io enables real-time updates.</a:t>
            </a:r>
            <a:endParaRPr lang="en-US" altLang="en-US" b="0" strike="noStrike" spc="-1">
              <a:solidFill>
                <a:schemeClr val="tx2">
                  <a:lumMod val="10000"/>
                </a:schemeClr>
              </a:solidFill>
              <a:latin typeface="OpenSymbol"/>
            </a:endParaRPr>
          </a:p>
          <a:p>
            <a:pPr indent="0">
              <a:lnSpc>
                <a:spcPct val="100000"/>
              </a:lnSpc>
              <a:buNone/>
              <a:tabLst>
                <a:tab pos="0" algn="l"/>
              </a:tabLst>
            </a:pPr>
            <a:endParaRPr lang="en-US" altLang="en-US" b="0" strike="noStrike" spc="-1">
              <a:solidFill>
                <a:schemeClr val="tx2">
                  <a:lumMod val="10000"/>
                </a:schemeClr>
              </a:solidFill>
              <a:latin typeface="OpenSymbol"/>
            </a:endParaRPr>
          </a:p>
          <a:p>
            <a:pPr indent="0">
              <a:lnSpc>
                <a:spcPct val="100000"/>
              </a:lnSpc>
              <a:buNone/>
              <a:tabLst>
                <a:tab pos="0" algn="l"/>
              </a:tabLst>
            </a:pPr>
            <a:r>
              <a:rPr lang="en-US" altLang="en-US" spc="-1">
                <a:solidFill>
                  <a:schemeClr val="tx2">
                    <a:lumMod val="10000"/>
                  </a:schemeClr>
                </a:solidFill>
                <a:latin typeface="OpenSymbol"/>
                <a:sym typeface="+mn-ea"/>
              </a:rPr>
              <a:t>The React frontend allows players to input expressions, submit answers via API, and see live leaderboard updates.</a:t>
            </a:r>
            <a:endParaRPr lang="en-US" altLang="en-US" b="0" strike="noStrike" spc="-1">
              <a:solidFill>
                <a:schemeClr val="tx2">
                  <a:lumMod val="10000"/>
                </a:schemeClr>
              </a:solidFill>
              <a:latin typeface="OpenSymbol"/>
            </a:endParaRPr>
          </a:p>
          <a:p>
            <a:pPr indent="0">
              <a:lnSpc>
                <a:spcPct val="100000"/>
              </a:lnSpc>
              <a:buNone/>
              <a:tabLst>
                <a:tab pos="0" algn="l"/>
              </a:tabLst>
            </a:pPr>
            <a:endParaRPr lang="en-US" altLang="en-US" b="0" strike="noStrike" spc="-1">
              <a:solidFill>
                <a:schemeClr val="tx2">
                  <a:lumMod val="10000"/>
                </a:schemeClr>
              </a:solidFill>
              <a:latin typeface="OpenSymbol"/>
            </a:endParaRPr>
          </a:p>
          <a:p>
            <a:pPr indent="0">
              <a:lnSpc>
                <a:spcPct val="100000"/>
              </a:lnSpc>
              <a:buNone/>
              <a:tabLst>
                <a:tab pos="0" algn="l"/>
              </a:tabLst>
            </a:pPr>
            <a:r>
              <a:rPr lang="en-US" altLang="en-US" u="sng" spc="-1">
                <a:solidFill>
                  <a:schemeClr val="tx2">
                    <a:lumMod val="10000"/>
                  </a:schemeClr>
                </a:solidFill>
                <a:latin typeface="OpenSymbol"/>
                <a:sym typeface="+mn-ea"/>
              </a:rPr>
              <a:t>Game Flow</a:t>
            </a:r>
            <a:endParaRPr lang="en-US" altLang="en-US" b="0" u="sng" strike="noStrike" spc="-1">
              <a:solidFill>
                <a:schemeClr val="tx2">
                  <a:lumMod val="10000"/>
                </a:schemeClr>
              </a:solidFill>
              <a:latin typeface="OpenSymbol"/>
            </a:endParaRPr>
          </a:p>
          <a:p>
            <a:pPr indent="0">
              <a:lnSpc>
                <a:spcPct val="100000"/>
              </a:lnSpc>
              <a:buNone/>
              <a:tabLst>
                <a:tab pos="0" algn="l"/>
              </a:tabLst>
            </a:pPr>
            <a:r>
              <a:rPr lang="en-US" altLang="en-US" spc="-1">
                <a:solidFill>
                  <a:schemeClr val="tx2">
                    <a:lumMod val="10000"/>
                  </a:schemeClr>
                </a:solidFill>
                <a:latin typeface="OpenSymbol"/>
                <a:sym typeface="+mn-ea"/>
              </a:rPr>
              <a:t>1) Player joins &amp; gets a random 6-digit number</a:t>
            </a:r>
            <a:endParaRPr lang="en-US" altLang="en-US" b="0" strike="noStrike" spc="-1">
              <a:solidFill>
                <a:schemeClr val="tx2">
                  <a:lumMod val="10000"/>
                </a:schemeClr>
              </a:solidFill>
              <a:latin typeface="OpenSymbol"/>
            </a:endParaRPr>
          </a:p>
          <a:p>
            <a:pPr indent="0">
              <a:lnSpc>
                <a:spcPct val="100000"/>
              </a:lnSpc>
              <a:buNone/>
              <a:tabLst>
                <a:tab pos="0" algn="l"/>
              </a:tabLst>
            </a:pPr>
            <a:r>
              <a:rPr lang="en-US" altLang="en-US" spc="-1">
                <a:solidFill>
                  <a:schemeClr val="tx2">
                    <a:lumMod val="10000"/>
                  </a:schemeClr>
                </a:solidFill>
                <a:latin typeface="OpenSymbol"/>
                <a:sym typeface="+mn-ea"/>
              </a:rPr>
              <a:t>2)Enters an equation using + - * / ** ()</a:t>
            </a:r>
            <a:endParaRPr lang="en-US" altLang="en-US" b="0" strike="noStrike" spc="-1">
              <a:solidFill>
                <a:schemeClr val="tx2">
                  <a:lumMod val="10000"/>
                </a:schemeClr>
              </a:solidFill>
              <a:latin typeface="OpenSymbol"/>
            </a:endParaRPr>
          </a:p>
          <a:p>
            <a:pPr indent="0">
              <a:lnSpc>
                <a:spcPct val="100000"/>
              </a:lnSpc>
              <a:buNone/>
              <a:tabLst>
                <a:tab pos="0" algn="l"/>
              </a:tabLst>
            </a:pPr>
            <a:r>
              <a:rPr lang="en-US" altLang="en-US" spc="-1">
                <a:solidFill>
                  <a:schemeClr val="tx2">
                    <a:lumMod val="10000"/>
                  </a:schemeClr>
                </a:solidFill>
                <a:latin typeface="OpenSymbol"/>
                <a:sym typeface="+mn-ea"/>
              </a:rPr>
              <a:t>3) Backend checks &amp; assigns points</a:t>
            </a:r>
            <a:endParaRPr lang="en-US" altLang="en-US" b="0" strike="noStrike" spc="-1">
              <a:solidFill>
                <a:schemeClr val="tx2">
                  <a:lumMod val="10000"/>
                </a:schemeClr>
              </a:solidFill>
              <a:latin typeface="OpenSymbol"/>
            </a:endParaRPr>
          </a:p>
          <a:p>
            <a:pPr indent="0">
              <a:lnSpc>
                <a:spcPct val="100000"/>
              </a:lnSpc>
              <a:buNone/>
              <a:tabLst>
                <a:tab pos="0" algn="l"/>
              </a:tabLst>
            </a:pPr>
            <a:r>
              <a:rPr lang="en-US" altLang="en-US" spc="-1">
                <a:solidFill>
                  <a:schemeClr val="tx2">
                    <a:lumMod val="10000"/>
                  </a:schemeClr>
                </a:solidFill>
                <a:latin typeface="OpenSymbol"/>
                <a:sym typeface="+mn-ea"/>
              </a:rPr>
              <a:t>4) MongoDB updates scores &amp; leaderboard</a:t>
            </a:r>
            <a:endParaRPr lang="en-US" altLang="en-US" b="0" strike="noStrike" spc="-1">
              <a:solidFill>
                <a:schemeClr val="tx2">
                  <a:lumMod val="10000"/>
                </a:schemeClr>
              </a:solidFill>
              <a:latin typeface="OpenSymbol"/>
            </a:endParaRPr>
          </a:p>
          <a:p>
            <a:pPr indent="0">
              <a:lnSpc>
                <a:spcPct val="100000"/>
              </a:lnSpc>
              <a:buNone/>
              <a:tabLst>
                <a:tab pos="0" algn="l"/>
              </a:tabLst>
            </a:pPr>
            <a:r>
              <a:rPr lang="en-US" altLang="en-US" spc="-1">
                <a:solidFill>
                  <a:schemeClr val="tx2">
                    <a:lumMod val="10000"/>
                  </a:schemeClr>
                </a:solidFill>
                <a:latin typeface="OpenSymbol"/>
                <a:sym typeface="+mn-ea"/>
              </a:rPr>
              <a:t>5)Socket.io updates all players instantly</a:t>
            </a:r>
            <a:endParaRPr lang="en-US" altLang="en-US" b="0" strike="noStrike" spc="-1">
              <a:solidFill>
                <a:schemeClr val="tx2">
                  <a:lumMod val="10000"/>
                </a:schemeClr>
              </a:solidFill>
              <a:latin typeface="OpenSymbol"/>
            </a:endParaRPr>
          </a:p>
          <a:p>
            <a:pPr marL="139700" indent="0">
              <a:buNone/>
            </a:pPr>
            <a:endParaRPr lang="en-US" altLang="en-US" b="0" strike="noStrike" spc="-1">
              <a:solidFill>
                <a:schemeClr val="tx2">
                  <a:lumMod val="10000"/>
                </a:schemeClr>
              </a:solidFill>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p:txBody>
          <a:bodyPr/>
          <a:p>
            <a:r>
              <a:rPr lang="en-GB" i="1" u="sng" spc="-1">
                <a:latin typeface="Maven Pro"/>
                <a:ea typeface="Maven Pro"/>
                <a:sym typeface="+mn-ea"/>
              </a:rPr>
              <a:t>Conclusions</a:t>
            </a:r>
            <a:r>
              <a:rPr lang="en-US" altLang="en-GB" i="1" u="sng" spc="-1">
                <a:latin typeface="Maven Pro"/>
                <a:ea typeface="Maven Pro"/>
                <a:sym typeface="+mn-ea"/>
              </a:rPr>
              <a:t>:-</a:t>
            </a:r>
            <a:endParaRPr lang="en-US" altLang="en-GB" i="1" u="sng" spc="-1">
              <a:latin typeface="Maven Pro"/>
              <a:ea typeface="Maven Pro"/>
              <a:sym typeface="+mn-ea"/>
            </a:endParaRPr>
          </a:p>
        </p:txBody>
      </p:sp>
      <p:sp>
        <p:nvSpPr>
          <p:cNvPr id="5" name="Text Placeholder 4"/>
          <p:cNvSpPr/>
          <p:nvPr>
            <p:ph type="body" idx="1"/>
          </p:nvPr>
        </p:nvSpPr>
        <p:spPr>
          <a:xfrm>
            <a:off x="314960" y="1017270"/>
            <a:ext cx="8108950" cy="3587115"/>
          </a:xfrm>
        </p:spPr>
        <p:txBody>
          <a:bodyPr/>
          <a:p>
            <a:pPr indent="0">
              <a:lnSpc>
                <a:spcPct val="100000"/>
              </a:lnSpc>
              <a:buNone/>
              <a:tabLst>
                <a:tab pos="0" algn="l"/>
              </a:tabLst>
            </a:pPr>
            <a:r>
              <a:rPr lang="en-US" altLang="en-US" b="1" u="sng" spc="-1">
                <a:solidFill>
                  <a:schemeClr val="tx2">
                    <a:lumMod val="10000"/>
                  </a:schemeClr>
                </a:solidFill>
                <a:latin typeface="OpenSymbol"/>
                <a:sym typeface="+mn-ea"/>
              </a:rPr>
              <a:t>Benefits &amp; Effectiveness of HectoClash  </a:t>
            </a:r>
            <a:endParaRPr lang="en-US" altLang="en-US" b="1" u="sng" strike="noStrike" spc="-1">
              <a:solidFill>
                <a:schemeClr val="tx2">
                  <a:lumMod val="10000"/>
                </a:schemeClr>
              </a:solidFill>
              <a:latin typeface="OpenSymbol"/>
            </a:endParaRPr>
          </a:p>
          <a:p>
            <a:pPr indent="0">
              <a:lnSpc>
                <a:spcPct val="100000"/>
              </a:lnSpc>
              <a:buNone/>
              <a:tabLst>
                <a:tab pos="0" algn="l"/>
              </a:tabLst>
            </a:pPr>
            <a:endParaRPr lang="en-US" altLang="en-US" b="1" u="sng" strike="noStrike" spc="-1">
              <a:solidFill>
                <a:schemeClr val="tx2">
                  <a:lumMod val="10000"/>
                </a:schemeClr>
              </a:solidFill>
              <a:latin typeface="OpenSymbol"/>
            </a:endParaRPr>
          </a:p>
          <a:p>
            <a:pPr indent="0">
              <a:lnSpc>
                <a:spcPct val="100000"/>
              </a:lnSpc>
              <a:buNone/>
              <a:tabLst>
                <a:tab pos="0" algn="l"/>
              </a:tabLst>
            </a:pPr>
            <a:r>
              <a:rPr lang="en-US" altLang="en-US" spc="-1">
                <a:solidFill>
                  <a:schemeClr val="tx2">
                    <a:lumMod val="10000"/>
                  </a:schemeClr>
                </a:solidFill>
                <a:latin typeface="OpenSymbol"/>
                <a:sym typeface="+mn-ea"/>
              </a:rPr>
              <a:t>1.Enhances Problem-Solving Skills – Encourages logical thinking and strategic placement of operators to reach 100.  </a:t>
            </a:r>
            <a:endParaRPr lang="en-US" altLang="en-US" b="0" strike="noStrike" spc="-1">
              <a:solidFill>
                <a:schemeClr val="tx2">
                  <a:lumMod val="10000"/>
                </a:schemeClr>
              </a:solidFill>
              <a:latin typeface="OpenSymbol"/>
            </a:endParaRPr>
          </a:p>
          <a:p>
            <a:pPr indent="0">
              <a:lnSpc>
                <a:spcPct val="100000"/>
              </a:lnSpc>
              <a:buNone/>
              <a:tabLst>
                <a:tab pos="0" algn="l"/>
              </a:tabLst>
            </a:pPr>
            <a:endParaRPr lang="en-US" altLang="en-US" b="0" strike="noStrike" spc="-1">
              <a:solidFill>
                <a:schemeClr val="tx2">
                  <a:lumMod val="10000"/>
                </a:schemeClr>
              </a:solidFill>
              <a:latin typeface="OpenSymbol"/>
            </a:endParaRPr>
          </a:p>
          <a:p>
            <a:pPr indent="0">
              <a:lnSpc>
                <a:spcPct val="100000"/>
              </a:lnSpc>
              <a:buNone/>
              <a:tabLst>
                <a:tab pos="0" algn="l"/>
              </a:tabLst>
            </a:pPr>
            <a:r>
              <a:rPr lang="en-US" altLang="en-US" spc="-1">
                <a:solidFill>
                  <a:schemeClr val="tx2">
                    <a:lumMod val="10000"/>
                  </a:schemeClr>
                </a:solidFill>
                <a:latin typeface="OpenSymbol"/>
                <a:sym typeface="+mn-ea"/>
              </a:rPr>
              <a:t>2.Boosts Mathematical Ability – Strengthens arithmetic skills through interactive and engaging gameplay.  </a:t>
            </a:r>
            <a:endParaRPr lang="en-US" altLang="en-US" b="0" strike="noStrike" spc="-1">
              <a:solidFill>
                <a:schemeClr val="tx2">
                  <a:lumMod val="10000"/>
                </a:schemeClr>
              </a:solidFill>
              <a:latin typeface="OpenSymbol"/>
            </a:endParaRPr>
          </a:p>
          <a:p>
            <a:pPr indent="0">
              <a:lnSpc>
                <a:spcPct val="100000"/>
              </a:lnSpc>
              <a:buNone/>
              <a:tabLst>
                <a:tab pos="0" algn="l"/>
              </a:tabLst>
            </a:pPr>
            <a:endParaRPr lang="en-US" altLang="en-US" b="0" strike="noStrike" spc="-1">
              <a:solidFill>
                <a:schemeClr val="tx2">
                  <a:lumMod val="10000"/>
                </a:schemeClr>
              </a:solidFill>
              <a:latin typeface="OpenSymbol"/>
            </a:endParaRPr>
          </a:p>
          <a:p>
            <a:pPr indent="0">
              <a:lnSpc>
                <a:spcPct val="100000"/>
              </a:lnSpc>
              <a:buNone/>
              <a:tabLst>
                <a:tab pos="0" algn="l"/>
              </a:tabLst>
            </a:pPr>
            <a:r>
              <a:rPr lang="en-US" altLang="en-US" spc="-1">
                <a:solidFill>
                  <a:schemeClr val="tx2">
                    <a:lumMod val="10000"/>
                  </a:schemeClr>
                </a:solidFill>
                <a:latin typeface="OpenSymbol"/>
                <a:sym typeface="+mn-ea"/>
              </a:rPr>
              <a:t>3.Encourages Competitive Learning – Real-time multiplayer mode keeps players engaged and motivated.  </a:t>
            </a:r>
            <a:endParaRPr lang="en-US" altLang="en-US" b="0" strike="noStrike" spc="-1">
              <a:solidFill>
                <a:schemeClr val="tx2">
                  <a:lumMod val="10000"/>
                </a:schemeClr>
              </a:solidFill>
              <a:latin typeface="OpenSymbol"/>
            </a:endParaRPr>
          </a:p>
          <a:p>
            <a:pPr indent="0">
              <a:lnSpc>
                <a:spcPct val="100000"/>
              </a:lnSpc>
              <a:buNone/>
              <a:tabLst>
                <a:tab pos="0" algn="l"/>
              </a:tabLst>
            </a:pPr>
            <a:endParaRPr lang="en-US" altLang="en-US" b="0" strike="noStrike" spc="-1">
              <a:solidFill>
                <a:schemeClr val="tx2">
                  <a:lumMod val="10000"/>
                </a:schemeClr>
              </a:solidFill>
              <a:latin typeface="OpenSymbol"/>
            </a:endParaRPr>
          </a:p>
          <a:p>
            <a:pPr indent="0">
              <a:lnSpc>
                <a:spcPct val="100000"/>
              </a:lnSpc>
              <a:buNone/>
              <a:tabLst>
                <a:tab pos="0" algn="l"/>
              </a:tabLst>
            </a:pPr>
            <a:r>
              <a:rPr lang="en-US" altLang="en-US" spc="-1">
                <a:solidFill>
                  <a:schemeClr val="tx2">
                    <a:lumMod val="10000"/>
                  </a:schemeClr>
                </a:solidFill>
                <a:latin typeface="OpenSymbol"/>
                <a:sym typeface="+mn-ea"/>
              </a:rPr>
              <a:t>4.Improves Time Management – Players must think quickly under time constraints, enhancing decision-making skills.</a:t>
            </a:r>
            <a:endParaRPr lang="en-US" altLang="en-US" b="0" strike="noStrike" spc="-1">
              <a:solidFill>
                <a:schemeClr val="tx2">
                  <a:lumMod val="10000"/>
                </a:schemeClr>
              </a:solidFill>
              <a:latin typeface="OpenSymbol"/>
            </a:endParaRPr>
          </a:p>
          <a:p>
            <a:pPr indent="0">
              <a:lnSpc>
                <a:spcPct val="100000"/>
              </a:lnSpc>
              <a:buNone/>
              <a:tabLst>
                <a:tab pos="0" algn="l"/>
              </a:tabLst>
            </a:pPr>
            <a:r>
              <a:rPr lang="en-US" altLang="en-US" spc="-1">
                <a:solidFill>
                  <a:schemeClr val="tx2">
                    <a:lumMod val="10000"/>
                  </a:schemeClr>
                </a:solidFill>
                <a:latin typeface="OpenSymbol"/>
                <a:sym typeface="+mn-ea"/>
              </a:rPr>
              <a:t>  </a:t>
            </a:r>
            <a:endParaRPr lang="en-US" altLang="en-US" b="0" strike="noStrike" spc="-1">
              <a:solidFill>
                <a:schemeClr val="tx2">
                  <a:lumMod val="10000"/>
                </a:schemeClr>
              </a:solidFill>
              <a:latin typeface="OpenSymbol"/>
            </a:endParaRPr>
          </a:p>
          <a:p>
            <a:pPr indent="0">
              <a:lnSpc>
                <a:spcPct val="100000"/>
              </a:lnSpc>
              <a:buNone/>
              <a:tabLst>
                <a:tab pos="0" algn="l"/>
              </a:tabLst>
            </a:pPr>
            <a:r>
              <a:rPr lang="en-US" altLang="en-US" spc="-1">
                <a:solidFill>
                  <a:schemeClr val="tx2">
                    <a:lumMod val="10000"/>
                  </a:schemeClr>
                </a:solidFill>
                <a:latin typeface="OpenSymbol"/>
                <a:sym typeface="+mn-ea"/>
              </a:rPr>
              <a:t>5.Tracks Progress &amp; Adapts Difficulty– Leaderboards, personal bests, and increasing challenges ensure continuous improvement.</a:t>
            </a:r>
            <a:endParaRPr lang="en-US" altLang="en-US" b="0" strike="noStrike" spc="-1">
              <a:solidFill>
                <a:schemeClr val="tx2">
                  <a:lumMod val="10000"/>
                </a:schemeClr>
              </a:solidFill>
              <a:latin typeface="OpenSymbol"/>
            </a:endParaRPr>
          </a:p>
          <a:p>
            <a:pPr marL="139700" indent="0">
              <a:buNone/>
            </a:pPr>
            <a:endParaRPr lang="en-US" altLang="en-US" b="0" strike="noStrike" spc="-1">
              <a:solidFill>
                <a:schemeClr val="tx2">
                  <a:lumMod val="10000"/>
                </a:schemeClr>
              </a:solidFill>
              <a:latin typeface="OpenSymbol"/>
            </a:endParaRPr>
          </a:p>
        </p:txBody>
      </p:sp>
    </p:spTree>
  </p:cSld>
  <p:clrMapOvr>
    <a:masterClrMapping/>
  </p:clrMapOvr>
</p:sld>
</file>

<file path=ppt/theme/theme1.xml><?xml version="1.0" encoding="utf-8"?>
<a:theme xmlns:a="http://schemas.openxmlformats.org/drawingml/2006/main" name="Integers: positive or negative? by Slidesgo">
  <a:themeElements>
    <a:clrScheme name="Simple Light">
      <a:dk1>
        <a:srgbClr val="09264D"/>
      </a:dk1>
      <a:lt1>
        <a:srgbClr val="F6F6F6"/>
      </a:lt1>
      <a:dk2>
        <a:srgbClr val="309985"/>
      </a:dk2>
      <a:lt2>
        <a:srgbClr val="D6E6EB"/>
      </a:lt2>
      <a:accent1>
        <a:srgbClr val="EC687C"/>
      </a:accent1>
      <a:accent2>
        <a:srgbClr val="FFCF06"/>
      </a:accent2>
      <a:accent3>
        <a:srgbClr val="57B8DA"/>
      </a:accent3>
      <a:accent4>
        <a:srgbClr val="FFFFFF"/>
      </a:accent4>
      <a:accent5>
        <a:srgbClr val="FFFFFF"/>
      </a:accent5>
      <a:accent6>
        <a:srgbClr val="FFFFFF"/>
      </a:accent6>
      <a:hlink>
        <a:srgbClr val="0926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3536</Words>
  <Application>WPS Presentation</Application>
  <PresentationFormat/>
  <Paragraphs>84</Paragraphs>
  <Slides>6</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6</vt:i4>
      </vt:variant>
    </vt:vector>
  </HeadingPairs>
  <TitlesOfParts>
    <vt:vector size="29" baseType="lpstr">
      <vt:lpstr>Arial</vt:lpstr>
      <vt:lpstr>SimSun</vt:lpstr>
      <vt:lpstr>Wingdings</vt:lpstr>
      <vt:lpstr>Arial</vt:lpstr>
      <vt:lpstr>Manrope ExtraBold</vt:lpstr>
      <vt:lpstr>Albert Sans</vt:lpstr>
      <vt:lpstr>Albert Sans Light</vt:lpstr>
      <vt:lpstr>Segoe Print</vt:lpstr>
      <vt:lpstr>Nunito Light</vt:lpstr>
      <vt:lpstr>DM Sans</vt:lpstr>
      <vt:lpstr>Manrope</vt:lpstr>
      <vt:lpstr>Proxima Nova</vt:lpstr>
      <vt:lpstr>Baloo</vt:lpstr>
      <vt:lpstr>Microsoft YaHei</vt:lpstr>
      <vt:lpstr>Arial Unicode MS</vt:lpstr>
      <vt:lpstr>Calibri</vt:lpstr>
      <vt:lpstr>Amatic SC</vt:lpstr>
      <vt:lpstr>Roboto Medium</vt:lpstr>
      <vt:lpstr>Maven Pro</vt:lpstr>
      <vt:lpstr>OpenSymbol</vt:lpstr>
      <vt:lpstr>Bell MT</vt:lpstr>
      <vt:lpstr>Algerian</vt:lpstr>
      <vt:lpstr>Integers: positive or negative? by Slidesgo</vt:lpstr>
      <vt:lpstr>Integers: Positive or Negative?</vt:lpstr>
      <vt:lpstr>Template with WordArt</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Hectoc Game</dc:title>
  <dc:creator/>
  <cp:lastModifiedBy>Lenovo</cp:lastModifiedBy>
  <cp:revision>1</cp:revision>
  <dcterms:created xsi:type="dcterms:W3CDTF">2025-03-31T07:03:47Z</dcterms:created>
  <dcterms:modified xsi:type="dcterms:W3CDTF">2025-03-31T07:03:47Z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41C481BF53C64D10881C0977B66E258B_13</vt:lpwstr>
  </property>
  <property fmtid="{D5CDD505-2E9C-101B-9397-08002B2CF9AE}" pid="3" name="KSOProductBuildVer">
    <vt:lpwstr>1033-12.2.0.20326</vt:lpwstr>
  </property>
</Properties>
</file>