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9"/>
    <p:restoredTop sz="94695"/>
  </p:normalViewPr>
  <p:slideViewPr>
    <p:cSldViewPr>
      <p:cViewPr varScale="1">
        <p:scale>
          <a:sx n="124" d="100"/>
          <a:sy n="124" d="100"/>
        </p:scale>
        <p:origin x="20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-175" dirty="0">
                <a:solidFill>
                  <a:srgbClr val="616E52"/>
                </a:solidFill>
                <a:latin typeface="Arial"/>
                <a:cs typeface="Arial"/>
              </a:rPr>
              <a:t>Satyam Jadhav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https://github.com/navassherif98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3627147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</a:t>
            </a:r>
            <a:r>
              <a:rPr lang="en-IN" sz="2000" u="heavy" spc="-5" dirty="0" err="1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github.com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/satyam237/IBM-Data-Science-Course---Applied-Data-Science-Capstone/blob/main/Applied%20DS%20Capstone/Data%20wrangling%20.ipynb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300262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</a:t>
            </a:r>
            <a:r>
              <a:rPr lang="en-IN" sz="2000" u="heavy" spc="-10" dirty="0" err="1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github.com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/satyam237/IBM-Data-Science-Course---Applied-Data-Science-Capstone/blob/main/Applied%20DS%20Capstone/EDA%20with%20Visualization.ipynb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43760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</a:t>
            </a:r>
            <a:r>
              <a:rPr lang="en-IN" sz="2000" u="heavy" spc="-5" dirty="0" err="1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github.com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/satyam237/IBM-Data-Science-Course---Applied-Data-Science-Capstone/blob/main/Applied%20DS%20Capstone/EDA%20with%20SQL.ipynb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</a:t>
            </a:r>
            <a:r>
              <a:rPr lang="en-IN" sz="2000" u="heavy" spc="-10" dirty="0" err="1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github.com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/satyam237/IBM-Data-Science-Course---Applied-Data-Science-Capstone/blob/main/Applied%20DS%20Capstone/Interactive%20Visual%20Analytics%20with%20Folium.ipynb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197046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</a:t>
            </a:r>
            <a:r>
              <a:rPr lang="en-IN" sz="2000" u="heavy" spc="-10" dirty="0" err="1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github.com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/satyam237/IBM-Data-Science-Course---Applied-Data-Science-Capstone/blob/main/Applied%20DS%20Capstone/</a:t>
            </a:r>
            <a:r>
              <a:rPr lang="en-IN" sz="2000" u="heavy" spc="-10" dirty="0" err="1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4756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</a:t>
            </a:r>
            <a:r>
              <a:rPr lang="en-IN" sz="2000" u="heavy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github.com</a:t>
            </a:r>
            <a:r>
              <a:rPr lang="en-IN"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/satyam237/IBM-Data-Science-Course---Applied-Data-Science-Capstone/blob/main/Applied%20DS%20Capstone/Machine%20Learning%20Prediction.ipynb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031749" y="1263015"/>
            <a:ext cx="8401050" cy="3820918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</a:rPr>
              <a:t>https://</a:t>
            </a:r>
            <a:r>
              <a:rPr lang="en-IN" sz="2000" u="heavy" spc="-10" dirty="0" err="1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</a:rPr>
              <a:t>github.com</a:t>
            </a: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</a:rPr>
              <a:t>/satyam237/IBM-Data-Science-Course---Applied-Data-Science-Capstone/tree/main</a:t>
            </a: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</a:t>
            </a:r>
            <a:r>
              <a:rPr lang="en-IN" sz="1500" u="sng" spc="-10" dirty="0" err="1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github.com</a:t>
            </a: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/satyam237/IBM-Data-Science-Course---Applied-Data-Science-Capstone/blob/main/Applied%20DS%20Capstone/Data%20Collection%20Api%20.ipynb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</a:t>
            </a:r>
            <a:r>
              <a:rPr lang="en-IN" sz="1500" u="sng" spc="-10" dirty="0" err="1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github.com</a:t>
            </a: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/satyam237/IBM-Data-Science-Course---Applied-Data-Science-Capstone/blob/main/Applied%20DS%20Capstone/Data%20Collection%20with%20Web%20Scraping.ipynb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2879</Words>
  <Application>Microsoft Macintosh PowerPoint</Application>
  <PresentationFormat>Widescreen</PresentationFormat>
  <Paragraphs>285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Satyam Jadhav</cp:lastModifiedBy>
  <cp:revision>8</cp:revision>
  <dcterms:created xsi:type="dcterms:W3CDTF">2021-08-26T16:53:12Z</dcterms:created>
  <dcterms:modified xsi:type="dcterms:W3CDTF">2024-12-02T07:38:01Z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