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0" r:id="rId5"/>
    <p:sldId id="309" r:id="rId6"/>
    <p:sldId id="311" r:id="rId7"/>
    <p:sldId id="312" r:id="rId8"/>
    <p:sldId id="306" r:id="rId9"/>
    <p:sldId id="305" r:id="rId10"/>
    <p:sldId id="314" r:id="rId11"/>
    <p:sldId id="303" r:id="rId12"/>
    <p:sldId id="302" r:id="rId13"/>
    <p:sldId id="301" r:id="rId14"/>
    <p:sldId id="300" r:id="rId15"/>
    <p:sldId id="299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77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4B2DBC-09D1-EB43-6CB5-409655E7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91" y="787869"/>
            <a:ext cx="2743200" cy="21421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9D9BA1-EC7F-6880-70CD-B2D6838810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3449" y="3429000"/>
            <a:ext cx="2920796" cy="292735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CC98EAA-4C6E-9974-AB21-E955BE34DF5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70027132"/>
              </p:ext>
            </p:extLst>
          </p:nvPr>
        </p:nvGraphicFramePr>
        <p:xfrm>
          <a:off x="5221288" y="787400"/>
          <a:ext cx="6299213" cy="54203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7480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150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3455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7480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01923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99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1D9AC-E93A-BE3D-2EB5-36EE9ED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2182482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>
          <a:xfrm>
            <a:off x="4942932" y="0"/>
            <a:ext cx="7249067" cy="218248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44C2A3-12E7-A6E7-1D8A-9A1EC6331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2924355"/>
            <a:ext cx="3769525" cy="3300645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22C2C2A-DE50-E0B7-C018-3DCB867E36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3262" y="2932801"/>
            <a:ext cx="6411912" cy="3300851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7D1B68FE-CBA2-9F63-55B7-759E188CFE03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760213782"/>
              </p:ext>
            </p:extLst>
          </p:nvPr>
        </p:nvGraphicFramePr>
        <p:xfrm>
          <a:off x="858838" y="2674938"/>
          <a:ext cx="10515601" cy="362579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04690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2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Mirjam Nilsson​​</a:t>
            </a:r>
          </a:p>
          <a:p>
            <a:r>
              <a:rPr lang="en-US" dirty="0"/>
              <a:t>206-555-0146​</a:t>
            </a:r>
          </a:p>
          <a:p>
            <a:r>
              <a:rPr lang="en-US" dirty="0"/>
              <a:t>mirjam@contoso.com​</a:t>
            </a:r>
          </a:p>
          <a:p>
            <a:r>
              <a:rPr lang="en-US" dirty="0"/>
              <a:t>www.contoso.com​</a:t>
            </a:r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6772276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7" y="2365057"/>
            <a:ext cx="4377400" cy="2160644"/>
          </a:xfrm>
        </p:spPr>
        <p:txBody>
          <a:bodyPr/>
          <a:lstStyle/>
          <a:p>
            <a:r>
              <a:rPr lang="en-US" noProof="0" dirty="0"/>
              <a:t>AGENDA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5900" y="2071688"/>
            <a:ext cx="3773488" cy="2732087"/>
          </a:xfrm>
        </p:spPr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65" y="2372810"/>
            <a:ext cx="4352081" cy="2129742"/>
          </a:xfrm>
        </p:spPr>
        <p:txBody>
          <a:bodyPr/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7" name="Picture Placeholder 4" descr="A close-up of a field">
            <a:extLst>
              <a:ext uri="{FF2B5EF4-FFF2-40B4-BE49-F238E27FC236}">
                <a16:creationId xmlns:a16="http://schemas.microsoft.com/office/drawing/2014/main" id="{DA3FAC68-747F-999F-4EF5-874B39A6DD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34" r="234"/>
          <a:stretch/>
        </p:blipFill>
        <p:spPr>
          <a:xfrm>
            <a:off x="6789480" y="0"/>
            <a:ext cx="539496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noProof="0" dirty="0"/>
              <a:t>Engaging the audience</a:t>
            </a:r>
            <a:endParaRPr lang="en-US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anchor="ctr"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27" y="2060294"/>
            <a:ext cx="4359795" cy="2141316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5521124" cy="6878584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0878" y="4550199"/>
            <a:ext cx="4359795" cy="1790164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706056"/>
            <a:ext cx="6323957" cy="108802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pic>
        <p:nvPicPr>
          <p:cNvPr id="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35563" y="2291786"/>
            <a:ext cx="3017837" cy="3967224"/>
          </a:xfrm>
        </p:spPr>
        <p:txBody>
          <a:bodyPr/>
          <a:lstStyle/>
          <a:p>
            <a:r>
              <a:rPr lang="en-US" dirty="0"/>
              <a:t>This is a powerful tool </a:t>
            </a:r>
            <a:br>
              <a:rPr lang="en-US" dirty="0"/>
            </a:br>
            <a:r>
              <a:rPr lang="en-US" dirty="0"/>
              <a:t>in public speaking. </a:t>
            </a:r>
            <a:br>
              <a:rPr lang="en-US" dirty="0"/>
            </a:br>
            <a:r>
              <a:rPr lang="en-US" dirty="0"/>
              <a:t>It involves varying </a:t>
            </a:r>
            <a:br>
              <a:rPr lang="en-US" dirty="0"/>
            </a:br>
            <a:r>
              <a:rPr lang="en-US" dirty="0"/>
              <a:t>pitch, tone, and volume to convey emotion, emphasize points, </a:t>
            </a:r>
            <a:br>
              <a:rPr lang="en-US" dirty="0"/>
            </a:br>
            <a:r>
              <a:rPr lang="en-US" dirty="0"/>
              <a:t>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B294B-3C01-ED06-AA96-7FF46F3D2A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73281" y="2294680"/>
            <a:ext cx="3136127" cy="396722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EA623-FC3F-8EBD-1C1B-072A21C2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noProof="0" dirty="0"/>
              <a:t>Navigating Q&amp;A Sessions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A4F5C-B74F-2580-2C17-9931DAB919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75" y="2858625"/>
            <a:ext cx="3941763" cy="333851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1FF45-BE19-75F7-FDF6-3CF0D85A8F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42681" y="2858625"/>
            <a:ext cx="6011119" cy="333851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353609C-AFD0-2BF5-05CC-2430B957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6915"/>
            <a:ext cx="2782529" cy="216309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4796" y="960385"/>
            <a:ext cx="6341212" cy="1969628"/>
          </a:xfrm>
        </p:spPr>
        <p:txBody>
          <a:bodyPr anchor="ctr"/>
          <a:lstStyle/>
          <a:p>
            <a:r>
              <a:rPr lang="en-US" dirty="0"/>
              <a:t>Your ability to communicate effectively will leave</a:t>
            </a:r>
            <a:br>
              <a:rPr lang="en-US" dirty="0"/>
            </a:br>
            <a:r>
              <a:rPr lang="en-US" dirty="0"/>
              <a:t>a lasting impact on your audience</a:t>
            </a:r>
          </a:p>
          <a:p>
            <a:r>
              <a:rPr lang="en-US" dirty="0"/>
              <a:t>Effectively communicating involves not only delivering </a:t>
            </a:r>
            <a:br>
              <a:rPr lang="en-US" dirty="0"/>
            </a:br>
            <a:r>
              <a:rPr lang="en-US" dirty="0"/>
              <a:t>a message but also resonating with the experiences, values, and emotions of those listening </a:t>
            </a:r>
          </a:p>
        </p:txBody>
      </p:sp>
      <p:pic>
        <p:nvPicPr>
          <p:cNvPr id="19" name="Picture Placeholder 14" descr="Close up of a plants">
            <a:extLst>
              <a:ext uri="{FF2B5EF4-FFF2-40B4-BE49-F238E27FC236}">
                <a16:creationId xmlns:a16="http://schemas.microsoft.com/office/drawing/2014/main" id="{D6CFF55D-EA3F-6E9D-3301-8FFC1310C3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16594"/>
            <a:ext cx="12192000" cy="314140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A18F1-1CB3-04BA-3FB2-530F2637A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58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0</TotalTime>
  <Words>427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 </vt:lpstr>
      <vt:lpstr>Tenorite Bold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About us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kumar</dc:creator>
  <cp:lastModifiedBy>satyam kumar</cp:lastModifiedBy>
  <cp:revision>1</cp:revision>
  <dcterms:created xsi:type="dcterms:W3CDTF">2025-07-16T08:16:07Z</dcterms:created>
  <dcterms:modified xsi:type="dcterms:W3CDTF">2025-07-16T08:16:25Z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