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4" r:id="rId13"/>
    <p:sldId id="313" r:id="rId14"/>
    <p:sldId id="312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0</TotalTime>
  <Words>419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kumar</dc:creator>
  <cp:lastModifiedBy>satyam kumar</cp:lastModifiedBy>
  <cp:revision>1</cp:revision>
  <dcterms:created xsi:type="dcterms:W3CDTF">2025-07-16T08:16:54Z</dcterms:created>
  <dcterms:modified xsi:type="dcterms:W3CDTF">2025-07-16T08:17:08Z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