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086E-9B0A-76BC-6458-46A4DF7E5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78D46-E842-8620-03FF-7885EB263A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041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satyam kumar</dc:creator>
  <cp:lastModifiedBy>satyam kumar</cp:lastModifiedBy>
  <cp:revision>1</cp:revision>
  <dcterms:created xsi:type="dcterms:W3CDTF">2025-07-16T08:13:09Z</dcterms:created>
  <dcterms:modified xsi:type="dcterms:W3CDTF">2025-07-16T08:14:23Z</dcterms:modified>
</cp:coreProperties>
</file>