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Tech design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26</Words>
  <Application>Microsoft Office PowerPoint</Application>
  <PresentationFormat>Widescreen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Custom</vt:lpstr>
      <vt:lpstr>Tech design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satyam kumar</dc:creator>
  <cp:lastModifiedBy>satyam kumar</cp:lastModifiedBy>
  <cp:revision>1</cp:revision>
  <dcterms:created xsi:type="dcterms:W3CDTF">2025-07-16T08:14:52Z</dcterms:created>
  <dcterms:modified xsi:type="dcterms:W3CDTF">2025-07-16T08:15:11Z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