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2524" r:id="rId2"/>
    <p:sldId id="2542" r:id="rId3"/>
    <p:sldId id="2544" r:id="rId4"/>
    <p:sldId id="2545" r:id="rId5"/>
    <p:sldId id="2582" r:id="rId6"/>
    <p:sldId id="2552" r:id="rId7"/>
    <p:sldId id="2554" r:id="rId8"/>
    <p:sldId id="2574" r:id="rId9"/>
    <p:sldId id="25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4" autoAdjust="0"/>
  </p:normalViewPr>
  <p:slideViewPr>
    <p:cSldViewPr snapToGrid="0" snapToObjects="1" showGuides="1">
      <p:cViewPr varScale="1">
        <p:scale>
          <a:sx n="82" d="100"/>
          <a:sy n="82" d="100"/>
        </p:scale>
        <p:origin x="720" y="72"/>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c:v>
                </c:pt>
                <c:pt idx="1">
                  <c:v>2.5</c:v>
                </c:pt>
                <c:pt idx="2">
                  <c:v>3.5</c:v>
                </c:pt>
                <c:pt idx="3">
                  <c:v>2</c:v>
                </c:pt>
              </c:numCache>
            </c:numRef>
          </c:val>
          <c:extLst>
            <c:ext xmlns:c16="http://schemas.microsoft.com/office/drawing/2014/chart" uri="{C3380CC4-5D6E-409C-BE32-E72D297353CC}">
              <c16:uniqueId val="{00000000-AC94-4F32-B4AC-241BA2FABA5E}"/>
            </c:ext>
          </c:extLst>
        </c:ser>
        <c:ser>
          <c:idx val="1"/>
          <c:order val="1"/>
          <c:tx>
            <c:strRef>
              <c:f>Sheet1!$C$1</c:f>
              <c:strCache>
                <c:ptCount val="1"/>
                <c:pt idx="0">
                  <c:v>Series 2</c:v>
                </c:pt>
              </c:strCache>
            </c:strRef>
          </c:tx>
          <c:spPr>
            <a:solidFill>
              <a:schemeClr val="accent2"/>
            </a:solidFill>
            <a:ln>
              <a:noFill/>
            </a:ln>
            <a:effectLst/>
          </c:spP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3</c:v>
                </c:pt>
                <c:pt idx="2">
                  <c:v>5</c:v>
                </c:pt>
                <c:pt idx="3">
                  <c:v>3</c:v>
                </c:pt>
              </c:numCache>
            </c:numRef>
          </c:val>
          <c:extLst>
            <c:ext xmlns:c16="http://schemas.microsoft.com/office/drawing/2014/chart" uri="{C3380CC4-5D6E-409C-BE32-E72D297353CC}">
              <c16:uniqueId val="{00000001-AC94-4F32-B4AC-241BA2FABA5E}"/>
            </c:ext>
          </c:extLst>
        </c:ser>
        <c:ser>
          <c:idx val="2"/>
          <c:order val="2"/>
          <c:tx>
            <c:strRef>
              <c:f>Sheet1!$D$1</c:f>
              <c:strCache>
                <c:ptCount val="1"/>
                <c:pt idx="0">
                  <c:v>Series 3</c:v>
                </c:pt>
              </c:strCache>
            </c:strRef>
          </c:tx>
          <c:spPr>
            <a:solidFill>
              <a:schemeClr val="accent3"/>
            </a:solidFill>
            <a:ln>
              <a:noFill/>
            </a:ln>
            <a:effectLst/>
          </c:spP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4</c:v>
                </c:pt>
                <c:pt idx="2">
                  <c:v>3</c:v>
                </c:pt>
                <c:pt idx="3">
                  <c:v>4</c:v>
                </c:pt>
              </c:numCache>
            </c:numRef>
          </c:val>
          <c:extLst>
            <c:ext xmlns:c16="http://schemas.microsoft.com/office/drawing/2014/chart" uri="{C3380CC4-5D6E-409C-BE32-E72D297353CC}">
              <c16:uniqueId val="{00000002-AC94-4F32-B4AC-241BA2FABA5E}"/>
            </c:ext>
          </c:extLst>
        </c:ser>
        <c:ser>
          <c:idx val="3"/>
          <c:order val="3"/>
          <c:tx>
            <c:strRef>
              <c:f>Sheet1!$E$1</c:f>
              <c:strCache>
                <c:ptCount val="1"/>
                <c:pt idx="0">
                  <c:v>Series 4</c:v>
                </c:pt>
              </c:strCache>
            </c:strRef>
          </c:tx>
          <c:spPr>
            <a:solidFill>
              <a:schemeClr val="accent4"/>
            </a:solidFill>
            <a:ln>
              <a:noFill/>
            </a:ln>
            <a:effectLst/>
          </c:spPr>
          <c:cat>
            <c:strRef>
              <c:f>Sheet1!$A$2:$A$5</c:f>
              <c:strCache>
                <c:ptCount val="4"/>
                <c:pt idx="0">
                  <c:v>Category 1</c:v>
                </c:pt>
                <c:pt idx="1">
                  <c:v>Category 2</c:v>
                </c:pt>
                <c:pt idx="2">
                  <c:v>Category 3</c:v>
                </c:pt>
                <c:pt idx="3">
                  <c:v>Category 4</c:v>
                </c:pt>
              </c:strCache>
            </c:strRef>
          </c:cat>
          <c:val>
            <c:numRef>
              <c:f>Sheet1!$E$2:$E$5</c:f>
              <c:numCache>
                <c:formatCode>General</c:formatCode>
                <c:ptCount val="4"/>
                <c:pt idx="0">
                  <c:v>1</c:v>
                </c:pt>
                <c:pt idx="1">
                  <c:v>2</c:v>
                </c:pt>
                <c:pt idx="2">
                  <c:v>3</c:v>
                </c:pt>
                <c:pt idx="3">
                  <c:v>5</c:v>
                </c:pt>
              </c:numCache>
            </c:numRef>
          </c:val>
          <c:extLst>
            <c:ext xmlns:c16="http://schemas.microsoft.com/office/drawing/2014/chart" uri="{C3380CC4-5D6E-409C-BE32-E72D297353CC}">
              <c16:uniqueId val="{00000003-AC94-4F32-B4AC-241BA2FABA5E}"/>
            </c:ext>
          </c:extLst>
        </c:ser>
        <c:dLbls>
          <c:showLegendKey val="0"/>
          <c:showVal val="0"/>
          <c:showCatName val="0"/>
          <c:showSerName val="0"/>
          <c:showPercent val="0"/>
          <c:showBubbleSize val="0"/>
        </c:dLbls>
        <c:axId val="1433301184"/>
        <c:axId val="1433300856"/>
      </c:areaChart>
      <c:catAx>
        <c:axId val="1433301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0856"/>
        <c:crosses val="autoZero"/>
        <c:auto val="1"/>
        <c:lblAlgn val="ctr"/>
        <c:lblOffset val="100"/>
        <c:noMultiLvlLbl val="0"/>
      </c:catAx>
      <c:valAx>
        <c:axId val="1433300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3330118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7/14/2025</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7/14/2025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4</a:t>
            </a:fld>
            <a:endParaRPr lang="en-US" dirty="0"/>
          </a:p>
        </p:txBody>
      </p:sp>
    </p:spTree>
    <p:extLst>
      <p:ext uri="{BB962C8B-B14F-4D97-AF65-F5344CB8AC3E}">
        <p14:creationId xmlns:p14="http://schemas.microsoft.com/office/powerpoint/2010/main" val="3695746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5</a:t>
            </a:fld>
            <a:endParaRPr lang="en-US" dirty="0"/>
          </a:p>
        </p:txBody>
      </p:sp>
    </p:spTree>
    <p:extLst>
      <p:ext uri="{BB962C8B-B14F-4D97-AF65-F5344CB8AC3E}">
        <p14:creationId xmlns:p14="http://schemas.microsoft.com/office/powerpoint/2010/main" val="400531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6</a:t>
            </a:fld>
            <a:endParaRPr lang="en-US" dirty="0"/>
          </a:p>
        </p:txBody>
      </p:sp>
    </p:spTree>
    <p:extLst>
      <p:ext uri="{BB962C8B-B14F-4D97-AF65-F5344CB8AC3E}">
        <p14:creationId xmlns:p14="http://schemas.microsoft.com/office/powerpoint/2010/main" val="16990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7</a:t>
            </a:fld>
            <a:endParaRPr lang="en-US" dirty="0"/>
          </a:p>
        </p:txBody>
      </p:sp>
    </p:spTree>
    <p:extLst>
      <p:ext uri="{BB962C8B-B14F-4D97-AF65-F5344CB8AC3E}">
        <p14:creationId xmlns:p14="http://schemas.microsoft.com/office/powerpoint/2010/main" val="2663438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8</a:t>
            </a:fld>
            <a:endParaRPr lang="en-US" dirty="0"/>
          </a:p>
        </p:txBody>
      </p:sp>
    </p:spTree>
    <p:extLst>
      <p:ext uri="{BB962C8B-B14F-4D97-AF65-F5344CB8AC3E}">
        <p14:creationId xmlns:p14="http://schemas.microsoft.com/office/powerpoint/2010/main" val="3243940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9</a:t>
            </a:fld>
            <a:endParaRPr lang="en-US" dirty="0"/>
          </a:p>
        </p:txBody>
      </p:sp>
    </p:spTree>
    <p:extLst>
      <p:ext uri="{BB962C8B-B14F-4D97-AF65-F5344CB8AC3E}">
        <p14:creationId xmlns:p14="http://schemas.microsoft.com/office/powerpoint/2010/main" val="318680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chemeClr val="accent2">
              <a:alpha val="99000"/>
            </a:schemeClr>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38368498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64"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6790780" y="839972"/>
            <a:ext cx="4767262" cy="1342045"/>
          </a:xfrm>
        </p:spPr>
        <p:txBody>
          <a:bodyPr lIns="0" anchor="b">
            <a:normAutofit/>
          </a:bodyPr>
          <a:lstStyle>
            <a:lvl1pP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6790780" y="2635242"/>
            <a:ext cx="4767262" cy="3483263"/>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14" name="Text Placeholder 11">
            <a:extLst>
              <a:ext uri="{FF2B5EF4-FFF2-40B4-BE49-F238E27FC236}">
                <a16:creationId xmlns:a16="http://schemas.microsoft.com/office/drawing/2014/main" id="{BC005EA5-AC3E-B248-B6E7-9CA2F3092AAD}"/>
              </a:ext>
            </a:extLst>
          </p:cNvPr>
          <p:cNvSpPr>
            <a:spLocks noGrp="1"/>
          </p:cNvSpPr>
          <p:nvPr>
            <p:ph type="body" sz="quarter" idx="12" hasCustomPrompt="1"/>
          </p:nvPr>
        </p:nvSpPr>
        <p:spPr>
          <a:xfrm>
            <a:off x="6790780" y="2247679"/>
            <a:ext cx="4767262" cy="32190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247900"/>
            <a:ext cx="5620473" cy="387032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182078196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660" r:id="rId38"/>
    <p:sldLayoutId id="2147483719" r:id="rId39"/>
    <p:sldLayoutId id="2147483720" r:id="rId40"/>
    <p:sldLayoutId id="2147483718" r:id="rId41"/>
    <p:sldLayoutId id="2147483721" r:id="rId42"/>
    <p:sldLayoutId id="2147483716" r:id="rId43"/>
    <p:sldLayoutId id="2147483722" r:id="rId44"/>
    <p:sldLayoutId id="2147483723" r:id="rId45"/>
    <p:sldLayoutId id="2147483663" r:id="rId46"/>
    <p:sldLayoutId id="2147483725" r:id="rId47"/>
    <p:sldLayoutId id="2147483726" r:id="rId48"/>
    <p:sldLayoutId id="2147483675" r:id="rId49"/>
    <p:sldLayoutId id="2147483677" r:id="rId50"/>
    <p:sldLayoutId id="2147483729" r:id="rId51"/>
    <p:sldLayoutId id="2147483728" r:id="rId52"/>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51.xml"/><Relationship Id="rId5" Type="http://schemas.openxmlformats.org/officeDocument/2006/relationships/image" Target="../media/image7.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8.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44.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p:txBody>
          <a:bodyPr/>
          <a:lstStyle/>
          <a:p>
            <a:r>
              <a:rPr lang="en-US" dirty="0"/>
              <a:t>CLICK TO ADD TITLE</a:t>
            </a:r>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p:txBody>
          <a:bodyPr/>
          <a:lstStyle/>
          <a:p>
            <a:r>
              <a:rPr lang="en-US" dirty="0"/>
              <a:t>SUBTITLE GOES HERE</a:t>
            </a:r>
          </a:p>
          <a:p>
            <a:endParaRPr lang="en-US" dirty="0"/>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025525"/>
          </a:xfrm>
        </p:spPr>
        <p:txBody>
          <a:bodyPr/>
          <a:lstStyle/>
          <a:p>
            <a:r>
              <a:rPr lang="en-US" dirty="0"/>
              <a:t>Agenda</a:t>
            </a:r>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p:txBody>
          <a:bodyPr/>
          <a:lstStyle/>
          <a:p>
            <a:r>
              <a:rPr lang="en-US" dirty="0"/>
              <a:t>Lorem ipsum dolor sit amet, consectetur adipiscing elit phasellus auctor efficitur.</a:t>
            </a:r>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p:txBody>
          <a:bodyPr/>
          <a:lstStyle/>
          <a:p>
            <a:r>
              <a:rPr lang="en-US" dirty="0"/>
              <a:t>Lorem ipsum dolor sit amet, consectetur adipiscing elit phasellus auctor efficitur.</a:t>
            </a:r>
          </a:p>
        </p:txBody>
      </p:sp>
      <p:sp>
        <p:nvSpPr>
          <p:cNvPr id="13" name="Text Placeholder 12">
            <a:extLst>
              <a:ext uri="{FF2B5EF4-FFF2-40B4-BE49-F238E27FC236}">
                <a16:creationId xmlns:a16="http://schemas.microsoft.com/office/drawing/2014/main" id="{FF16BB79-5932-44CF-9C3A-407F4849693A}"/>
              </a:ext>
            </a:extLst>
          </p:cNvPr>
          <p:cNvSpPr>
            <a:spLocks noGrp="1"/>
          </p:cNvSpPr>
          <p:nvPr>
            <p:ph type="body" sz="quarter" idx="14"/>
          </p:nvPr>
        </p:nvSpPr>
        <p:spPr/>
        <p:txBody>
          <a:bodyPr/>
          <a:lstStyle/>
          <a:p>
            <a:r>
              <a:rPr lang="en-US" dirty="0"/>
              <a:t>Lorem ipsum dolor sit amet, consectetur adipiscing elit phasellus auctor efficitur.</a:t>
            </a:r>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p:txBody>
          <a:bodyPr/>
          <a:lstStyle/>
          <a:p>
            <a:r>
              <a:rPr lang="en-US" dirty="0"/>
              <a:t>Lorem ipsum dolor sit amet, consectetur adipiscing elit phasellus auctor efficitur.</a:t>
            </a:r>
          </a:p>
        </p:txBody>
      </p:sp>
      <p:sp>
        <p:nvSpPr>
          <p:cNvPr id="15" name="Text Placeholder 14">
            <a:extLst>
              <a:ext uri="{FF2B5EF4-FFF2-40B4-BE49-F238E27FC236}">
                <a16:creationId xmlns:a16="http://schemas.microsoft.com/office/drawing/2014/main" id="{82271CFC-BF42-4890-8441-5320497A37EE}"/>
              </a:ext>
            </a:extLst>
          </p:cNvPr>
          <p:cNvSpPr>
            <a:spLocks noGrp="1"/>
          </p:cNvSpPr>
          <p:nvPr>
            <p:ph type="body" sz="quarter" idx="16"/>
          </p:nvPr>
        </p:nvSpPr>
        <p:spPr/>
        <p:txBody>
          <a:bodyPr/>
          <a:lstStyle/>
          <a:p>
            <a:r>
              <a:rPr lang="en-US" dirty="0"/>
              <a:t>Lorem ipsum dolor sit amet, consectetur adipiscing elit phasellus auctor efficitur.</a:t>
            </a: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2152891" y="1691472"/>
            <a:ext cx="5045593" cy="1325563"/>
          </a:xfrm>
        </p:spPr>
        <p:txBody>
          <a:bodyPr/>
          <a:lstStyle/>
          <a:p>
            <a:r>
              <a:rPr lang="en-US" dirty="0"/>
              <a:t>Click to </a:t>
            </a:r>
            <a:br>
              <a:rPr lang="en-US" dirty="0"/>
            </a:br>
            <a:r>
              <a:rPr lang="en-US" dirty="0">
                <a:solidFill>
                  <a:srgbClr val="5DAAB0"/>
                </a:solidFill>
              </a:rPr>
              <a:t>Add Title Here </a:t>
            </a:r>
          </a:p>
        </p:txBody>
      </p:sp>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p:txBody>
          <a:bodyPr>
            <a:noAutofit/>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a:t>
            </a:r>
          </a:p>
        </p:txBody>
      </p:sp>
      <p:sp>
        <p:nvSpPr>
          <p:cNvPr id="12" name="Text Placeholder 11">
            <a:extLst>
              <a:ext uri="{FF2B5EF4-FFF2-40B4-BE49-F238E27FC236}">
                <a16:creationId xmlns:a16="http://schemas.microsoft.com/office/drawing/2014/main" id="{045C97E3-0CF5-415A-BEEC-B465AA7F130B}"/>
              </a:ext>
            </a:extLst>
          </p:cNvPr>
          <p:cNvSpPr>
            <a:spLocks noGrp="1"/>
          </p:cNvSpPr>
          <p:nvPr>
            <p:ph type="body" sz="quarter" idx="12"/>
          </p:nvPr>
        </p:nvSpPr>
        <p:spPr/>
        <p:txBody>
          <a:bodyPr/>
          <a:lstStyle/>
          <a:p>
            <a:r>
              <a:rPr lang="en-US" dirty="0"/>
              <a:t>Click to add title here</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a:ext>
            </a:extLst>
          </a:blip>
          <a:srcRect t="44976" b="13760"/>
          <a:stretch/>
        </p:blipFill>
        <p:spPr>
          <a:xfrm>
            <a:off x="0" y="3500438"/>
            <a:ext cx="12192000" cy="3357562"/>
          </a:xfrm>
          <a:prstGeom prst="rect">
            <a:avLst/>
          </a:prstGeom>
        </p:spPr>
      </p:pic>
    </p:spTree>
    <p:extLst>
      <p:ext uri="{BB962C8B-B14F-4D97-AF65-F5344CB8AC3E}">
        <p14:creationId xmlns:p14="http://schemas.microsoft.com/office/powerpoint/2010/main" val="6050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1193765"/>
            <a:ext cx="4385843" cy="1325563"/>
          </a:xfrm>
        </p:spPr>
        <p:txBody>
          <a:bodyPr>
            <a:normAutofit/>
          </a:bodyPr>
          <a:lstStyle/>
          <a:p>
            <a:r>
              <a:rPr lang="en-US" dirty="0"/>
              <a:t>Two Column </a:t>
            </a:r>
            <a:r>
              <a:rPr lang="en-US" dirty="0">
                <a:solidFill>
                  <a:srgbClr val="5DAAB0"/>
                </a:solidFill>
              </a:rPr>
              <a:t>Layout </a:t>
            </a: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844947" y="2632337"/>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p:txBody>
          <a:bodyPr/>
          <a:lstStyle/>
          <a:p>
            <a:r>
              <a:rPr lang="en-US" dirty="0"/>
              <a:t>Click to add title here</a:t>
            </a:r>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p:txBody>
          <a:bodyPr/>
          <a:lstStyle/>
          <a:p>
            <a:pPr marL="0" indent="0">
              <a:buNone/>
            </a:pPr>
            <a:r>
              <a:rPr lang="en-US" dirty="0"/>
              <a:t>Click to add title here</a:t>
            </a:r>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p:txBody>
          <a:bodyPr/>
          <a:lstStyle/>
          <a:p>
            <a:r>
              <a:rPr lang="en-US" dirty="0"/>
              <a:t>Lorem ipsum dolor sit amet, consectetur adipiscing elit.</a:t>
            </a:r>
          </a:p>
          <a:p>
            <a:r>
              <a:rPr lang="en-US" dirty="0"/>
              <a:t>Phasellus auctor efficitur dui et facilisis. </a:t>
            </a:r>
          </a:p>
          <a:p>
            <a:r>
              <a:rPr lang="en-US" dirty="0"/>
              <a:t>Pellentesque habitant morbi tristique senectus et netus et malesuada fames ac turpis egestas. </a:t>
            </a:r>
          </a:p>
          <a:p>
            <a:r>
              <a:rPr lang="en-US" dirty="0"/>
              <a:t>Etiam molestie in quam ac viverra. </a:t>
            </a:r>
          </a:p>
          <a:p>
            <a:r>
              <a:rPr lang="en-US" dirty="0"/>
              <a:t>Cras consequat gravida aliquam. Maecenas cursus eleifend risus, in vulputate velit imperdiet non..</a:t>
            </a:r>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p:txBody>
          <a:bodyPr>
            <a:normAutofit fontScale="92500"/>
          </a:bodyPr>
          <a:lstStyle/>
          <a:p>
            <a:r>
              <a:rPr lang="en-US" dirty="0"/>
              <a:t>Lorem ipsum dolor sit amet, consectetur adipiscing elit. </a:t>
            </a:r>
            <a:br>
              <a:rPr lang="en-US" dirty="0"/>
            </a:br>
            <a:r>
              <a:rPr lang="en-US" dirty="0"/>
              <a:t>Phasellus auctor efficitur dui et facilisis. </a:t>
            </a:r>
          </a:p>
          <a:p>
            <a:r>
              <a:rPr lang="en-US" dirty="0"/>
              <a:t>Pellentesque habitant morbi tristique senectus et netus et malesuada fames ac turpis egestas. Etiam molestie in quam ac viverra. </a:t>
            </a:r>
          </a:p>
          <a:p>
            <a:r>
              <a:rPr lang="en-US" dirty="0"/>
              <a:t>Cras consequat gravida aliquam. Maecenas cursus eleifend risus, in vulputate velit imperdiet non. Aenean tincidunt euismod ultricies. Fusce tempor dui ipsum, nec ultricies ante eleifend vel curabitur.</a:t>
            </a:r>
          </a:p>
          <a:p>
            <a:endParaRPr lang="en-US" dirty="0"/>
          </a:p>
        </p:txBody>
      </p:sp>
    </p:spTree>
    <p:extLst>
      <p:ext uri="{BB962C8B-B14F-4D97-AF65-F5344CB8AC3E}">
        <p14:creationId xmlns:p14="http://schemas.microsoft.com/office/powerpoint/2010/main" val="3298998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13" descr="Two people standing in front of a window&#10; ">
            <a:extLst>
              <a:ext uri="{FF2B5EF4-FFF2-40B4-BE49-F238E27FC236}">
                <a16:creationId xmlns:a16="http://schemas.microsoft.com/office/drawing/2014/main" id="{CF497EBA-3F02-4AFE-A2E1-05410BF6A4C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26219" r="26219"/>
          <a:stretch/>
        </p:blipFill>
        <p:spPr/>
      </p:pic>
      <p:pic>
        <p:nvPicPr>
          <p:cNvPr id="13" name="Picture Placeholder 12" descr="A person standing on a table&#10; ">
            <a:extLst>
              <a:ext uri="{FF2B5EF4-FFF2-40B4-BE49-F238E27FC236}">
                <a16:creationId xmlns:a16="http://schemas.microsoft.com/office/drawing/2014/main" id="{A4B6015D-7E4F-478A-B264-E70A90F082D8}"/>
              </a:ext>
            </a:extLst>
          </p:cNvPr>
          <p:cNvPicPr>
            <a:picLocks noGrp="1" noChangeAspect="1"/>
          </p:cNvPicPr>
          <p:nvPr>
            <p:ph type="pic" sz="quarter" idx="15"/>
          </p:nvPr>
        </p:nvPicPr>
        <p:blipFill>
          <a:blip r:embed="rId4" cstate="screen">
            <a:extLst>
              <a:ext uri="{28A0092B-C50C-407E-A947-70E740481C1C}">
                <a14:useLocalDpi xmlns:a14="http://schemas.microsoft.com/office/drawing/2010/main"/>
              </a:ext>
            </a:extLst>
          </a:blip>
          <a:srcRect l="14435" r="14435"/>
          <a:stretch>
            <a:fillRect/>
          </a:stretch>
        </p:blipFill>
        <p:spPr/>
      </p:pic>
      <p:pic>
        <p:nvPicPr>
          <p:cNvPr id="11" name="Picture Placeholder 13" descr="3 ladies in discussion">
            <a:extLst>
              <a:ext uri="{FF2B5EF4-FFF2-40B4-BE49-F238E27FC236}">
                <a16:creationId xmlns:a16="http://schemas.microsoft.com/office/drawing/2014/main" id="{FD7B103C-B5B8-46F9-B225-3C5D1DF400E3}"/>
              </a:ext>
              <a:ext uri="{C183D7F6-B498-43B3-948B-1728B52AA6E4}">
                <adec:decorative xmlns:adec="http://schemas.microsoft.com/office/drawing/2017/decorative" val="0"/>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t="5646" b="5646"/>
          <a:stretch>
            <a:fillRect/>
          </a:stretch>
        </p:blipFill>
        <p:spPr/>
      </p:pic>
      <p:sp>
        <p:nvSpPr>
          <p:cNvPr id="6" name="Title 5">
            <a:extLst>
              <a:ext uri="{FF2B5EF4-FFF2-40B4-BE49-F238E27FC236}">
                <a16:creationId xmlns:a16="http://schemas.microsoft.com/office/drawing/2014/main" id="{AD8CD555-AB49-4CAE-998F-97A85F59AD6D}"/>
              </a:ext>
            </a:extLst>
          </p:cNvPr>
          <p:cNvSpPr>
            <a:spLocks noGrp="1"/>
          </p:cNvSpPr>
          <p:nvPr>
            <p:ph type="title"/>
          </p:nvPr>
        </p:nvSpPr>
        <p:spPr/>
        <p:txBody>
          <a:bodyPr/>
          <a:lstStyle/>
          <a:p>
            <a:r>
              <a:rPr lang="en-US" dirty="0"/>
              <a:t>Click to Add Slide Title Here</a:t>
            </a:r>
          </a:p>
        </p:txBody>
      </p:sp>
    </p:spTree>
    <p:extLst>
      <p:ext uri="{BB962C8B-B14F-4D97-AF65-F5344CB8AC3E}">
        <p14:creationId xmlns:p14="http://schemas.microsoft.com/office/powerpoint/2010/main" val="202479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lstStyle/>
          <a:p>
            <a:r>
              <a:rPr lang="en-US" dirty="0"/>
              <a:t>Section Header </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t>1</a:t>
            </a:r>
          </a:p>
        </p:txBody>
      </p:sp>
    </p:spTree>
    <p:extLst>
      <p:ext uri="{BB962C8B-B14F-4D97-AF65-F5344CB8AC3E}">
        <p14:creationId xmlns:p14="http://schemas.microsoft.com/office/powerpoint/2010/main" val="954333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DBE169-BA91-4B17-9AF2-4BAD528BEE06}"/>
              </a:ext>
            </a:extLst>
          </p:cNvPr>
          <p:cNvSpPr>
            <a:spLocks noGrp="1"/>
          </p:cNvSpPr>
          <p:nvPr>
            <p:ph type="title"/>
          </p:nvPr>
        </p:nvSpPr>
        <p:spPr/>
        <p:txBody>
          <a:bodyPr>
            <a:normAutofit fontScale="90000"/>
          </a:bodyPr>
          <a:lstStyle/>
          <a:p>
            <a:r>
              <a:rPr lang="en-US" dirty="0"/>
              <a:t>Click to Add Icon </a:t>
            </a:r>
            <a:r>
              <a:rPr lang="en-US" dirty="0">
                <a:solidFill>
                  <a:srgbClr val="5DAAB0"/>
                </a:solidFill>
              </a:rPr>
              <a:t>Slide Title Here </a:t>
            </a:r>
          </a:p>
        </p:txBody>
      </p:sp>
      <p:sp>
        <p:nvSpPr>
          <p:cNvPr id="8" name="Text Placeholder 7">
            <a:extLst>
              <a:ext uri="{FF2B5EF4-FFF2-40B4-BE49-F238E27FC236}">
                <a16:creationId xmlns:a16="http://schemas.microsoft.com/office/drawing/2014/main" id="{D9C2EAA8-D3C6-403B-B439-F95C60D0B3B9}"/>
              </a:ext>
            </a:extLst>
          </p:cNvPr>
          <p:cNvSpPr>
            <a:spLocks noGrp="1"/>
          </p:cNvSpPr>
          <p:nvPr>
            <p:ph type="body" sz="quarter" idx="12"/>
          </p:nvPr>
        </p:nvSpPr>
        <p:spPr/>
        <p:txBody>
          <a:bodyPr/>
          <a:lstStyle/>
          <a:p>
            <a:r>
              <a:rPr lang="en-US" dirty="0"/>
              <a:t>SUBTITLE GOES HERE</a:t>
            </a:r>
          </a:p>
        </p:txBody>
      </p:sp>
      <p:pic>
        <p:nvPicPr>
          <p:cNvPr id="46" name="Picture Placeholder 45">
            <a:extLst>
              <a:ext uri="{FF2B5EF4-FFF2-40B4-BE49-F238E27FC236}">
                <a16:creationId xmlns:a16="http://schemas.microsoft.com/office/drawing/2014/main" id="{6263CE43-D410-4BF8-8529-41197F401002}"/>
              </a:ext>
              <a:ext uri="{C183D7F6-B498-43B3-948B-1728B52AA6E4}">
                <adec:decorative xmlns:adec="http://schemas.microsoft.com/office/drawing/2017/decorative" val="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rcRect l="-29560" t="-29716" r="-29560" b="-29716"/>
          <a:stretch/>
        </p:blipFill>
        <p:spPr>
          <a:xfrm>
            <a:off x="6687422" y="1038724"/>
            <a:ext cx="804759" cy="804759"/>
          </a:xfrm>
        </p:spPr>
      </p:pic>
      <p:pic>
        <p:nvPicPr>
          <p:cNvPr id="50" name="Picture Placeholder 49">
            <a:extLst>
              <a:ext uri="{FF2B5EF4-FFF2-40B4-BE49-F238E27FC236}">
                <a16:creationId xmlns:a16="http://schemas.microsoft.com/office/drawing/2014/main" id="{44B7CF38-0B19-41D9-8D37-6D59A3F3E045}"/>
              </a:ext>
              <a:ext uri="{C183D7F6-B498-43B3-948B-1728B52AA6E4}">
                <adec:decorative xmlns:adec="http://schemas.microsoft.com/office/drawing/2017/decorative" val="1"/>
              </a:ext>
            </a:extLst>
          </p:cNvPr>
          <p:cNvPicPr>
            <a:picLocks noGrp="1" noChangeAspect="1"/>
          </p:cNvPicPr>
          <p:nvPr>
            <p:ph type="pic" sz="quarter" idx="14"/>
          </p:nvPr>
        </p:nvPicPr>
        <p:blipFill rotWithShape="1">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rcRect l="-22179" t="-22322" r="-22179" b="-22322"/>
          <a:stretch/>
        </p:blipFill>
        <p:spPr>
          <a:xfrm>
            <a:off x="6687422" y="2330235"/>
            <a:ext cx="804759" cy="804759"/>
          </a:xfrm>
        </p:spPr>
      </p:pic>
      <p:pic>
        <p:nvPicPr>
          <p:cNvPr id="52" name="Picture Placeholder 51">
            <a:extLst>
              <a:ext uri="{FF2B5EF4-FFF2-40B4-BE49-F238E27FC236}">
                <a16:creationId xmlns:a16="http://schemas.microsoft.com/office/drawing/2014/main" id="{26AA0551-AA74-4E7E-80AF-5D856020D1F8}"/>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rcRect l="-27274" t="-27427" r="-27274" b="-27427"/>
          <a:stretch/>
        </p:blipFill>
        <p:spPr>
          <a:xfrm>
            <a:off x="6687422" y="3621746"/>
            <a:ext cx="804759" cy="804759"/>
          </a:xfrm>
        </p:spPr>
      </p:pic>
      <p:pic>
        <p:nvPicPr>
          <p:cNvPr id="54" name="Picture Placeholder 53">
            <a:extLst>
              <a:ext uri="{FF2B5EF4-FFF2-40B4-BE49-F238E27FC236}">
                <a16:creationId xmlns:a16="http://schemas.microsoft.com/office/drawing/2014/main" id="{21139392-74B8-43B3-BFDF-58CAC133651E}"/>
              </a:ext>
              <a:ext uri="{C183D7F6-B498-43B3-948B-1728B52AA6E4}">
                <adec:decorative xmlns:adec="http://schemas.microsoft.com/office/drawing/2017/decorative" val="1"/>
              </a:ext>
            </a:extLst>
          </p:cNvPr>
          <p:cNvPicPr>
            <a:picLocks noGrp="1" noChangeAspect="1"/>
          </p:cNvPicPr>
          <p:nvPr>
            <p:ph type="pic" sz="quarter" idx="16"/>
          </p:nvPr>
        </p:nvPicPr>
        <p:blipFill rotWithShape="1">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rcRect l="-30855" t="-31015" r="-30855" b="-31015"/>
          <a:stretch/>
        </p:blipFill>
        <p:spPr>
          <a:xfrm>
            <a:off x="6687422" y="4913257"/>
            <a:ext cx="804759" cy="804759"/>
          </a:xfrm>
        </p:spPr>
      </p:pic>
      <p:sp>
        <p:nvSpPr>
          <p:cNvPr id="7" name="Text Placeholder 6">
            <a:extLst>
              <a:ext uri="{FF2B5EF4-FFF2-40B4-BE49-F238E27FC236}">
                <a16:creationId xmlns:a16="http://schemas.microsoft.com/office/drawing/2014/main" id="{87FCC6D1-213C-4A86-A2D0-742E15438C09}"/>
              </a:ext>
            </a:extLst>
          </p:cNvPr>
          <p:cNvSpPr>
            <a:spLocks noGrp="1"/>
          </p:cNvSpPr>
          <p:nvPr>
            <p:ph type="body" sz="quarter" idx="17"/>
          </p:nvPr>
        </p:nvSpPr>
        <p:spPr/>
        <p:txBody>
          <a:bodyPr>
            <a:normAutofit/>
          </a:bodyPr>
          <a:lstStyle/>
          <a:p>
            <a:r>
              <a:rPr lang="en-US" dirty="0"/>
              <a:t>Lorem ipsum dolor sit amet, consectetur adipiscing elit. Phasellus auctor efficitur </a:t>
            </a:r>
            <a:br>
              <a:rPr lang="en-US" dirty="0"/>
            </a:br>
            <a:r>
              <a:rPr lang="en-US" dirty="0"/>
              <a:t>duiet facilisis. </a:t>
            </a:r>
          </a:p>
        </p:txBody>
      </p:sp>
      <p:sp>
        <p:nvSpPr>
          <p:cNvPr id="20" name="Text Placeholder 19">
            <a:extLst>
              <a:ext uri="{FF2B5EF4-FFF2-40B4-BE49-F238E27FC236}">
                <a16:creationId xmlns:a16="http://schemas.microsoft.com/office/drawing/2014/main" id="{82414D74-66D2-4C65-A48E-39F723FB2B2F}"/>
              </a:ext>
            </a:extLst>
          </p:cNvPr>
          <p:cNvSpPr>
            <a:spLocks noGrp="1"/>
          </p:cNvSpPr>
          <p:nvPr>
            <p:ph type="body" sz="quarter" idx="18"/>
          </p:nvPr>
        </p:nvSpPr>
        <p:spPr/>
        <p:txBody>
          <a:bodyPr/>
          <a:lstStyle/>
          <a:p>
            <a:r>
              <a:rPr lang="en-US" dirty="0"/>
              <a:t>Lorem ipsum dolor sit amet, consectetur adipiscing elit. Phasellus auctor efficitur </a:t>
            </a:r>
            <a:br>
              <a:rPr lang="en-US" dirty="0"/>
            </a:br>
            <a:r>
              <a:rPr lang="en-US" dirty="0"/>
              <a:t>duiet facilisis. </a:t>
            </a:r>
          </a:p>
        </p:txBody>
      </p:sp>
      <p:sp>
        <p:nvSpPr>
          <p:cNvPr id="21" name="Text Placeholder 20">
            <a:extLst>
              <a:ext uri="{FF2B5EF4-FFF2-40B4-BE49-F238E27FC236}">
                <a16:creationId xmlns:a16="http://schemas.microsoft.com/office/drawing/2014/main" id="{E4D7EF6E-37B1-4694-B769-3DDEC29D8381}"/>
              </a:ext>
            </a:extLst>
          </p:cNvPr>
          <p:cNvSpPr>
            <a:spLocks noGrp="1"/>
          </p:cNvSpPr>
          <p:nvPr>
            <p:ph type="body" sz="quarter" idx="19"/>
          </p:nvPr>
        </p:nvSpPr>
        <p:spPr/>
        <p:txBody>
          <a:bodyPr/>
          <a:lstStyle/>
          <a:p>
            <a:r>
              <a:rPr lang="en-US" dirty="0"/>
              <a:t>Lorem ipsum dolor sit amet, consectetur adipiscing elit. Phasellus auctor efficitur </a:t>
            </a:r>
            <a:br>
              <a:rPr lang="en-US" dirty="0"/>
            </a:br>
            <a:r>
              <a:rPr lang="en-US" dirty="0"/>
              <a:t>duiet facilisis. </a:t>
            </a:r>
          </a:p>
        </p:txBody>
      </p:sp>
      <p:sp>
        <p:nvSpPr>
          <p:cNvPr id="22" name="Text Placeholder 21">
            <a:extLst>
              <a:ext uri="{FF2B5EF4-FFF2-40B4-BE49-F238E27FC236}">
                <a16:creationId xmlns:a16="http://schemas.microsoft.com/office/drawing/2014/main" id="{ABF89FBA-20AC-4FD7-833B-ADA0EEFFCADC}"/>
              </a:ext>
            </a:extLst>
          </p:cNvPr>
          <p:cNvSpPr>
            <a:spLocks noGrp="1"/>
          </p:cNvSpPr>
          <p:nvPr>
            <p:ph type="body" sz="quarter" idx="20"/>
          </p:nvPr>
        </p:nvSpPr>
        <p:spPr/>
        <p:txBody>
          <a:bodyPr/>
          <a:lstStyle/>
          <a:p>
            <a:r>
              <a:rPr lang="en-US" dirty="0"/>
              <a:t>Lorem ipsum dolor sit amet, consectetur adipiscing elit. Phasellus auctor efficitur </a:t>
            </a:r>
            <a:br>
              <a:rPr lang="en-US" dirty="0"/>
            </a:br>
            <a:r>
              <a:rPr lang="en-US" dirty="0"/>
              <a:t>duiet facilisis. </a:t>
            </a:r>
          </a:p>
        </p:txBody>
      </p:sp>
      <p:sp>
        <p:nvSpPr>
          <p:cNvPr id="66" name="Text Placeholder 65">
            <a:extLst>
              <a:ext uri="{FF2B5EF4-FFF2-40B4-BE49-F238E27FC236}">
                <a16:creationId xmlns:a16="http://schemas.microsoft.com/office/drawing/2014/main" id="{1AEF3ED8-A75C-4318-877C-139C98C0007D}"/>
              </a:ext>
            </a:extLst>
          </p:cNvPr>
          <p:cNvSpPr>
            <a:spLocks noGrp="1"/>
          </p:cNvSpPr>
          <p:nvPr>
            <p:ph type="body" sz="quarter" idx="11"/>
          </p:nvPr>
        </p:nvSpPr>
        <p:spPr/>
        <p:txBody>
          <a:bodyPr/>
          <a:lstStyle/>
          <a:p>
            <a:pPr>
              <a:lnSpc>
                <a:spcPct val="100000"/>
              </a:lnSpc>
            </a:pPr>
            <a:r>
              <a:rPr lang="en-US" dirty="0"/>
              <a:t>Lorem ipsum dolor sit amet, consectetur adipiscing elit. Phasellus auctor efficitur dui et facilisis. Pellentesque habitant morbi tristique senectus et netus et malesuada fames ac turpis egestas. Etiam molestie in quam ac viverra. Cras consequat gravida aliquam. Maecenas cursus eleifend risus, in vulputate velit imperdiet non. Aenean tincidunt euismod ultricies. Fusce tempor dui ipsum, nec ultricies ante eleifend vel curabitur.</a:t>
            </a:r>
          </a:p>
        </p:txBody>
      </p:sp>
    </p:spTree>
    <p:extLst>
      <p:ext uri="{BB962C8B-B14F-4D97-AF65-F5344CB8AC3E}">
        <p14:creationId xmlns:p14="http://schemas.microsoft.com/office/powerpoint/2010/main" val="226842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13F9A722-C416-4CA0-9E81-3AB439623A87}"/>
              </a:ext>
            </a:extLst>
          </p:cNvPr>
          <p:cNvSpPr>
            <a:spLocks noGrp="1"/>
          </p:cNvSpPr>
          <p:nvPr>
            <p:ph type="title"/>
          </p:nvPr>
        </p:nvSpPr>
        <p:spPr/>
        <p:txBody>
          <a:bodyPr/>
          <a:lstStyle/>
          <a:p>
            <a:r>
              <a:rPr lang="en-US" dirty="0"/>
              <a:t>Click to Add Team Slide Title Here </a:t>
            </a:r>
          </a:p>
        </p:txBody>
      </p:sp>
      <p:pic>
        <p:nvPicPr>
          <p:cNvPr id="25" name="Picture Placeholder 23" descr="Member Photo">
            <a:extLst>
              <a:ext uri="{FF2B5EF4-FFF2-40B4-BE49-F238E27FC236}">
                <a16:creationId xmlns:a16="http://schemas.microsoft.com/office/drawing/2014/main" id="{28471B48-B5D4-4311-8051-3D8458674D12}"/>
              </a:ext>
            </a:extLst>
          </p:cNvPr>
          <p:cNvPicPr>
            <a:picLocks noGrp="1" noChangeAspect="1"/>
          </p:cNvPicPr>
          <p:nvPr>
            <p:ph type="pic" sz="quarter" idx="11"/>
          </p:nvPr>
        </p:nvPicPr>
        <p:blipFill>
          <a:blip r:embed="rId3">
            <a:grayscl/>
            <a:extLst>
              <a:ext uri="{28A0092B-C50C-407E-A947-70E740481C1C}">
                <a14:useLocalDpi xmlns:a14="http://schemas.microsoft.com/office/drawing/2010/main"/>
              </a:ext>
            </a:extLst>
          </a:blip>
          <a:srcRect/>
          <a:stretch>
            <a:fillRect/>
          </a:stretch>
        </p:blipFill>
        <p:spPr/>
      </p:pic>
      <p:pic>
        <p:nvPicPr>
          <p:cNvPr id="29" name="Picture Placeholder 25" descr="Member Photo">
            <a:extLst>
              <a:ext uri="{FF2B5EF4-FFF2-40B4-BE49-F238E27FC236}">
                <a16:creationId xmlns:a16="http://schemas.microsoft.com/office/drawing/2014/main" id="{1507C138-F295-471C-A7C2-F827C437DE97}"/>
              </a:ext>
            </a:extLst>
          </p:cNvPr>
          <p:cNvPicPr>
            <a:picLocks noGrp="1" noChangeAspect="1"/>
          </p:cNvPicPr>
          <p:nvPr>
            <p:ph type="pic" sz="quarter" idx="12"/>
          </p:nvPr>
        </p:nvPicPr>
        <p:blipFill>
          <a:blip r:embed="rId4">
            <a:grayscl/>
            <a:extLst>
              <a:ext uri="{28A0092B-C50C-407E-A947-70E740481C1C}">
                <a14:useLocalDpi xmlns:a14="http://schemas.microsoft.com/office/drawing/2010/main"/>
              </a:ext>
            </a:extLst>
          </a:blip>
          <a:srcRect/>
          <a:stretch>
            <a:fillRect/>
          </a:stretch>
        </p:blipFill>
        <p:spPr/>
      </p:pic>
      <p:pic>
        <p:nvPicPr>
          <p:cNvPr id="30" name="Picture Placeholder 27" descr="Member Photo">
            <a:extLst>
              <a:ext uri="{FF2B5EF4-FFF2-40B4-BE49-F238E27FC236}">
                <a16:creationId xmlns:a16="http://schemas.microsoft.com/office/drawing/2014/main" id="{10D7B446-4830-437D-90F2-78FF39F842A8}"/>
              </a:ext>
            </a:extLst>
          </p:cNvPr>
          <p:cNvPicPr>
            <a:picLocks noGrp="1" noChangeAspect="1"/>
          </p:cNvPicPr>
          <p:nvPr>
            <p:ph type="pic" sz="quarter" idx="13"/>
          </p:nvPr>
        </p:nvPicPr>
        <p:blipFill>
          <a:blip r:embed="rId5">
            <a:grayscl/>
            <a:extLst>
              <a:ext uri="{28A0092B-C50C-407E-A947-70E740481C1C}">
                <a14:useLocalDpi xmlns:a14="http://schemas.microsoft.com/office/drawing/2010/main"/>
              </a:ext>
            </a:extLst>
          </a:blip>
          <a:srcRect/>
          <a:stretch>
            <a:fillRect/>
          </a:stretch>
        </p:blipFill>
        <p:spPr/>
      </p:pic>
      <p:pic>
        <p:nvPicPr>
          <p:cNvPr id="31" name="Picture Placeholder 29" descr="Member Photo">
            <a:extLst>
              <a:ext uri="{FF2B5EF4-FFF2-40B4-BE49-F238E27FC236}">
                <a16:creationId xmlns:a16="http://schemas.microsoft.com/office/drawing/2014/main" id="{7453335E-1D5E-4FDC-8418-75FFB424DE6C}"/>
              </a:ext>
            </a:extLst>
          </p:cNvPr>
          <p:cNvPicPr>
            <a:picLocks noGrp="1" noChangeAspect="1"/>
          </p:cNvPicPr>
          <p:nvPr>
            <p:ph type="pic" sz="quarter" idx="14"/>
          </p:nvPr>
        </p:nvPicPr>
        <p:blipFill>
          <a:blip r:embed="rId6">
            <a:grayscl/>
            <a:extLst>
              <a:ext uri="{28A0092B-C50C-407E-A947-70E740481C1C}">
                <a14:useLocalDpi xmlns:a14="http://schemas.microsoft.com/office/drawing/2010/main"/>
              </a:ext>
            </a:extLst>
          </a:blip>
          <a:srcRect/>
          <a:stretch>
            <a:fillRect/>
          </a:stretch>
        </p:blipFill>
        <p:spPr/>
      </p:pic>
      <p:sp>
        <p:nvSpPr>
          <p:cNvPr id="17" name="Text Placeholder 16">
            <a:extLst>
              <a:ext uri="{FF2B5EF4-FFF2-40B4-BE49-F238E27FC236}">
                <a16:creationId xmlns:a16="http://schemas.microsoft.com/office/drawing/2014/main" id="{4E6B8FC3-C6AB-4C05-AB1A-6A425F437168}"/>
              </a:ext>
            </a:extLst>
          </p:cNvPr>
          <p:cNvSpPr>
            <a:spLocks noGrp="1"/>
          </p:cNvSpPr>
          <p:nvPr>
            <p:ph type="body" sz="quarter" idx="15"/>
          </p:nvPr>
        </p:nvSpPr>
        <p:spPr/>
        <p:txBody>
          <a:bodyPr/>
          <a:lstStyle/>
          <a:p>
            <a:r>
              <a:rPr lang="en-US" dirty="0"/>
              <a:t>Lorem ipsum dolor sit amet, consectetur adipiscing elit. </a:t>
            </a:r>
          </a:p>
        </p:txBody>
      </p:sp>
      <p:sp>
        <p:nvSpPr>
          <p:cNvPr id="18" name="Text Placeholder 17">
            <a:extLst>
              <a:ext uri="{FF2B5EF4-FFF2-40B4-BE49-F238E27FC236}">
                <a16:creationId xmlns:a16="http://schemas.microsoft.com/office/drawing/2014/main" id="{6D905B54-BC78-4D3A-98A7-8BF350FAE60E}"/>
              </a:ext>
            </a:extLst>
          </p:cNvPr>
          <p:cNvSpPr>
            <a:spLocks noGrp="1"/>
          </p:cNvSpPr>
          <p:nvPr>
            <p:ph type="body" sz="quarter" idx="16"/>
          </p:nvPr>
        </p:nvSpPr>
        <p:spPr/>
        <p:txBody>
          <a:bodyPr/>
          <a:lstStyle/>
          <a:p>
            <a:r>
              <a:rPr lang="en-US" dirty="0"/>
              <a:t>ADD NAME</a:t>
            </a:r>
          </a:p>
        </p:txBody>
      </p:sp>
      <p:sp>
        <p:nvSpPr>
          <p:cNvPr id="19" name="Text Placeholder 18">
            <a:extLst>
              <a:ext uri="{FF2B5EF4-FFF2-40B4-BE49-F238E27FC236}">
                <a16:creationId xmlns:a16="http://schemas.microsoft.com/office/drawing/2014/main" id="{35D841AC-77B9-46F0-877E-EDFD058BCBF2}"/>
              </a:ext>
            </a:extLst>
          </p:cNvPr>
          <p:cNvSpPr>
            <a:spLocks noGrp="1"/>
          </p:cNvSpPr>
          <p:nvPr>
            <p:ph type="body" sz="quarter" idx="17"/>
          </p:nvPr>
        </p:nvSpPr>
        <p:spPr/>
        <p:txBody>
          <a:bodyPr/>
          <a:lstStyle/>
          <a:p>
            <a:r>
              <a:rPr lang="en-US" dirty="0"/>
              <a:t>Lorem ipsum dolor sit amet, consectetur adipiscing elit. </a:t>
            </a:r>
          </a:p>
          <a:p>
            <a:endParaRPr lang="en-US" dirty="0"/>
          </a:p>
        </p:txBody>
      </p:sp>
      <p:sp>
        <p:nvSpPr>
          <p:cNvPr id="20" name="Text Placeholder 19">
            <a:extLst>
              <a:ext uri="{FF2B5EF4-FFF2-40B4-BE49-F238E27FC236}">
                <a16:creationId xmlns:a16="http://schemas.microsoft.com/office/drawing/2014/main" id="{D20F164F-C51A-49BD-BCBB-07C7BED267C0}"/>
              </a:ext>
            </a:extLst>
          </p:cNvPr>
          <p:cNvSpPr>
            <a:spLocks noGrp="1"/>
          </p:cNvSpPr>
          <p:nvPr>
            <p:ph type="body" sz="quarter" idx="18"/>
          </p:nvPr>
        </p:nvSpPr>
        <p:spPr/>
        <p:txBody>
          <a:bodyPr/>
          <a:lstStyle/>
          <a:p>
            <a:r>
              <a:rPr lang="en-US" dirty="0"/>
              <a:t>ADD NAME</a:t>
            </a:r>
          </a:p>
        </p:txBody>
      </p:sp>
      <p:sp>
        <p:nvSpPr>
          <p:cNvPr id="21" name="Text Placeholder 20">
            <a:extLst>
              <a:ext uri="{FF2B5EF4-FFF2-40B4-BE49-F238E27FC236}">
                <a16:creationId xmlns:a16="http://schemas.microsoft.com/office/drawing/2014/main" id="{F6997EE2-4A7E-42BA-A9A4-CA8914C6CA1F}"/>
              </a:ext>
            </a:extLst>
          </p:cNvPr>
          <p:cNvSpPr>
            <a:spLocks noGrp="1"/>
          </p:cNvSpPr>
          <p:nvPr>
            <p:ph type="body" sz="quarter" idx="23"/>
          </p:nvPr>
        </p:nvSpPr>
        <p:spPr/>
        <p:txBody>
          <a:bodyPr/>
          <a:lstStyle/>
          <a:p>
            <a:r>
              <a:rPr lang="en-US" dirty="0"/>
              <a:t>Lorem ipsum dolor sit amet, consectetur adipiscing elit. </a:t>
            </a:r>
          </a:p>
          <a:p>
            <a:endParaRPr lang="en-US" dirty="0"/>
          </a:p>
        </p:txBody>
      </p:sp>
      <p:sp>
        <p:nvSpPr>
          <p:cNvPr id="22" name="Text Placeholder 21">
            <a:extLst>
              <a:ext uri="{FF2B5EF4-FFF2-40B4-BE49-F238E27FC236}">
                <a16:creationId xmlns:a16="http://schemas.microsoft.com/office/drawing/2014/main" id="{3604A973-1FC1-4BD3-A8B8-0C46262D77B6}"/>
              </a:ext>
            </a:extLst>
          </p:cNvPr>
          <p:cNvSpPr>
            <a:spLocks noGrp="1"/>
          </p:cNvSpPr>
          <p:nvPr>
            <p:ph type="body" sz="quarter" idx="24"/>
          </p:nvPr>
        </p:nvSpPr>
        <p:spPr/>
        <p:txBody>
          <a:bodyPr/>
          <a:lstStyle/>
          <a:p>
            <a:r>
              <a:rPr lang="en-US" dirty="0"/>
              <a:t>ADD NAME</a:t>
            </a:r>
          </a:p>
        </p:txBody>
      </p:sp>
      <p:sp>
        <p:nvSpPr>
          <p:cNvPr id="23" name="Text Placeholder 22">
            <a:extLst>
              <a:ext uri="{FF2B5EF4-FFF2-40B4-BE49-F238E27FC236}">
                <a16:creationId xmlns:a16="http://schemas.microsoft.com/office/drawing/2014/main" id="{F71130C1-E2E7-4700-A220-231BB58349DE}"/>
              </a:ext>
            </a:extLst>
          </p:cNvPr>
          <p:cNvSpPr>
            <a:spLocks noGrp="1"/>
          </p:cNvSpPr>
          <p:nvPr>
            <p:ph type="body" sz="quarter" idx="25"/>
          </p:nvPr>
        </p:nvSpPr>
        <p:spPr/>
        <p:txBody>
          <a:bodyPr/>
          <a:lstStyle/>
          <a:p>
            <a:r>
              <a:rPr lang="en-US" dirty="0"/>
              <a:t>Lorem ipsum dolor sit amet, consectetur adipiscing elit. </a:t>
            </a:r>
          </a:p>
          <a:p>
            <a:endParaRPr lang="en-US" dirty="0"/>
          </a:p>
        </p:txBody>
      </p:sp>
      <p:sp>
        <p:nvSpPr>
          <p:cNvPr id="24" name="Text Placeholder 23">
            <a:extLst>
              <a:ext uri="{FF2B5EF4-FFF2-40B4-BE49-F238E27FC236}">
                <a16:creationId xmlns:a16="http://schemas.microsoft.com/office/drawing/2014/main" id="{DDC5EC52-0B52-4D0E-B00E-8E5EF35BC9CD}"/>
              </a:ext>
            </a:extLst>
          </p:cNvPr>
          <p:cNvSpPr>
            <a:spLocks noGrp="1"/>
          </p:cNvSpPr>
          <p:nvPr>
            <p:ph type="body" sz="quarter" idx="26"/>
          </p:nvPr>
        </p:nvSpPr>
        <p:spPr/>
        <p:txBody>
          <a:bodyPr/>
          <a:lstStyle/>
          <a:p>
            <a:r>
              <a:rPr lang="en-US" dirty="0"/>
              <a:t>ADD NAME</a:t>
            </a:r>
          </a:p>
        </p:txBody>
      </p:sp>
    </p:spTree>
    <p:extLst>
      <p:ext uri="{BB962C8B-B14F-4D97-AF65-F5344CB8AC3E}">
        <p14:creationId xmlns:p14="http://schemas.microsoft.com/office/powerpoint/2010/main" val="1684697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B58A585-52FA-4A45-B2D0-660EC2D22B31}"/>
              </a:ext>
            </a:extLst>
          </p:cNvPr>
          <p:cNvSpPr>
            <a:spLocks noGrp="1"/>
          </p:cNvSpPr>
          <p:nvPr>
            <p:ph type="title"/>
          </p:nvPr>
        </p:nvSpPr>
        <p:spPr/>
        <p:txBody>
          <a:bodyPr/>
          <a:lstStyle/>
          <a:p>
            <a:r>
              <a:rPr lang="en-US" dirty="0"/>
              <a:t>Click to Add Chart </a:t>
            </a:r>
            <a:r>
              <a:rPr lang="en-US" dirty="0">
                <a:solidFill>
                  <a:srgbClr val="5DAAB0"/>
                </a:solidFill>
              </a:rPr>
              <a:t>Slide Title Here </a:t>
            </a:r>
          </a:p>
        </p:txBody>
      </p:sp>
      <p:sp>
        <p:nvSpPr>
          <p:cNvPr id="10" name="Text Placeholder 9">
            <a:extLst>
              <a:ext uri="{FF2B5EF4-FFF2-40B4-BE49-F238E27FC236}">
                <a16:creationId xmlns:a16="http://schemas.microsoft.com/office/drawing/2014/main" id="{76C3E0A7-1C3E-0A40-AC21-1EAD4086CBB7}"/>
              </a:ext>
            </a:extLst>
          </p:cNvPr>
          <p:cNvSpPr>
            <a:spLocks noGrp="1"/>
          </p:cNvSpPr>
          <p:nvPr>
            <p:ph type="body" sz="quarter" idx="11"/>
          </p:nvPr>
        </p:nvSpPr>
        <p:spPr/>
        <p:txBody>
          <a:bodyPr/>
          <a:lstStyle/>
          <a:p>
            <a:pPr lvl="0"/>
            <a:r>
              <a:rPr lang="en-US" dirty="0"/>
              <a:t>Lorem ipsum dolor sit amet, consectetur adipiscing elit. Ut gravida eros erat. Proin a tellus sed risus lobortis sagittis eu quis est. Duis ut aliquam nisi. Suspendisse vehicula mi diam, sit amet lacinia massa sodales ac. </a:t>
            </a:r>
          </a:p>
          <a:p>
            <a:pPr lvl="0"/>
            <a:r>
              <a:rPr lang="en-US" dirty="0"/>
              <a:t>Fusce condimentum egestas nunc a maximus. Quisque et orci purus. Proin dolor mi, ultrices sit amet ipsum placerat, congue mattis turpis. Donec vestibulum eros eget mauris dignissim, ut ultricies dolor viverra. Phasellus efficitur ante nec sem convallis, in ornare est accumsan. </a:t>
            </a:r>
          </a:p>
          <a:p>
            <a:pPr lvl="0"/>
            <a:r>
              <a:rPr lang="en-US" dirty="0"/>
              <a:t>Lorem ipsum dolor sit amet, consectetur adipiscing elit. Ut gravida eros erat. Proin a tellus sed risus lobortis sagittis eu quis est. </a:t>
            </a:r>
          </a:p>
          <a:p>
            <a:endParaRPr lang="en-US" dirty="0"/>
          </a:p>
        </p:txBody>
      </p:sp>
      <p:sp>
        <p:nvSpPr>
          <p:cNvPr id="12" name="Text Placeholder 11">
            <a:extLst>
              <a:ext uri="{FF2B5EF4-FFF2-40B4-BE49-F238E27FC236}">
                <a16:creationId xmlns:a16="http://schemas.microsoft.com/office/drawing/2014/main" id="{F82458FA-5D5F-6A41-B047-910858C1E142}"/>
              </a:ext>
            </a:extLst>
          </p:cNvPr>
          <p:cNvSpPr>
            <a:spLocks noGrp="1"/>
          </p:cNvSpPr>
          <p:nvPr>
            <p:ph type="body" sz="quarter" idx="12"/>
          </p:nvPr>
        </p:nvSpPr>
        <p:spPr/>
        <p:txBody>
          <a:bodyPr/>
          <a:lstStyle/>
          <a:p>
            <a:r>
              <a:rPr lang="en-US" dirty="0"/>
              <a:t>SUBTITLE HERE</a:t>
            </a:r>
          </a:p>
        </p:txBody>
      </p:sp>
      <p:graphicFrame>
        <p:nvGraphicFramePr>
          <p:cNvPr id="16" name="Chart Placeholder 17" descr="Chart">
            <a:extLst>
              <a:ext uri="{FF2B5EF4-FFF2-40B4-BE49-F238E27FC236}">
                <a16:creationId xmlns:a16="http://schemas.microsoft.com/office/drawing/2014/main" id="{8F6D4133-13DB-4D35-AA57-2E241762BC26}"/>
              </a:ext>
            </a:extLst>
          </p:cNvPr>
          <p:cNvGraphicFramePr>
            <a:graphicFrameLocks noGrp="1"/>
          </p:cNvGraphicFramePr>
          <p:nvPr>
            <p:ph type="chart" sz="quarter" idx="13"/>
            <p:extLst>
              <p:ext uri="{D42A27DB-BD31-4B8C-83A1-F6EECF244321}">
                <p14:modId xmlns:p14="http://schemas.microsoft.com/office/powerpoint/2010/main" val="998066129"/>
              </p:ext>
            </p:extLst>
          </p:nvPr>
        </p:nvGraphicFramePr>
        <p:xfrm>
          <a:off x="838200" y="2247900"/>
          <a:ext cx="5619750" cy="38703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9446795"/>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0</TotalTime>
  <Words>617</Words>
  <Application>Microsoft Office PowerPoint</Application>
  <PresentationFormat>Widescreen</PresentationFormat>
  <Paragraphs>55</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Constantia</vt:lpstr>
      <vt:lpstr>Office Theme</vt:lpstr>
      <vt:lpstr>CLICK TO ADD TITLE</vt:lpstr>
      <vt:lpstr>Agenda</vt:lpstr>
      <vt:lpstr>Click to  Add Title Here </vt:lpstr>
      <vt:lpstr>Two Column Layout </vt:lpstr>
      <vt:lpstr>Click to Add Slide Title Here</vt:lpstr>
      <vt:lpstr>Section Header </vt:lpstr>
      <vt:lpstr>Click to Add Icon Slide Title Here </vt:lpstr>
      <vt:lpstr>Click to Add Team Slide Title Here </vt:lpstr>
      <vt:lpstr>Click to Add Chart Slide Title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satyam kumar</dc:creator>
  <cp:lastModifiedBy>satyam kumar</cp:lastModifiedBy>
  <cp:revision>1</cp:revision>
  <dcterms:created xsi:type="dcterms:W3CDTF">2025-07-14T08:49:42Z</dcterms:created>
  <dcterms:modified xsi:type="dcterms:W3CDTF">2025-07-14T08:50:27Z</dcterms:modified>
</cp:coreProperties>
</file>