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86" r:id="rId7"/>
    <p:sldId id="288" r:id="rId8"/>
    <p:sldId id="289" r:id="rId9"/>
    <p:sldId id="297" r:id="rId10"/>
    <p:sldId id="290" r:id="rId11"/>
    <p:sldId id="291" r:id="rId12"/>
    <p:sldId id="292" r:id="rId13"/>
    <p:sldId id="295" r:id="rId14"/>
    <p:sldId id="294" r:id="rId15"/>
    <p:sldId id="298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F6FCA1-B55C-BB82-13A7-EB22315788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9975" y="1579092"/>
            <a:ext cx="2486025" cy="131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381787-0917-7A43-7E3C-0C357E7A93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66431" y="4248727"/>
            <a:ext cx="1422400" cy="1450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9FD288C-8B8E-A57D-D98B-F2DE3A05CE4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46400" y="3429000"/>
            <a:ext cx="1831975" cy="117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2596589-3085-3A21-DDD7-478177383F7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45313" y="831850"/>
            <a:ext cx="2244725" cy="1042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67493" y="2087561"/>
            <a:ext cx="2693306" cy="3890543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  <a:p>
            <a:endParaRPr lang="en-US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FD8D3D14-313E-8ED7-7BE9-2E3D506F1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509738"/>
              </p:ext>
            </p:extLst>
          </p:nvPr>
        </p:nvGraphicFramePr>
        <p:xfrm>
          <a:off x="4216400" y="2087563"/>
          <a:ext cx="6771640" cy="406165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869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69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749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E45D850A-4F58-6F54-953E-5ADC96B2E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320616"/>
              </p:ext>
            </p:extLst>
          </p:nvPr>
        </p:nvGraphicFramePr>
        <p:xfrm>
          <a:off x="1166813" y="2084388"/>
          <a:ext cx="9821228" cy="3886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55307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10" name="Picture Placeholder 9" descr="A person holding books in a classroom">
            <a:extLst>
              <a:ext uri="{FF2B5EF4-FFF2-40B4-BE49-F238E27FC236}">
                <a16:creationId xmlns:a16="http://schemas.microsoft.com/office/drawing/2014/main" id="{FCA2FB5B-570E-D181-A4B1-1DCB61C089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819" r="16819"/>
          <a:stretch/>
        </p:blipFill>
        <p:spPr>
          <a:xfrm>
            <a:off x="7183438" y="1168400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457200"/>
            <a:ext cx="5120640" cy="3200400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8" y="3657600"/>
            <a:ext cx="5120640" cy="182880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17" name="Picture Placeholder 16" descr="Two people walking down a sidewalk">
            <a:extLst>
              <a:ext uri="{FF2B5EF4-FFF2-40B4-BE49-F238E27FC236}">
                <a16:creationId xmlns:a16="http://schemas.microsoft.com/office/drawing/2014/main" id="{2ECBBDA4-D2C1-0F46-BA36-5967266F87A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819" r="16819"/>
          <a:stretch/>
        </p:blipFill>
        <p:spPr>
          <a:xfrm>
            <a:off x="904238" y="1157224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92896"/>
            <a:ext cx="6245912" cy="912850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023984"/>
            <a:ext cx="4663440" cy="3332832"/>
          </a:xfrm>
        </p:spPr>
        <p:txBody>
          <a:bodyPr/>
          <a:lstStyle/>
          <a:p>
            <a:r>
              <a:rPr lang="en-US" dirty="0"/>
              <a:t>Effective body language enhances your message, making it more impactful </a:t>
            </a:r>
            <a:r>
              <a:rPr lang="en-US"/>
              <a:t>and memorable:</a:t>
            </a:r>
            <a:endParaRPr lang="en-US" dirty="0"/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325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10643508" cy="1371600"/>
          </a:xfrm>
        </p:spPr>
        <p:txBody>
          <a:bodyPr/>
          <a:lstStyle/>
          <a:p>
            <a:r>
              <a:rPr lang="en-US" dirty="0"/>
              <a:t>Speaking impact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66813" y="2652713"/>
            <a:ext cx="5394325" cy="343693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25" name="Picture Placeholder 24" descr="A couple of people looking at a computer">
            <a:extLst>
              <a:ext uri="{FF2B5EF4-FFF2-40B4-BE49-F238E27FC236}">
                <a16:creationId xmlns:a16="http://schemas.microsoft.com/office/drawing/2014/main" id="{E57751D1-D655-B1C0-2407-A8826F55102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667" r="16667"/>
          <a:stretch/>
        </p:blipFill>
        <p:spPr>
          <a:xfrm>
            <a:off x="7317920" y="1447800"/>
            <a:ext cx="4214010" cy="4214010"/>
          </a:xfrm>
        </p:spPr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3</TotalTime>
  <Words>423</Words>
  <Application>Microsoft Office PowerPoint</Application>
  <PresentationFormat>Widescreen</PresentationFormat>
  <Paragraphs>123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Basic presentation</vt:lpstr>
      <vt:lpstr>Agenda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sessions</vt:lpstr>
      <vt:lpstr>Speaking impact 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satyam kumar</dc:creator>
  <cp:lastModifiedBy>satyam kumar</cp:lastModifiedBy>
  <cp:revision>2</cp:revision>
  <dcterms:created xsi:type="dcterms:W3CDTF">2025-07-14T08:53:39Z</dcterms:created>
  <dcterms:modified xsi:type="dcterms:W3CDTF">2025-07-16T08:03:08Z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