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9"/>
  </p:notesMasterIdLst>
  <p:sldIdLst>
    <p:sldId id="289" r:id="rId2"/>
    <p:sldId id="286" r:id="rId3"/>
    <p:sldId id="287" r:id="rId4"/>
    <p:sldId id="257" r:id="rId5"/>
    <p:sldId id="258" r:id="rId6"/>
    <p:sldId id="292" r:id="rId7"/>
    <p:sldId id="293" r:id="rId8"/>
    <p:sldId id="294" r:id="rId9"/>
    <p:sldId id="295" r:id="rId10"/>
    <p:sldId id="296" r:id="rId11"/>
    <p:sldId id="259" r:id="rId12"/>
    <p:sldId id="263" r:id="rId13"/>
    <p:sldId id="279" r:id="rId14"/>
    <p:sldId id="280" r:id="rId15"/>
    <p:sldId id="282" r:id="rId16"/>
    <p:sldId id="283" r:id="rId17"/>
    <p:sldId id="285" r:id="rId18"/>
    <p:sldId id="260" r:id="rId19"/>
    <p:sldId id="291" r:id="rId20"/>
    <p:sldId id="297" r:id="rId21"/>
    <p:sldId id="298" r:id="rId22"/>
    <p:sldId id="299" r:id="rId23"/>
    <p:sldId id="300" r:id="rId24"/>
    <p:sldId id="301" r:id="rId25"/>
    <p:sldId id="288" r:id="rId26"/>
    <p:sldId id="290" r:id="rId27"/>
    <p:sldId id="262" r:id="rId2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61" d="100"/>
          <a:sy n="61" d="100"/>
        </p:scale>
        <p:origin x="78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63AD67-72E0-407A-B2AD-D45AF5BFC6E1}" type="datetimeFigureOut">
              <a:rPr lang="en-IN" smtClean="0"/>
              <a:t>22-09-2021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6B32E-6E7B-4A82-A060-E6C24FDC0FB8}" type="slidenum">
              <a:rPr lang="en-IN" smtClean="0"/>
              <a:t>‹#›</a:t>
            </a:fld>
            <a:endParaRPr lang="en-IN"/>
          </a:p>
        </p:txBody>
      </p:sp>
    </p:spTree>
    <p:extLst>
      <p:ext uri="{BB962C8B-B14F-4D97-AF65-F5344CB8AC3E}">
        <p14:creationId xmlns:p14="http://schemas.microsoft.com/office/powerpoint/2010/main" val="2425261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6F67DDD5-EB20-4E8E-AEB7-4F218CB6F7E5}" type="slidenum">
              <a:rPr lang="en-US" smtClean="0"/>
              <a:pPr/>
              <a:t>1</a:t>
            </a:fld>
            <a:endParaRPr lang="en-US"/>
          </a:p>
        </p:txBody>
      </p:sp>
      <p:sp>
        <p:nvSpPr>
          <p:cNvPr id="27651" name="Rectangle 7"/>
          <p:cNvSpPr txBox="1">
            <a:spLocks noGrp="1" noChangeArrowheads="1"/>
          </p:cNvSpPr>
          <p:nvPr/>
        </p:nvSpPr>
        <p:spPr bwMode="auto">
          <a:xfrm>
            <a:off x="3884613" y="8684828"/>
            <a:ext cx="2971800" cy="457594"/>
          </a:xfrm>
          <a:prstGeom prst="rect">
            <a:avLst/>
          </a:prstGeom>
          <a:noFill/>
          <a:ln w="9525">
            <a:noFill/>
            <a:miter lim="800000"/>
            <a:headEnd/>
            <a:tailEnd/>
          </a:ln>
        </p:spPr>
        <p:txBody>
          <a:bodyPr anchor="b"/>
          <a:lstStyle/>
          <a:p>
            <a:pPr algn="r"/>
            <a:fld id="{D232D566-80B4-4D25-B6D0-8495DDE8F8E3}" type="slidenum">
              <a:rPr lang="en-US" sz="1200">
                <a:latin typeface="Calibri" pitchFamily="34" charset="0"/>
              </a:rPr>
              <a:pPr algn="r"/>
              <a:t>1</a:t>
            </a:fld>
            <a:endParaRPr lang="en-US" sz="1200">
              <a:latin typeface="Calibri" pitchFamily="34" charset="0"/>
            </a:endParaRPr>
          </a:p>
        </p:txBody>
      </p:sp>
      <p:sp>
        <p:nvSpPr>
          <p:cNvPr id="27652" name="Rectangle 7"/>
          <p:cNvSpPr txBox="1">
            <a:spLocks noGrp="1" noChangeArrowheads="1"/>
          </p:cNvSpPr>
          <p:nvPr/>
        </p:nvSpPr>
        <p:spPr bwMode="auto">
          <a:xfrm>
            <a:off x="3884613" y="8684828"/>
            <a:ext cx="2971800" cy="457594"/>
          </a:xfrm>
          <a:prstGeom prst="rect">
            <a:avLst/>
          </a:prstGeom>
          <a:noFill/>
          <a:ln w="9525">
            <a:noFill/>
            <a:miter lim="800000"/>
            <a:headEnd/>
            <a:tailEnd/>
          </a:ln>
        </p:spPr>
        <p:txBody>
          <a:bodyPr anchor="b"/>
          <a:lstStyle/>
          <a:p>
            <a:pPr algn="r"/>
            <a:fld id="{2894778F-EE7F-4C77-9ADC-770E4AEC4A34}" type="slidenum">
              <a:rPr lang="en-US" sz="1200"/>
              <a:pPr algn="r"/>
              <a:t>1</a:t>
            </a:fld>
            <a:endParaRPr lang="en-US" sz="1200"/>
          </a:p>
        </p:txBody>
      </p:sp>
      <p:sp>
        <p:nvSpPr>
          <p:cNvPr id="27653" name="Rectangle 2"/>
          <p:cNvSpPr>
            <a:spLocks noGrp="1" noRot="1" noChangeAspect="1" noChangeArrowheads="1" noTextEdit="1"/>
          </p:cNvSpPr>
          <p:nvPr>
            <p:ph type="sldImg"/>
          </p:nvPr>
        </p:nvSpPr>
        <p:spPr>
          <a:ln/>
        </p:spPr>
      </p:sp>
      <p:sp>
        <p:nvSpPr>
          <p:cNvPr id="27654"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098" name="Group 2">
            <a:extLst>
              <a:ext uri="{FF2B5EF4-FFF2-40B4-BE49-F238E27FC236}">
                <a16:creationId xmlns:a16="http://schemas.microsoft.com/office/drawing/2014/main" id="{3D8FD6CE-4DFD-439D-9F49-B1613AF289A5}"/>
              </a:ext>
            </a:extLst>
          </p:cNvPr>
          <p:cNvGrpSpPr>
            <a:grpSpLocks/>
          </p:cNvGrpSpPr>
          <p:nvPr/>
        </p:nvGrpSpPr>
        <p:grpSpPr bwMode="auto">
          <a:xfrm>
            <a:off x="0" y="68263"/>
            <a:ext cx="8678863" cy="6713537"/>
            <a:chOff x="0" y="43"/>
            <a:chExt cx="5467" cy="4229"/>
          </a:xfrm>
        </p:grpSpPr>
        <p:sp>
          <p:nvSpPr>
            <p:cNvPr id="4099" name="Rectangle 3">
              <a:extLst>
                <a:ext uri="{FF2B5EF4-FFF2-40B4-BE49-F238E27FC236}">
                  <a16:creationId xmlns:a16="http://schemas.microsoft.com/office/drawing/2014/main" id="{BDE85D5C-E74B-4144-9D7B-90642F07A4DE}"/>
                </a:ext>
              </a:extLst>
            </p:cNvPr>
            <p:cNvSpPr>
              <a:spLocks noChangeArrowheads="1"/>
            </p:cNvSpPr>
            <p:nvPr userDrawn="1"/>
          </p:nvSpPr>
          <p:spPr bwMode="auto">
            <a:xfrm>
              <a:off x="692" y="494"/>
              <a:ext cx="4775" cy="93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4100" name="Group 4">
              <a:extLst>
                <a:ext uri="{FF2B5EF4-FFF2-40B4-BE49-F238E27FC236}">
                  <a16:creationId xmlns:a16="http://schemas.microsoft.com/office/drawing/2014/main" id="{6410C550-4740-4281-8BCC-767217C2DC56}"/>
                </a:ext>
              </a:extLst>
            </p:cNvPr>
            <p:cNvGrpSpPr>
              <a:grpSpLocks/>
            </p:cNvGrpSpPr>
            <p:nvPr userDrawn="1"/>
          </p:nvGrpSpPr>
          <p:grpSpPr bwMode="auto">
            <a:xfrm>
              <a:off x="0" y="43"/>
              <a:ext cx="624" cy="4229"/>
              <a:chOff x="0" y="43"/>
              <a:chExt cx="624" cy="4229"/>
            </a:xfrm>
          </p:grpSpPr>
          <p:sp>
            <p:nvSpPr>
              <p:cNvPr id="4101" name="Line 5">
                <a:extLst>
                  <a:ext uri="{FF2B5EF4-FFF2-40B4-BE49-F238E27FC236}">
                    <a16:creationId xmlns:a16="http://schemas.microsoft.com/office/drawing/2014/main" id="{E471B41E-E661-4275-AE86-CC56FD911AC8}"/>
                  </a:ext>
                </a:extLst>
              </p:cNvPr>
              <p:cNvSpPr>
                <a:spLocks noChangeShapeType="1"/>
              </p:cNvSpPr>
              <p:nvPr userDrawn="1"/>
            </p:nvSpPr>
            <p:spPr bwMode="auto">
              <a:xfrm>
                <a:off x="0" y="420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2" name="Line 6">
                <a:extLst>
                  <a:ext uri="{FF2B5EF4-FFF2-40B4-BE49-F238E27FC236}">
                    <a16:creationId xmlns:a16="http://schemas.microsoft.com/office/drawing/2014/main" id="{790D3CDC-17DE-4FE0-A4E8-3353034A09E7}"/>
                  </a:ext>
                </a:extLst>
              </p:cNvPr>
              <p:cNvSpPr>
                <a:spLocks noChangeShapeType="1"/>
              </p:cNvSpPr>
              <p:nvPr userDrawn="1"/>
            </p:nvSpPr>
            <p:spPr bwMode="auto">
              <a:xfrm>
                <a:off x="0" y="423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3" name="Line 7">
                <a:extLst>
                  <a:ext uri="{FF2B5EF4-FFF2-40B4-BE49-F238E27FC236}">
                    <a16:creationId xmlns:a16="http://schemas.microsoft.com/office/drawing/2014/main" id="{CE38FD01-50B5-4679-9930-1987C9EB8FE4}"/>
                  </a:ext>
                </a:extLst>
              </p:cNvPr>
              <p:cNvSpPr>
                <a:spLocks noChangeShapeType="1"/>
              </p:cNvSpPr>
              <p:nvPr userDrawn="1"/>
            </p:nvSpPr>
            <p:spPr bwMode="auto">
              <a:xfrm>
                <a:off x="0" y="4272"/>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4" name="Line 8">
                <a:extLst>
                  <a:ext uri="{FF2B5EF4-FFF2-40B4-BE49-F238E27FC236}">
                    <a16:creationId xmlns:a16="http://schemas.microsoft.com/office/drawing/2014/main" id="{A450A655-BB8C-4FAA-98DA-C3B51B492655}"/>
                  </a:ext>
                </a:extLst>
              </p:cNvPr>
              <p:cNvSpPr>
                <a:spLocks noChangeShapeType="1"/>
              </p:cNvSpPr>
              <p:nvPr userDrawn="1"/>
            </p:nvSpPr>
            <p:spPr bwMode="auto">
              <a:xfrm>
                <a:off x="0" y="4113"/>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5" name="Line 9">
                <a:extLst>
                  <a:ext uri="{FF2B5EF4-FFF2-40B4-BE49-F238E27FC236}">
                    <a16:creationId xmlns:a16="http://schemas.microsoft.com/office/drawing/2014/main" id="{1F73575F-D81F-4826-9CB2-948CDEBF2850}"/>
                  </a:ext>
                </a:extLst>
              </p:cNvPr>
              <p:cNvSpPr>
                <a:spLocks noChangeShapeType="1"/>
              </p:cNvSpPr>
              <p:nvPr userDrawn="1"/>
            </p:nvSpPr>
            <p:spPr bwMode="auto">
              <a:xfrm>
                <a:off x="0" y="4065"/>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6" name="Line 10">
                <a:extLst>
                  <a:ext uri="{FF2B5EF4-FFF2-40B4-BE49-F238E27FC236}">
                    <a16:creationId xmlns:a16="http://schemas.microsoft.com/office/drawing/2014/main" id="{C4DEB3E1-36E3-4460-95B3-2B5A724E32E7}"/>
                  </a:ext>
                </a:extLst>
              </p:cNvPr>
              <p:cNvSpPr>
                <a:spLocks noChangeShapeType="1"/>
              </p:cNvSpPr>
              <p:nvPr userDrawn="1"/>
            </p:nvSpPr>
            <p:spPr bwMode="auto">
              <a:xfrm>
                <a:off x="0" y="4158"/>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7" name="Line 11">
                <a:extLst>
                  <a:ext uri="{FF2B5EF4-FFF2-40B4-BE49-F238E27FC236}">
                    <a16:creationId xmlns:a16="http://schemas.microsoft.com/office/drawing/2014/main" id="{D2CB72B3-24F6-45F5-BBB0-B9E8481EAB7E}"/>
                  </a:ext>
                </a:extLst>
              </p:cNvPr>
              <p:cNvSpPr>
                <a:spLocks noChangeShapeType="1"/>
              </p:cNvSpPr>
              <p:nvPr userDrawn="1"/>
            </p:nvSpPr>
            <p:spPr bwMode="auto">
              <a:xfrm>
                <a:off x="0" y="366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8" name="Line 12">
                <a:extLst>
                  <a:ext uri="{FF2B5EF4-FFF2-40B4-BE49-F238E27FC236}">
                    <a16:creationId xmlns:a16="http://schemas.microsoft.com/office/drawing/2014/main" id="{6F79C9C2-7CD9-4B8E-B081-80A1432D4054}"/>
                  </a:ext>
                </a:extLst>
              </p:cNvPr>
              <p:cNvSpPr>
                <a:spLocks noChangeShapeType="1"/>
              </p:cNvSpPr>
              <p:nvPr userDrawn="1"/>
            </p:nvSpPr>
            <p:spPr bwMode="auto">
              <a:xfrm>
                <a:off x="0" y="363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9" name="Line 13">
                <a:extLst>
                  <a:ext uri="{FF2B5EF4-FFF2-40B4-BE49-F238E27FC236}">
                    <a16:creationId xmlns:a16="http://schemas.microsoft.com/office/drawing/2014/main" id="{21CE5C11-EB83-4FB2-908F-CFB1F1FB0F41}"/>
                  </a:ext>
                </a:extLst>
              </p:cNvPr>
              <p:cNvSpPr>
                <a:spLocks noChangeShapeType="1"/>
              </p:cNvSpPr>
              <p:nvPr userDrawn="1"/>
            </p:nvSpPr>
            <p:spPr bwMode="auto">
              <a:xfrm>
                <a:off x="0" y="4020"/>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10" name="Line 14">
                <a:extLst>
                  <a:ext uri="{FF2B5EF4-FFF2-40B4-BE49-F238E27FC236}">
                    <a16:creationId xmlns:a16="http://schemas.microsoft.com/office/drawing/2014/main" id="{7BB2A79C-8190-485C-8D12-9916A3225BE8}"/>
                  </a:ext>
                </a:extLst>
              </p:cNvPr>
              <p:cNvSpPr>
                <a:spLocks noChangeShapeType="1"/>
              </p:cNvSpPr>
              <p:nvPr userDrawn="1"/>
            </p:nvSpPr>
            <p:spPr bwMode="auto">
              <a:xfrm>
                <a:off x="0" y="389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11" name="Line 15">
                <a:extLst>
                  <a:ext uri="{FF2B5EF4-FFF2-40B4-BE49-F238E27FC236}">
                    <a16:creationId xmlns:a16="http://schemas.microsoft.com/office/drawing/2014/main" id="{C3F32B80-38F1-44B2-9C29-79D7B3CC03D7}"/>
                  </a:ext>
                </a:extLst>
              </p:cNvPr>
              <p:cNvSpPr>
                <a:spLocks noChangeShapeType="1"/>
              </p:cNvSpPr>
              <p:nvPr userDrawn="1"/>
            </p:nvSpPr>
            <p:spPr bwMode="auto">
              <a:xfrm>
                <a:off x="0" y="3813"/>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12" name="Line 16">
                <a:extLst>
                  <a:ext uri="{FF2B5EF4-FFF2-40B4-BE49-F238E27FC236}">
                    <a16:creationId xmlns:a16="http://schemas.microsoft.com/office/drawing/2014/main" id="{BD29A3AD-9DEB-4CD3-98FF-2F399DD0ECB4}"/>
                  </a:ext>
                </a:extLst>
              </p:cNvPr>
              <p:cNvSpPr>
                <a:spLocks noChangeShapeType="1"/>
              </p:cNvSpPr>
              <p:nvPr userDrawn="1"/>
            </p:nvSpPr>
            <p:spPr bwMode="auto">
              <a:xfrm>
                <a:off x="0" y="3999"/>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13" name="Line 17">
                <a:extLst>
                  <a:ext uri="{FF2B5EF4-FFF2-40B4-BE49-F238E27FC236}">
                    <a16:creationId xmlns:a16="http://schemas.microsoft.com/office/drawing/2014/main" id="{52043E41-48F9-40E5-8B10-12A618537175}"/>
                  </a:ext>
                </a:extLst>
              </p:cNvPr>
              <p:cNvSpPr>
                <a:spLocks noChangeShapeType="1"/>
              </p:cNvSpPr>
              <p:nvPr userDrawn="1"/>
            </p:nvSpPr>
            <p:spPr bwMode="auto">
              <a:xfrm>
                <a:off x="0" y="3687"/>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14" name="Line 18">
                <a:extLst>
                  <a:ext uri="{FF2B5EF4-FFF2-40B4-BE49-F238E27FC236}">
                    <a16:creationId xmlns:a16="http://schemas.microsoft.com/office/drawing/2014/main" id="{21E34BD2-2AB9-4D83-8707-E4D951C2B72F}"/>
                  </a:ext>
                </a:extLst>
              </p:cNvPr>
              <p:cNvSpPr>
                <a:spLocks noChangeShapeType="1"/>
              </p:cNvSpPr>
              <p:nvPr userDrawn="1"/>
            </p:nvSpPr>
            <p:spPr bwMode="auto">
              <a:xfrm>
                <a:off x="0" y="374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15" name="Line 19">
                <a:extLst>
                  <a:ext uri="{FF2B5EF4-FFF2-40B4-BE49-F238E27FC236}">
                    <a16:creationId xmlns:a16="http://schemas.microsoft.com/office/drawing/2014/main" id="{C082DB82-0CCD-453D-AA70-4B8F6045FDCB}"/>
                  </a:ext>
                </a:extLst>
              </p:cNvPr>
              <p:cNvSpPr>
                <a:spLocks noChangeShapeType="1"/>
              </p:cNvSpPr>
              <p:nvPr userDrawn="1"/>
            </p:nvSpPr>
            <p:spPr bwMode="auto">
              <a:xfrm>
                <a:off x="0" y="393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16" name="Line 20">
                <a:extLst>
                  <a:ext uri="{FF2B5EF4-FFF2-40B4-BE49-F238E27FC236}">
                    <a16:creationId xmlns:a16="http://schemas.microsoft.com/office/drawing/2014/main" id="{71B8F108-4E70-4CC7-A48C-26B20CCBD291}"/>
                  </a:ext>
                </a:extLst>
              </p:cNvPr>
              <p:cNvSpPr>
                <a:spLocks noChangeShapeType="1"/>
              </p:cNvSpPr>
              <p:nvPr userDrawn="1"/>
            </p:nvSpPr>
            <p:spPr bwMode="auto">
              <a:xfrm>
                <a:off x="0" y="391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17" name="Line 21">
                <a:extLst>
                  <a:ext uri="{FF2B5EF4-FFF2-40B4-BE49-F238E27FC236}">
                    <a16:creationId xmlns:a16="http://schemas.microsoft.com/office/drawing/2014/main" id="{0904C3BD-EBD9-45C4-B89A-6ED525B7E46F}"/>
                  </a:ext>
                </a:extLst>
              </p:cNvPr>
              <p:cNvSpPr>
                <a:spLocks noChangeShapeType="1"/>
              </p:cNvSpPr>
              <p:nvPr userDrawn="1"/>
            </p:nvSpPr>
            <p:spPr bwMode="auto">
              <a:xfrm>
                <a:off x="0" y="351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18" name="Line 22">
                <a:extLst>
                  <a:ext uri="{FF2B5EF4-FFF2-40B4-BE49-F238E27FC236}">
                    <a16:creationId xmlns:a16="http://schemas.microsoft.com/office/drawing/2014/main" id="{DF52DEFD-622C-4256-A7D5-92B103914644}"/>
                  </a:ext>
                </a:extLst>
              </p:cNvPr>
              <p:cNvSpPr>
                <a:spLocks noChangeShapeType="1"/>
              </p:cNvSpPr>
              <p:nvPr userDrawn="1"/>
            </p:nvSpPr>
            <p:spPr bwMode="auto">
              <a:xfrm>
                <a:off x="0" y="354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19" name="Line 23">
                <a:extLst>
                  <a:ext uri="{FF2B5EF4-FFF2-40B4-BE49-F238E27FC236}">
                    <a16:creationId xmlns:a16="http://schemas.microsoft.com/office/drawing/2014/main" id="{330B2D07-5A11-444C-8135-AD1249B851AD}"/>
                  </a:ext>
                </a:extLst>
              </p:cNvPr>
              <p:cNvSpPr>
                <a:spLocks noChangeShapeType="1"/>
              </p:cNvSpPr>
              <p:nvPr userDrawn="1"/>
            </p:nvSpPr>
            <p:spPr bwMode="auto">
              <a:xfrm>
                <a:off x="0" y="357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20" name="Line 24">
                <a:extLst>
                  <a:ext uri="{FF2B5EF4-FFF2-40B4-BE49-F238E27FC236}">
                    <a16:creationId xmlns:a16="http://schemas.microsoft.com/office/drawing/2014/main" id="{5A10F4B4-706D-4568-97DE-34451F98987D}"/>
                  </a:ext>
                </a:extLst>
              </p:cNvPr>
              <p:cNvSpPr>
                <a:spLocks noChangeShapeType="1"/>
              </p:cNvSpPr>
              <p:nvPr userDrawn="1"/>
            </p:nvSpPr>
            <p:spPr bwMode="auto">
              <a:xfrm>
                <a:off x="0" y="342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21" name="Line 25">
                <a:extLst>
                  <a:ext uri="{FF2B5EF4-FFF2-40B4-BE49-F238E27FC236}">
                    <a16:creationId xmlns:a16="http://schemas.microsoft.com/office/drawing/2014/main" id="{179017B6-F94F-43FA-A39D-1BD3A62E29B6}"/>
                  </a:ext>
                </a:extLst>
              </p:cNvPr>
              <p:cNvSpPr>
                <a:spLocks noChangeShapeType="1"/>
              </p:cNvSpPr>
              <p:nvPr userDrawn="1"/>
            </p:nvSpPr>
            <p:spPr bwMode="auto">
              <a:xfrm>
                <a:off x="0" y="3372"/>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22" name="Line 26">
                <a:extLst>
                  <a:ext uri="{FF2B5EF4-FFF2-40B4-BE49-F238E27FC236}">
                    <a16:creationId xmlns:a16="http://schemas.microsoft.com/office/drawing/2014/main" id="{090A7E58-DBA8-43D2-A041-022E8996FBF3}"/>
                  </a:ext>
                </a:extLst>
              </p:cNvPr>
              <p:cNvSpPr>
                <a:spLocks noChangeShapeType="1"/>
              </p:cNvSpPr>
              <p:nvPr userDrawn="1"/>
            </p:nvSpPr>
            <p:spPr bwMode="auto">
              <a:xfrm>
                <a:off x="0" y="346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23" name="Line 27">
                <a:extLst>
                  <a:ext uri="{FF2B5EF4-FFF2-40B4-BE49-F238E27FC236}">
                    <a16:creationId xmlns:a16="http://schemas.microsoft.com/office/drawing/2014/main" id="{BC2DA60F-10CB-492F-9538-EA31CEB2044B}"/>
                  </a:ext>
                </a:extLst>
              </p:cNvPr>
              <p:cNvSpPr>
                <a:spLocks noChangeShapeType="1"/>
              </p:cNvSpPr>
              <p:nvPr userDrawn="1"/>
            </p:nvSpPr>
            <p:spPr bwMode="auto">
              <a:xfrm>
                <a:off x="0" y="297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24" name="Line 28">
                <a:extLst>
                  <a:ext uri="{FF2B5EF4-FFF2-40B4-BE49-F238E27FC236}">
                    <a16:creationId xmlns:a16="http://schemas.microsoft.com/office/drawing/2014/main" id="{D24D1DC3-9F4A-4B05-8E69-3E7B0D5BBA5D}"/>
                  </a:ext>
                </a:extLst>
              </p:cNvPr>
              <p:cNvSpPr>
                <a:spLocks noChangeShapeType="1"/>
              </p:cNvSpPr>
              <p:nvPr userDrawn="1"/>
            </p:nvSpPr>
            <p:spPr bwMode="auto">
              <a:xfrm>
                <a:off x="0" y="294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25" name="Line 29">
                <a:extLst>
                  <a:ext uri="{FF2B5EF4-FFF2-40B4-BE49-F238E27FC236}">
                    <a16:creationId xmlns:a16="http://schemas.microsoft.com/office/drawing/2014/main" id="{C5A2843A-5BAD-4954-8F14-512302E44EC7}"/>
                  </a:ext>
                </a:extLst>
              </p:cNvPr>
              <p:cNvSpPr>
                <a:spLocks noChangeShapeType="1"/>
              </p:cNvSpPr>
              <p:nvPr userDrawn="1"/>
            </p:nvSpPr>
            <p:spPr bwMode="auto">
              <a:xfrm>
                <a:off x="0" y="332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26" name="Line 30">
                <a:extLst>
                  <a:ext uri="{FF2B5EF4-FFF2-40B4-BE49-F238E27FC236}">
                    <a16:creationId xmlns:a16="http://schemas.microsoft.com/office/drawing/2014/main" id="{DA55006A-C80F-43CD-9AF4-DFC3433712EE}"/>
                  </a:ext>
                </a:extLst>
              </p:cNvPr>
              <p:cNvSpPr>
                <a:spLocks noChangeShapeType="1"/>
              </p:cNvSpPr>
              <p:nvPr userDrawn="1"/>
            </p:nvSpPr>
            <p:spPr bwMode="auto">
              <a:xfrm>
                <a:off x="0" y="320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27" name="Line 31">
                <a:extLst>
                  <a:ext uri="{FF2B5EF4-FFF2-40B4-BE49-F238E27FC236}">
                    <a16:creationId xmlns:a16="http://schemas.microsoft.com/office/drawing/2014/main" id="{82DC89DC-B014-4E78-A026-22D45CE51F10}"/>
                  </a:ext>
                </a:extLst>
              </p:cNvPr>
              <p:cNvSpPr>
                <a:spLocks noChangeShapeType="1"/>
              </p:cNvSpPr>
              <p:nvPr userDrawn="1"/>
            </p:nvSpPr>
            <p:spPr bwMode="auto">
              <a:xfrm>
                <a:off x="0" y="312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28" name="Line 32">
                <a:extLst>
                  <a:ext uri="{FF2B5EF4-FFF2-40B4-BE49-F238E27FC236}">
                    <a16:creationId xmlns:a16="http://schemas.microsoft.com/office/drawing/2014/main" id="{71E6ED48-9848-4BC5-B8D8-3307E9CC7A2F}"/>
                  </a:ext>
                </a:extLst>
              </p:cNvPr>
              <p:cNvSpPr>
                <a:spLocks noChangeShapeType="1"/>
              </p:cNvSpPr>
              <p:nvPr userDrawn="1"/>
            </p:nvSpPr>
            <p:spPr bwMode="auto">
              <a:xfrm>
                <a:off x="0" y="330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29" name="Line 33">
                <a:extLst>
                  <a:ext uri="{FF2B5EF4-FFF2-40B4-BE49-F238E27FC236}">
                    <a16:creationId xmlns:a16="http://schemas.microsoft.com/office/drawing/2014/main" id="{E215CBEF-48BD-4464-A30A-14CA4AA014DD}"/>
                  </a:ext>
                </a:extLst>
              </p:cNvPr>
              <p:cNvSpPr>
                <a:spLocks noChangeShapeType="1"/>
              </p:cNvSpPr>
              <p:nvPr userDrawn="1"/>
            </p:nvSpPr>
            <p:spPr bwMode="auto">
              <a:xfrm>
                <a:off x="0" y="299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30" name="Line 34">
                <a:extLst>
                  <a:ext uri="{FF2B5EF4-FFF2-40B4-BE49-F238E27FC236}">
                    <a16:creationId xmlns:a16="http://schemas.microsoft.com/office/drawing/2014/main" id="{C67B2A42-12EE-47B1-B49D-B0E1285D3EA0}"/>
                  </a:ext>
                </a:extLst>
              </p:cNvPr>
              <p:cNvSpPr>
                <a:spLocks noChangeShapeType="1"/>
              </p:cNvSpPr>
              <p:nvPr userDrawn="1"/>
            </p:nvSpPr>
            <p:spPr bwMode="auto">
              <a:xfrm>
                <a:off x="0" y="304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31" name="Line 35">
                <a:extLst>
                  <a:ext uri="{FF2B5EF4-FFF2-40B4-BE49-F238E27FC236}">
                    <a16:creationId xmlns:a16="http://schemas.microsoft.com/office/drawing/2014/main" id="{53FEEFE8-CF38-4EDD-A989-AEC1A509A27C}"/>
                  </a:ext>
                </a:extLst>
              </p:cNvPr>
              <p:cNvSpPr>
                <a:spLocks noChangeShapeType="1"/>
              </p:cNvSpPr>
              <p:nvPr userDrawn="1"/>
            </p:nvSpPr>
            <p:spPr bwMode="auto">
              <a:xfrm>
                <a:off x="0" y="324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32" name="Line 36">
                <a:extLst>
                  <a:ext uri="{FF2B5EF4-FFF2-40B4-BE49-F238E27FC236}">
                    <a16:creationId xmlns:a16="http://schemas.microsoft.com/office/drawing/2014/main" id="{D05F71F8-6DC3-4369-B3D3-47636536630D}"/>
                  </a:ext>
                </a:extLst>
              </p:cNvPr>
              <p:cNvSpPr>
                <a:spLocks noChangeShapeType="1"/>
              </p:cNvSpPr>
              <p:nvPr userDrawn="1"/>
            </p:nvSpPr>
            <p:spPr bwMode="auto">
              <a:xfrm>
                <a:off x="0" y="322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33" name="Line 37">
                <a:extLst>
                  <a:ext uri="{FF2B5EF4-FFF2-40B4-BE49-F238E27FC236}">
                    <a16:creationId xmlns:a16="http://schemas.microsoft.com/office/drawing/2014/main" id="{4DB6257F-C83D-4352-B363-0EF15E11E40B}"/>
                  </a:ext>
                </a:extLst>
              </p:cNvPr>
              <p:cNvSpPr>
                <a:spLocks noChangeShapeType="1"/>
              </p:cNvSpPr>
              <p:nvPr userDrawn="1"/>
            </p:nvSpPr>
            <p:spPr bwMode="auto">
              <a:xfrm>
                <a:off x="0" y="283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34" name="Line 38">
                <a:extLst>
                  <a:ext uri="{FF2B5EF4-FFF2-40B4-BE49-F238E27FC236}">
                    <a16:creationId xmlns:a16="http://schemas.microsoft.com/office/drawing/2014/main" id="{F14547A8-B335-41BF-A0BB-A747B6B5E0EE}"/>
                  </a:ext>
                </a:extLst>
              </p:cNvPr>
              <p:cNvSpPr>
                <a:spLocks noChangeShapeType="1"/>
              </p:cNvSpPr>
              <p:nvPr userDrawn="1"/>
            </p:nvSpPr>
            <p:spPr bwMode="auto">
              <a:xfrm>
                <a:off x="0" y="275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35" name="Line 39">
                <a:extLst>
                  <a:ext uri="{FF2B5EF4-FFF2-40B4-BE49-F238E27FC236}">
                    <a16:creationId xmlns:a16="http://schemas.microsoft.com/office/drawing/2014/main" id="{119FBAFD-404C-44A6-92D0-368B5ADA0CEA}"/>
                  </a:ext>
                </a:extLst>
              </p:cNvPr>
              <p:cNvSpPr>
                <a:spLocks noChangeShapeType="1"/>
              </p:cNvSpPr>
              <p:nvPr userDrawn="1"/>
            </p:nvSpPr>
            <p:spPr bwMode="auto">
              <a:xfrm>
                <a:off x="0" y="267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36" name="Line 40">
                <a:extLst>
                  <a:ext uri="{FF2B5EF4-FFF2-40B4-BE49-F238E27FC236}">
                    <a16:creationId xmlns:a16="http://schemas.microsoft.com/office/drawing/2014/main" id="{E850D577-7DDA-4191-9276-D1741E9F6FB2}"/>
                  </a:ext>
                </a:extLst>
              </p:cNvPr>
              <p:cNvSpPr>
                <a:spLocks noChangeShapeType="1"/>
              </p:cNvSpPr>
              <p:nvPr userDrawn="1"/>
            </p:nvSpPr>
            <p:spPr bwMode="auto">
              <a:xfrm>
                <a:off x="0" y="287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37" name="Line 41">
                <a:extLst>
                  <a:ext uri="{FF2B5EF4-FFF2-40B4-BE49-F238E27FC236}">
                    <a16:creationId xmlns:a16="http://schemas.microsoft.com/office/drawing/2014/main" id="{16200D4F-7126-4973-889E-DA37DA7C604B}"/>
                  </a:ext>
                </a:extLst>
              </p:cNvPr>
              <p:cNvSpPr>
                <a:spLocks noChangeShapeType="1"/>
              </p:cNvSpPr>
              <p:nvPr userDrawn="1"/>
            </p:nvSpPr>
            <p:spPr bwMode="auto">
              <a:xfrm>
                <a:off x="0" y="285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38" name="Line 42">
                <a:extLst>
                  <a:ext uri="{FF2B5EF4-FFF2-40B4-BE49-F238E27FC236}">
                    <a16:creationId xmlns:a16="http://schemas.microsoft.com/office/drawing/2014/main" id="{F4A4A425-A2A0-4003-845D-9DFB6FF3934A}"/>
                  </a:ext>
                </a:extLst>
              </p:cNvPr>
              <p:cNvSpPr>
                <a:spLocks noChangeShapeType="1"/>
              </p:cNvSpPr>
              <p:nvPr userDrawn="1"/>
            </p:nvSpPr>
            <p:spPr bwMode="auto">
              <a:xfrm>
                <a:off x="0" y="2554"/>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39" name="Line 43">
                <a:extLst>
                  <a:ext uri="{FF2B5EF4-FFF2-40B4-BE49-F238E27FC236}">
                    <a16:creationId xmlns:a16="http://schemas.microsoft.com/office/drawing/2014/main" id="{8C0AC12A-57E0-4E71-BFCF-44FF55B91995}"/>
                  </a:ext>
                </a:extLst>
              </p:cNvPr>
              <p:cNvSpPr>
                <a:spLocks noChangeShapeType="1"/>
              </p:cNvSpPr>
              <p:nvPr userDrawn="1"/>
            </p:nvSpPr>
            <p:spPr bwMode="auto">
              <a:xfrm>
                <a:off x="0" y="2590"/>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40" name="Line 44">
                <a:extLst>
                  <a:ext uri="{FF2B5EF4-FFF2-40B4-BE49-F238E27FC236}">
                    <a16:creationId xmlns:a16="http://schemas.microsoft.com/office/drawing/2014/main" id="{55290193-F6D7-4096-BA35-53FDE78A8AF2}"/>
                  </a:ext>
                </a:extLst>
              </p:cNvPr>
              <p:cNvSpPr>
                <a:spLocks noChangeShapeType="1"/>
              </p:cNvSpPr>
              <p:nvPr userDrawn="1"/>
            </p:nvSpPr>
            <p:spPr bwMode="auto">
              <a:xfrm>
                <a:off x="0" y="2623"/>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41" name="Line 45">
                <a:extLst>
                  <a:ext uri="{FF2B5EF4-FFF2-40B4-BE49-F238E27FC236}">
                    <a16:creationId xmlns:a16="http://schemas.microsoft.com/office/drawing/2014/main" id="{407AD60E-2333-4468-A3EC-A9CFBE5D9738}"/>
                  </a:ext>
                </a:extLst>
              </p:cNvPr>
              <p:cNvSpPr>
                <a:spLocks noChangeShapeType="1"/>
              </p:cNvSpPr>
              <p:nvPr userDrawn="1"/>
            </p:nvSpPr>
            <p:spPr bwMode="auto">
              <a:xfrm>
                <a:off x="0" y="246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42" name="Line 46">
                <a:extLst>
                  <a:ext uri="{FF2B5EF4-FFF2-40B4-BE49-F238E27FC236}">
                    <a16:creationId xmlns:a16="http://schemas.microsoft.com/office/drawing/2014/main" id="{6EC224B3-A151-4885-9277-2D44B50E1BC0}"/>
                  </a:ext>
                </a:extLst>
              </p:cNvPr>
              <p:cNvSpPr>
                <a:spLocks noChangeShapeType="1"/>
              </p:cNvSpPr>
              <p:nvPr userDrawn="1"/>
            </p:nvSpPr>
            <p:spPr bwMode="auto">
              <a:xfrm>
                <a:off x="0" y="2416"/>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43" name="Line 47">
                <a:extLst>
                  <a:ext uri="{FF2B5EF4-FFF2-40B4-BE49-F238E27FC236}">
                    <a16:creationId xmlns:a16="http://schemas.microsoft.com/office/drawing/2014/main" id="{6A4D70D0-1273-43F3-9C6E-8FD4B8CCB68D}"/>
                  </a:ext>
                </a:extLst>
              </p:cNvPr>
              <p:cNvSpPr>
                <a:spLocks noChangeShapeType="1"/>
              </p:cNvSpPr>
              <p:nvPr userDrawn="1"/>
            </p:nvSpPr>
            <p:spPr bwMode="auto">
              <a:xfrm>
                <a:off x="0" y="250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44" name="Line 48">
                <a:extLst>
                  <a:ext uri="{FF2B5EF4-FFF2-40B4-BE49-F238E27FC236}">
                    <a16:creationId xmlns:a16="http://schemas.microsoft.com/office/drawing/2014/main" id="{EC7605DD-4629-4883-91DA-7E10C881D0FA}"/>
                  </a:ext>
                </a:extLst>
              </p:cNvPr>
              <p:cNvSpPr>
                <a:spLocks noChangeShapeType="1"/>
              </p:cNvSpPr>
              <p:nvPr userDrawn="1"/>
            </p:nvSpPr>
            <p:spPr bwMode="auto">
              <a:xfrm>
                <a:off x="0" y="2371"/>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45" name="Line 49">
                <a:extLst>
                  <a:ext uri="{FF2B5EF4-FFF2-40B4-BE49-F238E27FC236}">
                    <a16:creationId xmlns:a16="http://schemas.microsoft.com/office/drawing/2014/main" id="{CE67CAFC-4B9F-4E6F-AB2D-D26DC5075F2C}"/>
                  </a:ext>
                </a:extLst>
              </p:cNvPr>
              <p:cNvSpPr>
                <a:spLocks noChangeShapeType="1"/>
              </p:cNvSpPr>
              <p:nvPr userDrawn="1"/>
            </p:nvSpPr>
            <p:spPr bwMode="auto">
              <a:xfrm>
                <a:off x="0" y="2245"/>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46" name="Line 50">
                <a:extLst>
                  <a:ext uri="{FF2B5EF4-FFF2-40B4-BE49-F238E27FC236}">
                    <a16:creationId xmlns:a16="http://schemas.microsoft.com/office/drawing/2014/main" id="{A5FD6470-2653-4557-B861-F0B84ABC2EE6}"/>
                  </a:ext>
                </a:extLst>
              </p:cNvPr>
              <p:cNvSpPr>
                <a:spLocks noChangeShapeType="1"/>
              </p:cNvSpPr>
              <p:nvPr userDrawn="1"/>
            </p:nvSpPr>
            <p:spPr bwMode="auto">
              <a:xfrm>
                <a:off x="0" y="235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47" name="Line 51">
                <a:extLst>
                  <a:ext uri="{FF2B5EF4-FFF2-40B4-BE49-F238E27FC236}">
                    <a16:creationId xmlns:a16="http://schemas.microsoft.com/office/drawing/2014/main" id="{00772615-B618-4FA2-ACD4-5E5647D3D135}"/>
                  </a:ext>
                </a:extLst>
              </p:cNvPr>
              <p:cNvSpPr>
                <a:spLocks noChangeShapeType="1"/>
              </p:cNvSpPr>
              <p:nvPr userDrawn="1"/>
            </p:nvSpPr>
            <p:spPr bwMode="auto">
              <a:xfrm>
                <a:off x="0" y="2290"/>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48" name="Line 52">
                <a:extLst>
                  <a:ext uri="{FF2B5EF4-FFF2-40B4-BE49-F238E27FC236}">
                    <a16:creationId xmlns:a16="http://schemas.microsoft.com/office/drawing/2014/main" id="{EB555FC3-D1FD-4E7D-8B20-B66C4E890950}"/>
                  </a:ext>
                </a:extLst>
              </p:cNvPr>
              <p:cNvSpPr>
                <a:spLocks noChangeShapeType="1"/>
              </p:cNvSpPr>
              <p:nvPr userDrawn="1"/>
            </p:nvSpPr>
            <p:spPr bwMode="auto">
              <a:xfrm>
                <a:off x="0" y="2269"/>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49" name="Line 53">
                <a:extLst>
                  <a:ext uri="{FF2B5EF4-FFF2-40B4-BE49-F238E27FC236}">
                    <a16:creationId xmlns:a16="http://schemas.microsoft.com/office/drawing/2014/main" id="{72E2C518-64E0-4DA8-AA51-8E4CA2315A9E}"/>
                  </a:ext>
                </a:extLst>
              </p:cNvPr>
              <p:cNvSpPr>
                <a:spLocks noChangeShapeType="1"/>
              </p:cNvSpPr>
              <p:nvPr userDrawn="1"/>
            </p:nvSpPr>
            <p:spPr bwMode="auto">
              <a:xfrm>
                <a:off x="0" y="213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50" name="Line 54">
                <a:extLst>
                  <a:ext uri="{FF2B5EF4-FFF2-40B4-BE49-F238E27FC236}">
                    <a16:creationId xmlns:a16="http://schemas.microsoft.com/office/drawing/2014/main" id="{6ADEB87D-F5AF-4CA7-91DA-924CB938B3F8}"/>
                  </a:ext>
                </a:extLst>
              </p:cNvPr>
              <p:cNvSpPr>
                <a:spLocks noChangeShapeType="1"/>
              </p:cNvSpPr>
              <p:nvPr userDrawn="1"/>
            </p:nvSpPr>
            <p:spPr bwMode="auto">
              <a:xfrm>
                <a:off x="0" y="216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51" name="Line 55">
                <a:extLst>
                  <a:ext uri="{FF2B5EF4-FFF2-40B4-BE49-F238E27FC236}">
                    <a16:creationId xmlns:a16="http://schemas.microsoft.com/office/drawing/2014/main" id="{B9E5847C-B733-4027-8D9A-AFEFB60CA1FE}"/>
                  </a:ext>
                </a:extLst>
              </p:cNvPr>
              <p:cNvSpPr>
                <a:spLocks noChangeShapeType="1"/>
              </p:cNvSpPr>
              <p:nvPr userDrawn="1"/>
            </p:nvSpPr>
            <p:spPr bwMode="auto">
              <a:xfrm>
                <a:off x="0" y="219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52" name="Line 56">
                <a:extLst>
                  <a:ext uri="{FF2B5EF4-FFF2-40B4-BE49-F238E27FC236}">
                    <a16:creationId xmlns:a16="http://schemas.microsoft.com/office/drawing/2014/main" id="{C330882F-7767-4907-8F33-54FD7D3284C0}"/>
                  </a:ext>
                </a:extLst>
              </p:cNvPr>
              <p:cNvSpPr>
                <a:spLocks noChangeShapeType="1"/>
              </p:cNvSpPr>
              <p:nvPr userDrawn="1"/>
            </p:nvSpPr>
            <p:spPr bwMode="auto">
              <a:xfrm>
                <a:off x="0" y="204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53" name="Line 57">
                <a:extLst>
                  <a:ext uri="{FF2B5EF4-FFF2-40B4-BE49-F238E27FC236}">
                    <a16:creationId xmlns:a16="http://schemas.microsoft.com/office/drawing/2014/main" id="{208B9AE1-F10B-4D77-8931-D6EC193486F1}"/>
                  </a:ext>
                </a:extLst>
              </p:cNvPr>
              <p:cNvSpPr>
                <a:spLocks noChangeShapeType="1"/>
              </p:cNvSpPr>
              <p:nvPr userDrawn="1"/>
            </p:nvSpPr>
            <p:spPr bwMode="auto">
              <a:xfrm>
                <a:off x="0" y="1992"/>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54" name="Line 58">
                <a:extLst>
                  <a:ext uri="{FF2B5EF4-FFF2-40B4-BE49-F238E27FC236}">
                    <a16:creationId xmlns:a16="http://schemas.microsoft.com/office/drawing/2014/main" id="{5E709653-3FF5-45D8-B971-6400FA846829}"/>
                  </a:ext>
                </a:extLst>
              </p:cNvPr>
              <p:cNvSpPr>
                <a:spLocks noChangeShapeType="1"/>
              </p:cNvSpPr>
              <p:nvPr userDrawn="1"/>
            </p:nvSpPr>
            <p:spPr bwMode="auto">
              <a:xfrm>
                <a:off x="0" y="208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55" name="Line 59">
                <a:extLst>
                  <a:ext uri="{FF2B5EF4-FFF2-40B4-BE49-F238E27FC236}">
                    <a16:creationId xmlns:a16="http://schemas.microsoft.com/office/drawing/2014/main" id="{A43F042F-CBD2-4C3B-BDEA-DA970567BF3E}"/>
                  </a:ext>
                </a:extLst>
              </p:cNvPr>
              <p:cNvSpPr>
                <a:spLocks noChangeShapeType="1"/>
              </p:cNvSpPr>
              <p:nvPr userDrawn="1"/>
            </p:nvSpPr>
            <p:spPr bwMode="auto">
              <a:xfrm>
                <a:off x="0" y="159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56" name="Line 60">
                <a:extLst>
                  <a:ext uri="{FF2B5EF4-FFF2-40B4-BE49-F238E27FC236}">
                    <a16:creationId xmlns:a16="http://schemas.microsoft.com/office/drawing/2014/main" id="{A1FC9770-BE35-4FC2-8FAC-5744E1B6AF76}"/>
                  </a:ext>
                </a:extLst>
              </p:cNvPr>
              <p:cNvSpPr>
                <a:spLocks noChangeShapeType="1"/>
              </p:cNvSpPr>
              <p:nvPr userDrawn="1"/>
            </p:nvSpPr>
            <p:spPr bwMode="auto">
              <a:xfrm>
                <a:off x="0" y="156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57" name="Line 61">
                <a:extLst>
                  <a:ext uri="{FF2B5EF4-FFF2-40B4-BE49-F238E27FC236}">
                    <a16:creationId xmlns:a16="http://schemas.microsoft.com/office/drawing/2014/main" id="{D813D167-4E9D-4779-8B9C-DBFF31658FB8}"/>
                  </a:ext>
                </a:extLst>
              </p:cNvPr>
              <p:cNvSpPr>
                <a:spLocks noChangeShapeType="1"/>
              </p:cNvSpPr>
              <p:nvPr userDrawn="1"/>
            </p:nvSpPr>
            <p:spPr bwMode="auto">
              <a:xfrm>
                <a:off x="0" y="194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58" name="Line 62">
                <a:extLst>
                  <a:ext uri="{FF2B5EF4-FFF2-40B4-BE49-F238E27FC236}">
                    <a16:creationId xmlns:a16="http://schemas.microsoft.com/office/drawing/2014/main" id="{9BA2B7A3-4F69-4AC6-BEBC-E4A60EA54857}"/>
                  </a:ext>
                </a:extLst>
              </p:cNvPr>
              <p:cNvSpPr>
                <a:spLocks noChangeShapeType="1"/>
              </p:cNvSpPr>
              <p:nvPr userDrawn="1"/>
            </p:nvSpPr>
            <p:spPr bwMode="auto">
              <a:xfrm>
                <a:off x="0" y="182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59" name="Line 63">
                <a:extLst>
                  <a:ext uri="{FF2B5EF4-FFF2-40B4-BE49-F238E27FC236}">
                    <a16:creationId xmlns:a16="http://schemas.microsoft.com/office/drawing/2014/main" id="{D0D747B2-4F1A-413C-8571-F06B74F0F841}"/>
                  </a:ext>
                </a:extLst>
              </p:cNvPr>
              <p:cNvSpPr>
                <a:spLocks noChangeShapeType="1"/>
              </p:cNvSpPr>
              <p:nvPr userDrawn="1"/>
            </p:nvSpPr>
            <p:spPr bwMode="auto">
              <a:xfrm>
                <a:off x="0" y="174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60" name="Line 64">
                <a:extLst>
                  <a:ext uri="{FF2B5EF4-FFF2-40B4-BE49-F238E27FC236}">
                    <a16:creationId xmlns:a16="http://schemas.microsoft.com/office/drawing/2014/main" id="{91327182-AD63-45CB-83F7-59863B67E37F}"/>
                  </a:ext>
                </a:extLst>
              </p:cNvPr>
              <p:cNvSpPr>
                <a:spLocks noChangeShapeType="1"/>
              </p:cNvSpPr>
              <p:nvPr userDrawn="1"/>
            </p:nvSpPr>
            <p:spPr bwMode="auto">
              <a:xfrm>
                <a:off x="0" y="192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61" name="Line 65">
                <a:extLst>
                  <a:ext uri="{FF2B5EF4-FFF2-40B4-BE49-F238E27FC236}">
                    <a16:creationId xmlns:a16="http://schemas.microsoft.com/office/drawing/2014/main" id="{AF7CF0B1-01D3-43CE-932B-B9BA5A9EB028}"/>
                  </a:ext>
                </a:extLst>
              </p:cNvPr>
              <p:cNvSpPr>
                <a:spLocks noChangeShapeType="1"/>
              </p:cNvSpPr>
              <p:nvPr userDrawn="1"/>
            </p:nvSpPr>
            <p:spPr bwMode="auto">
              <a:xfrm>
                <a:off x="0" y="161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62" name="Line 66">
                <a:extLst>
                  <a:ext uri="{FF2B5EF4-FFF2-40B4-BE49-F238E27FC236}">
                    <a16:creationId xmlns:a16="http://schemas.microsoft.com/office/drawing/2014/main" id="{020E72BF-4AAC-4E19-B304-F5413972D81C}"/>
                  </a:ext>
                </a:extLst>
              </p:cNvPr>
              <p:cNvSpPr>
                <a:spLocks noChangeShapeType="1"/>
              </p:cNvSpPr>
              <p:nvPr userDrawn="1"/>
            </p:nvSpPr>
            <p:spPr bwMode="auto">
              <a:xfrm>
                <a:off x="0" y="166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63" name="Line 67">
                <a:extLst>
                  <a:ext uri="{FF2B5EF4-FFF2-40B4-BE49-F238E27FC236}">
                    <a16:creationId xmlns:a16="http://schemas.microsoft.com/office/drawing/2014/main" id="{A353244A-D266-48BD-9506-3383129B8EAE}"/>
                  </a:ext>
                </a:extLst>
              </p:cNvPr>
              <p:cNvSpPr>
                <a:spLocks noChangeShapeType="1"/>
              </p:cNvSpPr>
              <p:nvPr userDrawn="1"/>
            </p:nvSpPr>
            <p:spPr bwMode="auto">
              <a:xfrm>
                <a:off x="0" y="186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64" name="Line 68">
                <a:extLst>
                  <a:ext uri="{FF2B5EF4-FFF2-40B4-BE49-F238E27FC236}">
                    <a16:creationId xmlns:a16="http://schemas.microsoft.com/office/drawing/2014/main" id="{4FB6C210-B699-439C-AEE1-2323AFB5C727}"/>
                  </a:ext>
                </a:extLst>
              </p:cNvPr>
              <p:cNvSpPr>
                <a:spLocks noChangeShapeType="1"/>
              </p:cNvSpPr>
              <p:nvPr userDrawn="1"/>
            </p:nvSpPr>
            <p:spPr bwMode="auto">
              <a:xfrm>
                <a:off x="0" y="184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65" name="Line 69">
                <a:extLst>
                  <a:ext uri="{FF2B5EF4-FFF2-40B4-BE49-F238E27FC236}">
                    <a16:creationId xmlns:a16="http://schemas.microsoft.com/office/drawing/2014/main" id="{8904A131-26A9-4CEC-9F72-18AF2974318A}"/>
                  </a:ext>
                </a:extLst>
              </p:cNvPr>
              <p:cNvSpPr>
                <a:spLocks noChangeShapeType="1"/>
              </p:cNvSpPr>
              <p:nvPr userDrawn="1"/>
            </p:nvSpPr>
            <p:spPr bwMode="auto">
              <a:xfrm>
                <a:off x="0" y="1437"/>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66" name="Line 70">
                <a:extLst>
                  <a:ext uri="{FF2B5EF4-FFF2-40B4-BE49-F238E27FC236}">
                    <a16:creationId xmlns:a16="http://schemas.microsoft.com/office/drawing/2014/main" id="{0FD533F1-6287-448E-B400-9BA628E0E4AA}"/>
                  </a:ext>
                </a:extLst>
              </p:cNvPr>
              <p:cNvSpPr>
                <a:spLocks noChangeShapeType="1"/>
              </p:cNvSpPr>
              <p:nvPr userDrawn="1"/>
            </p:nvSpPr>
            <p:spPr bwMode="auto">
              <a:xfrm>
                <a:off x="0" y="1473"/>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67" name="Line 71">
                <a:extLst>
                  <a:ext uri="{FF2B5EF4-FFF2-40B4-BE49-F238E27FC236}">
                    <a16:creationId xmlns:a16="http://schemas.microsoft.com/office/drawing/2014/main" id="{1741C6B6-2A8B-4DC5-B59A-96A3E10B56C5}"/>
                  </a:ext>
                </a:extLst>
              </p:cNvPr>
              <p:cNvSpPr>
                <a:spLocks noChangeShapeType="1"/>
              </p:cNvSpPr>
              <p:nvPr userDrawn="1"/>
            </p:nvSpPr>
            <p:spPr bwMode="auto">
              <a:xfrm>
                <a:off x="0" y="150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68" name="Line 72">
                <a:extLst>
                  <a:ext uri="{FF2B5EF4-FFF2-40B4-BE49-F238E27FC236}">
                    <a16:creationId xmlns:a16="http://schemas.microsoft.com/office/drawing/2014/main" id="{BDF31827-5B70-40EE-97BB-055AFA63166C}"/>
                  </a:ext>
                </a:extLst>
              </p:cNvPr>
              <p:cNvSpPr>
                <a:spLocks noChangeShapeType="1"/>
              </p:cNvSpPr>
              <p:nvPr userDrawn="1"/>
            </p:nvSpPr>
            <p:spPr bwMode="auto">
              <a:xfrm>
                <a:off x="0" y="1347"/>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69" name="Line 73">
                <a:extLst>
                  <a:ext uri="{FF2B5EF4-FFF2-40B4-BE49-F238E27FC236}">
                    <a16:creationId xmlns:a16="http://schemas.microsoft.com/office/drawing/2014/main" id="{E4722A30-76CF-437B-ABEE-A93E4A6CE1D1}"/>
                  </a:ext>
                </a:extLst>
              </p:cNvPr>
              <p:cNvSpPr>
                <a:spLocks noChangeShapeType="1"/>
              </p:cNvSpPr>
              <p:nvPr userDrawn="1"/>
            </p:nvSpPr>
            <p:spPr bwMode="auto">
              <a:xfrm>
                <a:off x="0" y="1392"/>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70" name="Line 74">
                <a:extLst>
                  <a:ext uri="{FF2B5EF4-FFF2-40B4-BE49-F238E27FC236}">
                    <a16:creationId xmlns:a16="http://schemas.microsoft.com/office/drawing/2014/main" id="{1676E3D8-DAB8-46E7-9841-BE4A2077BC2D}"/>
                  </a:ext>
                </a:extLst>
              </p:cNvPr>
              <p:cNvSpPr>
                <a:spLocks noChangeShapeType="1"/>
              </p:cNvSpPr>
              <p:nvPr userDrawn="1"/>
            </p:nvSpPr>
            <p:spPr bwMode="auto">
              <a:xfrm>
                <a:off x="0" y="101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71" name="Line 75">
                <a:extLst>
                  <a:ext uri="{FF2B5EF4-FFF2-40B4-BE49-F238E27FC236}">
                    <a16:creationId xmlns:a16="http://schemas.microsoft.com/office/drawing/2014/main" id="{632CF1D9-7C89-49B4-BF73-F606D287B7B4}"/>
                  </a:ext>
                </a:extLst>
              </p:cNvPr>
              <p:cNvSpPr>
                <a:spLocks noChangeShapeType="1"/>
              </p:cNvSpPr>
              <p:nvPr userDrawn="1"/>
            </p:nvSpPr>
            <p:spPr bwMode="auto">
              <a:xfrm>
                <a:off x="0" y="98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72" name="Line 76">
                <a:extLst>
                  <a:ext uri="{FF2B5EF4-FFF2-40B4-BE49-F238E27FC236}">
                    <a16:creationId xmlns:a16="http://schemas.microsoft.com/office/drawing/2014/main" id="{C846D921-A025-4F85-9786-167BFFD7056C}"/>
                  </a:ext>
                </a:extLst>
              </p:cNvPr>
              <p:cNvSpPr>
                <a:spLocks noChangeShapeType="1"/>
              </p:cNvSpPr>
              <p:nvPr userDrawn="1"/>
            </p:nvSpPr>
            <p:spPr bwMode="auto">
              <a:xfrm>
                <a:off x="0" y="124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73" name="Line 77">
                <a:extLst>
                  <a:ext uri="{FF2B5EF4-FFF2-40B4-BE49-F238E27FC236}">
                    <a16:creationId xmlns:a16="http://schemas.microsoft.com/office/drawing/2014/main" id="{4F61D4BE-78D5-400D-B8CB-F74159165598}"/>
                  </a:ext>
                </a:extLst>
              </p:cNvPr>
              <p:cNvSpPr>
                <a:spLocks noChangeShapeType="1"/>
              </p:cNvSpPr>
              <p:nvPr userDrawn="1"/>
            </p:nvSpPr>
            <p:spPr bwMode="auto">
              <a:xfrm>
                <a:off x="0" y="1163"/>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74" name="Line 78">
                <a:extLst>
                  <a:ext uri="{FF2B5EF4-FFF2-40B4-BE49-F238E27FC236}">
                    <a16:creationId xmlns:a16="http://schemas.microsoft.com/office/drawing/2014/main" id="{9FBBB908-992A-4858-BA50-286460A46DB2}"/>
                  </a:ext>
                </a:extLst>
              </p:cNvPr>
              <p:cNvSpPr>
                <a:spLocks noChangeShapeType="1"/>
              </p:cNvSpPr>
              <p:nvPr userDrawn="1"/>
            </p:nvSpPr>
            <p:spPr bwMode="auto">
              <a:xfrm>
                <a:off x="0" y="1037"/>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75" name="Line 79">
                <a:extLst>
                  <a:ext uri="{FF2B5EF4-FFF2-40B4-BE49-F238E27FC236}">
                    <a16:creationId xmlns:a16="http://schemas.microsoft.com/office/drawing/2014/main" id="{51F2BB49-8CDF-45E0-8D24-0E1A4C9CB675}"/>
                  </a:ext>
                </a:extLst>
              </p:cNvPr>
              <p:cNvSpPr>
                <a:spLocks noChangeShapeType="1"/>
              </p:cNvSpPr>
              <p:nvPr userDrawn="1"/>
            </p:nvSpPr>
            <p:spPr bwMode="auto">
              <a:xfrm>
                <a:off x="0" y="109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76" name="Line 80">
                <a:extLst>
                  <a:ext uri="{FF2B5EF4-FFF2-40B4-BE49-F238E27FC236}">
                    <a16:creationId xmlns:a16="http://schemas.microsoft.com/office/drawing/2014/main" id="{63B14D0D-077F-4F83-98E1-B388D0BFF132}"/>
                  </a:ext>
                </a:extLst>
              </p:cNvPr>
              <p:cNvSpPr>
                <a:spLocks noChangeShapeType="1"/>
              </p:cNvSpPr>
              <p:nvPr userDrawn="1"/>
            </p:nvSpPr>
            <p:spPr bwMode="auto">
              <a:xfrm>
                <a:off x="0" y="128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77" name="Line 81">
                <a:extLst>
                  <a:ext uri="{FF2B5EF4-FFF2-40B4-BE49-F238E27FC236}">
                    <a16:creationId xmlns:a16="http://schemas.microsoft.com/office/drawing/2014/main" id="{075747A3-2D6B-417A-8F62-1AFBC04BF779}"/>
                  </a:ext>
                </a:extLst>
              </p:cNvPr>
              <p:cNvSpPr>
                <a:spLocks noChangeShapeType="1"/>
              </p:cNvSpPr>
              <p:nvPr userDrawn="1"/>
            </p:nvSpPr>
            <p:spPr bwMode="auto">
              <a:xfrm>
                <a:off x="0" y="126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78" name="Line 82">
                <a:extLst>
                  <a:ext uri="{FF2B5EF4-FFF2-40B4-BE49-F238E27FC236}">
                    <a16:creationId xmlns:a16="http://schemas.microsoft.com/office/drawing/2014/main" id="{6FC9BA26-3CD6-49C7-9308-BEB46AF545D3}"/>
                  </a:ext>
                </a:extLst>
              </p:cNvPr>
              <p:cNvSpPr>
                <a:spLocks noChangeShapeType="1"/>
              </p:cNvSpPr>
              <p:nvPr userDrawn="1"/>
            </p:nvSpPr>
            <p:spPr bwMode="auto">
              <a:xfrm>
                <a:off x="0" y="86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79" name="Line 83">
                <a:extLst>
                  <a:ext uri="{FF2B5EF4-FFF2-40B4-BE49-F238E27FC236}">
                    <a16:creationId xmlns:a16="http://schemas.microsoft.com/office/drawing/2014/main" id="{F3F18323-54D1-4162-B89D-E07E99C0F298}"/>
                  </a:ext>
                </a:extLst>
              </p:cNvPr>
              <p:cNvSpPr>
                <a:spLocks noChangeShapeType="1"/>
              </p:cNvSpPr>
              <p:nvPr userDrawn="1"/>
            </p:nvSpPr>
            <p:spPr bwMode="auto">
              <a:xfrm>
                <a:off x="0" y="89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80" name="Line 84">
                <a:extLst>
                  <a:ext uri="{FF2B5EF4-FFF2-40B4-BE49-F238E27FC236}">
                    <a16:creationId xmlns:a16="http://schemas.microsoft.com/office/drawing/2014/main" id="{AD09C16A-C59C-4453-B1A1-5B199C23C3FA}"/>
                  </a:ext>
                </a:extLst>
              </p:cNvPr>
              <p:cNvSpPr>
                <a:spLocks noChangeShapeType="1"/>
              </p:cNvSpPr>
              <p:nvPr userDrawn="1"/>
            </p:nvSpPr>
            <p:spPr bwMode="auto">
              <a:xfrm>
                <a:off x="0" y="92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81" name="Line 85">
                <a:extLst>
                  <a:ext uri="{FF2B5EF4-FFF2-40B4-BE49-F238E27FC236}">
                    <a16:creationId xmlns:a16="http://schemas.microsoft.com/office/drawing/2014/main" id="{956CB398-8B05-4385-98BF-D3399F961553}"/>
                  </a:ext>
                </a:extLst>
              </p:cNvPr>
              <p:cNvSpPr>
                <a:spLocks noChangeShapeType="1"/>
              </p:cNvSpPr>
              <p:nvPr userDrawn="1"/>
            </p:nvSpPr>
            <p:spPr bwMode="auto">
              <a:xfrm>
                <a:off x="0" y="77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82" name="Line 86">
                <a:extLst>
                  <a:ext uri="{FF2B5EF4-FFF2-40B4-BE49-F238E27FC236}">
                    <a16:creationId xmlns:a16="http://schemas.microsoft.com/office/drawing/2014/main" id="{53D12034-1003-479E-AB82-1C869942FC75}"/>
                  </a:ext>
                </a:extLst>
              </p:cNvPr>
              <p:cNvSpPr>
                <a:spLocks noChangeShapeType="1"/>
              </p:cNvSpPr>
              <p:nvPr userDrawn="1"/>
            </p:nvSpPr>
            <p:spPr bwMode="auto">
              <a:xfrm>
                <a:off x="0" y="81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83" name="Line 87">
                <a:extLst>
                  <a:ext uri="{FF2B5EF4-FFF2-40B4-BE49-F238E27FC236}">
                    <a16:creationId xmlns:a16="http://schemas.microsoft.com/office/drawing/2014/main" id="{644363DA-0982-417A-8CAE-090555348FAC}"/>
                  </a:ext>
                </a:extLst>
              </p:cNvPr>
              <p:cNvSpPr>
                <a:spLocks noChangeShapeType="1"/>
              </p:cNvSpPr>
              <p:nvPr userDrawn="1"/>
            </p:nvSpPr>
            <p:spPr bwMode="auto">
              <a:xfrm>
                <a:off x="0" y="71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84" name="Line 88">
                <a:extLst>
                  <a:ext uri="{FF2B5EF4-FFF2-40B4-BE49-F238E27FC236}">
                    <a16:creationId xmlns:a16="http://schemas.microsoft.com/office/drawing/2014/main" id="{293D4976-D5AB-4467-8339-1229B6DA552D}"/>
                  </a:ext>
                </a:extLst>
              </p:cNvPr>
              <p:cNvSpPr>
                <a:spLocks noChangeShapeType="1"/>
              </p:cNvSpPr>
              <p:nvPr userDrawn="1"/>
            </p:nvSpPr>
            <p:spPr bwMode="auto">
              <a:xfrm>
                <a:off x="0" y="646"/>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85" name="Line 89">
                <a:extLst>
                  <a:ext uri="{FF2B5EF4-FFF2-40B4-BE49-F238E27FC236}">
                    <a16:creationId xmlns:a16="http://schemas.microsoft.com/office/drawing/2014/main" id="{D1CEBA39-3DF3-4273-A2AF-37F6EC6D24DB}"/>
                  </a:ext>
                </a:extLst>
              </p:cNvPr>
              <p:cNvSpPr>
                <a:spLocks noChangeShapeType="1"/>
              </p:cNvSpPr>
              <p:nvPr userDrawn="1"/>
            </p:nvSpPr>
            <p:spPr bwMode="auto">
              <a:xfrm>
                <a:off x="0" y="522"/>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86" name="Line 90">
                <a:extLst>
                  <a:ext uri="{FF2B5EF4-FFF2-40B4-BE49-F238E27FC236}">
                    <a16:creationId xmlns:a16="http://schemas.microsoft.com/office/drawing/2014/main" id="{C2FA4026-F9CE-4C99-9034-7E77C5E6ABE3}"/>
                  </a:ext>
                </a:extLst>
              </p:cNvPr>
              <p:cNvSpPr>
                <a:spLocks noChangeShapeType="1"/>
              </p:cNvSpPr>
              <p:nvPr userDrawn="1"/>
            </p:nvSpPr>
            <p:spPr bwMode="auto">
              <a:xfrm>
                <a:off x="0" y="558"/>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87" name="Line 91">
                <a:extLst>
                  <a:ext uri="{FF2B5EF4-FFF2-40B4-BE49-F238E27FC236}">
                    <a16:creationId xmlns:a16="http://schemas.microsoft.com/office/drawing/2014/main" id="{8BCA2597-B100-41BA-B1AE-960D40FA7413}"/>
                  </a:ext>
                </a:extLst>
              </p:cNvPr>
              <p:cNvSpPr>
                <a:spLocks noChangeShapeType="1"/>
              </p:cNvSpPr>
              <p:nvPr userDrawn="1"/>
            </p:nvSpPr>
            <p:spPr bwMode="auto">
              <a:xfrm>
                <a:off x="0" y="591"/>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88" name="Line 92">
                <a:extLst>
                  <a:ext uri="{FF2B5EF4-FFF2-40B4-BE49-F238E27FC236}">
                    <a16:creationId xmlns:a16="http://schemas.microsoft.com/office/drawing/2014/main" id="{98702570-EBD9-48C3-A9D6-86578BA2BE13}"/>
                  </a:ext>
                </a:extLst>
              </p:cNvPr>
              <p:cNvSpPr>
                <a:spLocks noChangeShapeType="1"/>
              </p:cNvSpPr>
              <p:nvPr userDrawn="1"/>
            </p:nvSpPr>
            <p:spPr bwMode="auto">
              <a:xfrm>
                <a:off x="0" y="432"/>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89" name="Line 93">
                <a:extLst>
                  <a:ext uri="{FF2B5EF4-FFF2-40B4-BE49-F238E27FC236}">
                    <a16:creationId xmlns:a16="http://schemas.microsoft.com/office/drawing/2014/main" id="{9AEB35DE-4F15-4871-B5E0-62EEB3A0019F}"/>
                  </a:ext>
                </a:extLst>
              </p:cNvPr>
              <p:cNvSpPr>
                <a:spLocks noChangeShapeType="1"/>
              </p:cNvSpPr>
              <p:nvPr userDrawn="1"/>
            </p:nvSpPr>
            <p:spPr bwMode="auto">
              <a:xfrm>
                <a:off x="0" y="38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90" name="Line 94">
                <a:extLst>
                  <a:ext uri="{FF2B5EF4-FFF2-40B4-BE49-F238E27FC236}">
                    <a16:creationId xmlns:a16="http://schemas.microsoft.com/office/drawing/2014/main" id="{843FD1E0-45D3-4DAB-92BB-AC701B5BCF24}"/>
                  </a:ext>
                </a:extLst>
              </p:cNvPr>
              <p:cNvSpPr>
                <a:spLocks noChangeShapeType="1"/>
              </p:cNvSpPr>
              <p:nvPr userDrawn="1"/>
            </p:nvSpPr>
            <p:spPr bwMode="auto">
              <a:xfrm>
                <a:off x="0" y="47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91" name="Line 95">
                <a:extLst>
                  <a:ext uri="{FF2B5EF4-FFF2-40B4-BE49-F238E27FC236}">
                    <a16:creationId xmlns:a16="http://schemas.microsoft.com/office/drawing/2014/main" id="{D891AF2C-1268-4D66-B01A-C42801AA905B}"/>
                  </a:ext>
                </a:extLst>
              </p:cNvPr>
              <p:cNvSpPr>
                <a:spLocks noChangeShapeType="1"/>
              </p:cNvSpPr>
              <p:nvPr userDrawn="1"/>
            </p:nvSpPr>
            <p:spPr bwMode="auto">
              <a:xfrm>
                <a:off x="0" y="33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92" name="Line 96">
                <a:extLst>
                  <a:ext uri="{FF2B5EF4-FFF2-40B4-BE49-F238E27FC236}">
                    <a16:creationId xmlns:a16="http://schemas.microsoft.com/office/drawing/2014/main" id="{3DD47D8F-C557-4B99-B916-8F5BCADE47D7}"/>
                  </a:ext>
                </a:extLst>
              </p:cNvPr>
              <p:cNvSpPr>
                <a:spLocks noChangeShapeType="1"/>
              </p:cNvSpPr>
              <p:nvPr userDrawn="1"/>
            </p:nvSpPr>
            <p:spPr bwMode="auto">
              <a:xfrm>
                <a:off x="0" y="31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93" name="Line 97">
                <a:extLst>
                  <a:ext uri="{FF2B5EF4-FFF2-40B4-BE49-F238E27FC236}">
                    <a16:creationId xmlns:a16="http://schemas.microsoft.com/office/drawing/2014/main" id="{C9ABF6FA-66AE-4909-AEC4-4735E3CE3472}"/>
                  </a:ext>
                </a:extLst>
              </p:cNvPr>
              <p:cNvSpPr>
                <a:spLocks noChangeShapeType="1"/>
              </p:cNvSpPr>
              <p:nvPr userDrawn="1"/>
            </p:nvSpPr>
            <p:spPr bwMode="auto">
              <a:xfrm>
                <a:off x="0" y="258"/>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94" name="Line 98">
                <a:extLst>
                  <a:ext uri="{FF2B5EF4-FFF2-40B4-BE49-F238E27FC236}">
                    <a16:creationId xmlns:a16="http://schemas.microsoft.com/office/drawing/2014/main" id="{93D33B0F-D7DE-47B6-94D2-D18B22BF2580}"/>
                  </a:ext>
                </a:extLst>
              </p:cNvPr>
              <p:cNvSpPr>
                <a:spLocks noChangeShapeType="1"/>
              </p:cNvSpPr>
              <p:nvPr userDrawn="1"/>
            </p:nvSpPr>
            <p:spPr bwMode="auto">
              <a:xfrm>
                <a:off x="0" y="7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95" name="Line 99">
                <a:extLst>
                  <a:ext uri="{FF2B5EF4-FFF2-40B4-BE49-F238E27FC236}">
                    <a16:creationId xmlns:a16="http://schemas.microsoft.com/office/drawing/2014/main" id="{50A5AEE5-3BD5-4133-AA91-B88618F0FEAD}"/>
                  </a:ext>
                </a:extLst>
              </p:cNvPr>
              <p:cNvSpPr>
                <a:spLocks noChangeShapeType="1"/>
              </p:cNvSpPr>
              <p:nvPr userDrawn="1"/>
            </p:nvSpPr>
            <p:spPr bwMode="auto">
              <a:xfrm>
                <a:off x="0" y="43"/>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96" name="Line 100">
                <a:extLst>
                  <a:ext uri="{FF2B5EF4-FFF2-40B4-BE49-F238E27FC236}">
                    <a16:creationId xmlns:a16="http://schemas.microsoft.com/office/drawing/2014/main" id="{488F3C4B-6313-4A8D-856A-98E48D164F97}"/>
                  </a:ext>
                </a:extLst>
              </p:cNvPr>
              <p:cNvSpPr>
                <a:spLocks noChangeShapeType="1"/>
              </p:cNvSpPr>
              <p:nvPr userDrawn="1"/>
            </p:nvSpPr>
            <p:spPr bwMode="auto">
              <a:xfrm>
                <a:off x="0" y="9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97" name="Line 101">
                <a:extLst>
                  <a:ext uri="{FF2B5EF4-FFF2-40B4-BE49-F238E27FC236}">
                    <a16:creationId xmlns:a16="http://schemas.microsoft.com/office/drawing/2014/main" id="{EB69764B-41F9-44A2-B5E3-04CC688982BE}"/>
                  </a:ext>
                </a:extLst>
              </p:cNvPr>
              <p:cNvSpPr>
                <a:spLocks noChangeShapeType="1"/>
              </p:cNvSpPr>
              <p:nvPr userDrawn="1"/>
            </p:nvSpPr>
            <p:spPr bwMode="auto">
              <a:xfrm>
                <a:off x="0" y="145"/>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98" name="Line 102">
                <a:extLst>
                  <a:ext uri="{FF2B5EF4-FFF2-40B4-BE49-F238E27FC236}">
                    <a16:creationId xmlns:a16="http://schemas.microsoft.com/office/drawing/2014/main" id="{B37F2EB1-FF9D-420C-B9BC-19B283F6359E}"/>
                  </a:ext>
                </a:extLst>
              </p:cNvPr>
              <p:cNvSpPr>
                <a:spLocks noChangeShapeType="1"/>
              </p:cNvSpPr>
              <p:nvPr userDrawn="1"/>
            </p:nvSpPr>
            <p:spPr bwMode="auto">
              <a:xfrm>
                <a:off x="0" y="202"/>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4199" name="Rectangle 103">
            <a:extLst>
              <a:ext uri="{FF2B5EF4-FFF2-40B4-BE49-F238E27FC236}">
                <a16:creationId xmlns:a16="http://schemas.microsoft.com/office/drawing/2014/main" id="{6BE61D54-F35D-45A1-A5FB-DA5C2C268F80}"/>
              </a:ext>
            </a:extLst>
          </p:cNvPr>
          <p:cNvSpPr>
            <a:spLocks noGrp="1" noChangeArrowheads="1"/>
          </p:cNvSpPr>
          <p:nvPr>
            <p:ph type="dt" sz="half" idx="2"/>
          </p:nvPr>
        </p:nvSpPr>
        <p:spPr>
          <a:xfrm>
            <a:off x="1387475" y="6357938"/>
            <a:ext cx="1905000" cy="457200"/>
          </a:xfrm>
          <a:extLst>
            <a:ext uri="{909E8E84-426E-40DD-AFC4-6F175D3DCCD1}">
              <a14:hiddenFill xmlns:a14="http://schemas.microsoft.com/office/drawing/2010/main">
                <a:solidFill>
                  <a:schemeClr val="accent1"/>
                </a:solidFill>
              </a14:hiddenFill>
            </a:ext>
          </a:extLst>
        </p:spPr>
        <p:txBody>
          <a:bodyPr/>
          <a:lstStyle>
            <a:lvl1pPr>
              <a:defRPr/>
            </a:lvl1pPr>
          </a:lstStyle>
          <a:p>
            <a:endParaRPr lang="en-US" altLang="en-US"/>
          </a:p>
        </p:txBody>
      </p:sp>
      <p:sp>
        <p:nvSpPr>
          <p:cNvPr id="4200" name="Rectangle 104">
            <a:extLst>
              <a:ext uri="{FF2B5EF4-FFF2-40B4-BE49-F238E27FC236}">
                <a16:creationId xmlns:a16="http://schemas.microsoft.com/office/drawing/2014/main" id="{9893B6F3-4172-4671-B736-C903E2408673}"/>
              </a:ext>
            </a:extLst>
          </p:cNvPr>
          <p:cNvSpPr>
            <a:spLocks noGrp="1" noChangeArrowheads="1"/>
          </p:cNvSpPr>
          <p:nvPr>
            <p:ph type="ftr" sz="quarter" idx="3"/>
          </p:nvPr>
        </p:nvSpPr>
        <p:spPr>
          <a:xfrm>
            <a:off x="3722688" y="6357938"/>
            <a:ext cx="2271712" cy="457200"/>
          </a:xfrm>
        </p:spPr>
        <p:txBody>
          <a:bodyPr/>
          <a:lstStyle>
            <a:lvl1pPr>
              <a:defRPr/>
            </a:lvl1pPr>
          </a:lstStyle>
          <a:p>
            <a:endParaRPr lang="en-US" altLang="en-US"/>
          </a:p>
        </p:txBody>
      </p:sp>
      <p:sp>
        <p:nvSpPr>
          <p:cNvPr id="4201" name="Rectangle 105">
            <a:extLst>
              <a:ext uri="{FF2B5EF4-FFF2-40B4-BE49-F238E27FC236}">
                <a16:creationId xmlns:a16="http://schemas.microsoft.com/office/drawing/2014/main" id="{42DC1D27-4609-4E4E-ACA2-390927FC7CCD}"/>
              </a:ext>
            </a:extLst>
          </p:cNvPr>
          <p:cNvSpPr>
            <a:spLocks noGrp="1" noChangeArrowheads="1"/>
          </p:cNvSpPr>
          <p:nvPr>
            <p:ph type="sldNum" sz="quarter" idx="4"/>
          </p:nvPr>
        </p:nvSpPr>
        <p:spPr>
          <a:xfrm>
            <a:off x="6464300" y="6361113"/>
            <a:ext cx="1906588" cy="457200"/>
          </a:xfrm>
        </p:spPr>
        <p:txBody>
          <a:bodyPr/>
          <a:lstStyle>
            <a:lvl1pPr>
              <a:defRPr/>
            </a:lvl1pPr>
          </a:lstStyle>
          <a:p>
            <a:fld id="{5058EAAD-3A0A-4166-8C56-7EB6696C2AAD}" type="slidenum">
              <a:rPr lang="en-US" altLang="en-US"/>
              <a:pPr/>
              <a:t>‹#›</a:t>
            </a:fld>
            <a:endParaRPr lang="en-US" altLang="en-US"/>
          </a:p>
        </p:txBody>
      </p:sp>
      <p:sp>
        <p:nvSpPr>
          <p:cNvPr id="4202" name="Rectangle 106">
            <a:extLst>
              <a:ext uri="{FF2B5EF4-FFF2-40B4-BE49-F238E27FC236}">
                <a16:creationId xmlns:a16="http://schemas.microsoft.com/office/drawing/2014/main" id="{D2286939-9A6C-44F6-9FD1-2299363E2DB8}"/>
              </a:ext>
            </a:extLst>
          </p:cNvPr>
          <p:cNvSpPr>
            <a:spLocks noGrp="1" noChangeArrowheads="1"/>
          </p:cNvSpPr>
          <p:nvPr>
            <p:ph type="ctrTitle"/>
          </p:nvPr>
        </p:nvSpPr>
        <p:spPr>
          <a:xfrm>
            <a:off x="1169988" y="1046163"/>
            <a:ext cx="7380287" cy="1012825"/>
          </a:xfrm>
        </p:spPr>
        <p:txBody>
          <a:bodyPr/>
          <a:lstStyle>
            <a:lvl1pPr>
              <a:defRPr sz="4000"/>
            </a:lvl1pPr>
          </a:lstStyle>
          <a:p>
            <a:pPr lvl="0"/>
            <a:r>
              <a:rPr lang="en-US" altLang="en-US" noProof="0"/>
              <a:t>Click to edit Master title style</a:t>
            </a:r>
          </a:p>
        </p:txBody>
      </p:sp>
      <p:sp>
        <p:nvSpPr>
          <p:cNvPr id="4203" name="Rectangle 107">
            <a:extLst>
              <a:ext uri="{FF2B5EF4-FFF2-40B4-BE49-F238E27FC236}">
                <a16:creationId xmlns:a16="http://schemas.microsoft.com/office/drawing/2014/main" id="{90350EFF-51B0-4038-B06E-117BDF1B90CA}"/>
              </a:ext>
            </a:extLst>
          </p:cNvPr>
          <p:cNvSpPr>
            <a:spLocks noGrp="1" noChangeArrowheads="1"/>
          </p:cNvSpPr>
          <p:nvPr>
            <p:ph type="subTitle" idx="1"/>
          </p:nvPr>
        </p:nvSpPr>
        <p:spPr>
          <a:xfrm>
            <a:off x="1566863" y="2693988"/>
            <a:ext cx="6662737" cy="2994025"/>
          </a:xfrm>
        </p:spPr>
        <p:txBody>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4204" name="Rectangle 108">
            <a:extLst>
              <a:ext uri="{FF2B5EF4-FFF2-40B4-BE49-F238E27FC236}">
                <a16:creationId xmlns:a16="http://schemas.microsoft.com/office/drawing/2014/main" id="{581F2EE5-9B85-4A2C-BB6E-1CC5FC0A4EBD}"/>
              </a:ext>
            </a:extLst>
          </p:cNvPr>
          <p:cNvSpPr>
            <a:spLocks noChangeArrowheads="1"/>
          </p:cNvSpPr>
          <p:nvPr/>
        </p:nvSpPr>
        <p:spPr bwMode="auto">
          <a:xfrm>
            <a:off x="3017838" y="2120900"/>
            <a:ext cx="5662612" cy="777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a:p>
        </p:txBody>
      </p:sp>
      <p:sp>
        <p:nvSpPr>
          <p:cNvPr id="4205" name="Rectangle 109">
            <a:extLst>
              <a:ext uri="{FF2B5EF4-FFF2-40B4-BE49-F238E27FC236}">
                <a16:creationId xmlns:a16="http://schemas.microsoft.com/office/drawing/2014/main" id="{6E1E73C6-CEA1-4608-A99F-CF483CC70EF2}"/>
              </a:ext>
            </a:extLst>
          </p:cNvPr>
          <p:cNvSpPr>
            <a:spLocks noChangeArrowheads="1"/>
          </p:cNvSpPr>
          <p:nvPr/>
        </p:nvSpPr>
        <p:spPr bwMode="auto">
          <a:xfrm>
            <a:off x="1098550" y="862013"/>
            <a:ext cx="5662613" cy="777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205"/>
                                        </p:tgtEl>
                                        <p:attrNameLst>
                                          <p:attrName>style.visibility</p:attrName>
                                        </p:attrNameLst>
                                      </p:cBhvr>
                                      <p:to>
                                        <p:strVal val="visible"/>
                                      </p:to>
                                    </p:set>
                                    <p:anim calcmode="lin" valueType="num">
                                      <p:cBhvr additive="base">
                                        <p:cTn id="7" dur="500"/>
                                        <p:tgtEl>
                                          <p:spTgt spid="4205"/>
                                        </p:tgtEl>
                                        <p:attrNameLst>
                                          <p:attrName>ppt_x</p:attrName>
                                        </p:attrNameLst>
                                      </p:cBhvr>
                                      <p:tavLst>
                                        <p:tav tm="0">
                                          <p:val>
                                            <p:strVal val="#ppt_x-#ppt_w*1.125000"/>
                                          </p:val>
                                        </p:tav>
                                        <p:tav tm="100000">
                                          <p:val>
                                            <p:strVal val="#ppt_x"/>
                                          </p:val>
                                        </p:tav>
                                      </p:tavLst>
                                    </p:anim>
                                    <p:animEffect transition="in" filter="wipe(right)">
                                      <p:cBhvr>
                                        <p:cTn id="8" dur="500"/>
                                        <p:tgtEl>
                                          <p:spTgt spid="4205"/>
                                        </p:tgtEl>
                                      </p:cBhvr>
                                    </p:animEffect>
                                  </p:childTnLst>
                                </p:cTn>
                              </p:par>
                            </p:childTnLst>
                          </p:cTn>
                        </p:par>
                        <p:par>
                          <p:cTn id="9" fill="hold" nodeType="afterGroup">
                            <p:stCondLst>
                              <p:cond delay="500"/>
                            </p:stCondLst>
                            <p:childTnLst>
                              <p:par>
                                <p:cTn id="10" presetID="12" presetClass="entr" presetSubtype="2" fill="hold" grpId="0" nodeType="afterEffect">
                                  <p:stCondLst>
                                    <p:cond delay="0"/>
                                  </p:stCondLst>
                                  <p:childTnLst>
                                    <p:set>
                                      <p:cBhvr>
                                        <p:cTn id="11" dur="1" fill="hold">
                                          <p:stCondLst>
                                            <p:cond delay="0"/>
                                          </p:stCondLst>
                                        </p:cTn>
                                        <p:tgtEl>
                                          <p:spTgt spid="4204"/>
                                        </p:tgtEl>
                                        <p:attrNameLst>
                                          <p:attrName>style.visibility</p:attrName>
                                        </p:attrNameLst>
                                      </p:cBhvr>
                                      <p:to>
                                        <p:strVal val="visible"/>
                                      </p:to>
                                    </p:set>
                                    <p:anim calcmode="lin" valueType="num">
                                      <p:cBhvr additive="base">
                                        <p:cTn id="12" dur="500"/>
                                        <p:tgtEl>
                                          <p:spTgt spid="4204"/>
                                        </p:tgtEl>
                                        <p:attrNameLst>
                                          <p:attrName>ppt_x</p:attrName>
                                        </p:attrNameLst>
                                      </p:cBhvr>
                                      <p:tavLst>
                                        <p:tav tm="0">
                                          <p:val>
                                            <p:strVal val="#ppt_x+#ppt_w*1.125000"/>
                                          </p:val>
                                        </p:tav>
                                        <p:tav tm="100000">
                                          <p:val>
                                            <p:strVal val="#ppt_x"/>
                                          </p:val>
                                        </p:tav>
                                      </p:tavLst>
                                    </p:anim>
                                    <p:animEffect transition="in" filter="wipe(left)">
                                      <p:cBhvr>
                                        <p:cTn id="13" dur="500"/>
                                        <p:tgtEl>
                                          <p:spTgt spid="4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4" grpId="0" animBg="1" autoUpdateAnimBg="0"/>
      <p:bldP spid="4205" grpId="0" animBg="1"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F8BA0-52A7-451D-B0E7-12FE1969B1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7D2E39-AB28-4447-983E-3CDE33A5F0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CDBD12-95DD-4BB9-8BF1-1A4BDAD2288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34B7494-928A-44E3-93F7-7660DFBB5AD7}"/>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B80A1FFB-6052-4975-8073-C5D1E38E527F}"/>
              </a:ext>
            </a:extLst>
          </p:cNvPr>
          <p:cNvSpPr>
            <a:spLocks noGrp="1"/>
          </p:cNvSpPr>
          <p:nvPr>
            <p:ph type="sldNum" sz="quarter" idx="12"/>
          </p:nvPr>
        </p:nvSpPr>
        <p:spPr/>
        <p:txBody>
          <a:bodyPr/>
          <a:lstStyle>
            <a:lvl1pPr>
              <a:defRPr/>
            </a:lvl1pPr>
          </a:lstStyle>
          <a:p>
            <a:fld id="{B53FE5DF-3B12-4D4D-90F0-857A9FE3C466}" type="slidenum">
              <a:rPr lang="en-US" altLang="en-US"/>
              <a:pPr/>
              <a:t>‹#›</a:t>
            </a:fld>
            <a:endParaRPr lang="en-US" altLang="en-US"/>
          </a:p>
        </p:txBody>
      </p:sp>
    </p:spTree>
    <p:extLst>
      <p:ext uri="{BB962C8B-B14F-4D97-AF65-F5344CB8AC3E}">
        <p14:creationId xmlns:p14="http://schemas.microsoft.com/office/powerpoint/2010/main" val="3397382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51E571-1B4F-44F5-9542-0F2C7FEC7541}"/>
              </a:ext>
            </a:extLst>
          </p:cNvPr>
          <p:cNvSpPr>
            <a:spLocks noGrp="1"/>
          </p:cNvSpPr>
          <p:nvPr>
            <p:ph type="title" orient="vert"/>
          </p:nvPr>
        </p:nvSpPr>
        <p:spPr>
          <a:xfrm>
            <a:off x="6778625" y="609600"/>
            <a:ext cx="1989138" cy="5486400"/>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AC63B1-818B-47F2-9581-A35E86973ABF}"/>
              </a:ext>
            </a:extLst>
          </p:cNvPr>
          <p:cNvSpPr>
            <a:spLocks noGrp="1"/>
          </p:cNvSpPr>
          <p:nvPr>
            <p:ph type="body" orient="vert" idx="1"/>
          </p:nvPr>
        </p:nvSpPr>
        <p:spPr>
          <a:xfrm>
            <a:off x="809625" y="609600"/>
            <a:ext cx="58166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DCBFB8-8DC0-409F-8EBF-9EDC23D5B99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0DA8FE5-15C1-4571-9CC2-76E9B0BE3B8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91E89D0-D957-4769-A85E-87CB55B2217A}"/>
              </a:ext>
            </a:extLst>
          </p:cNvPr>
          <p:cNvSpPr>
            <a:spLocks noGrp="1"/>
          </p:cNvSpPr>
          <p:nvPr>
            <p:ph type="sldNum" sz="quarter" idx="12"/>
          </p:nvPr>
        </p:nvSpPr>
        <p:spPr/>
        <p:txBody>
          <a:bodyPr/>
          <a:lstStyle>
            <a:lvl1pPr>
              <a:defRPr/>
            </a:lvl1pPr>
          </a:lstStyle>
          <a:p>
            <a:fld id="{CBAC7096-4F13-4367-B4E2-356EBAC33946}" type="slidenum">
              <a:rPr lang="en-US" altLang="en-US"/>
              <a:pPr/>
              <a:t>‹#›</a:t>
            </a:fld>
            <a:endParaRPr lang="en-US" altLang="en-US"/>
          </a:p>
        </p:txBody>
      </p:sp>
    </p:spTree>
    <p:extLst>
      <p:ext uri="{BB962C8B-B14F-4D97-AF65-F5344CB8AC3E}">
        <p14:creationId xmlns:p14="http://schemas.microsoft.com/office/powerpoint/2010/main" val="1856415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8E84C-1FB9-4B74-B6FC-832D8C5700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5D685E-AF9C-4D7E-B4DD-E47F298CBB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5A1C3D-15A1-4EE7-9A7F-44BE4244928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A6581377-A686-43B7-9E8D-FAA2C78335C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B1200CA-E1F8-4419-93CB-72243F2CCBB7}"/>
              </a:ext>
            </a:extLst>
          </p:cNvPr>
          <p:cNvSpPr>
            <a:spLocks noGrp="1"/>
          </p:cNvSpPr>
          <p:nvPr>
            <p:ph type="sldNum" sz="quarter" idx="12"/>
          </p:nvPr>
        </p:nvSpPr>
        <p:spPr/>
        <p:txBody>
          <a:bodyPr/>
          <a:lstStyle>
            <a:lvl1pPr>
              <a:defRPr/>
            </a:lvl1pPr>
          </a:lstStyle>
          <a:p>
            <a:fld id="{1BF20F1D-26A5-4A2B-9C57-1A2C278285FE}" type="slidenum">
              <a:rPr lang="en-US" altLang="en-US"/>
              <a:pPr/>
              <a:t>‹#›</a:t>
            </a:fld>
            <a:endParaRPr lang="en-US" altLang="en-US"/>
          </a:p>
        </p:txBody>
      </p:sp>
    </p:spTree>
    <p:extLst>
      <p:ext uri="{BB962C8B-B14F-4D97-AF65-F5344CB8AC3E}">
        <p14:creationId xmlns:p14="http://schemas.microsoft.com/office/powerpoint/2010/main" val="2928871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B437C-F645-4532-A6D3-5D6FBAB3659E}"/>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94112A-F998-4266-A557-7A5FFCC59537}"/>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91C114A9-F821-4C2E-8078-231212F9A6FA}"/>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E7EE01F-7F77-4CDE-9975-9A79893AB90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6B65FAA-B1B7-4287-95AF-F1DF6FF97B68}"/>
              </a:ext>
            </a:extLst>
          </p:cNvPr>
          <p:cNvSpPr>
            <a:spLocks noGrp="1"/>
          </p:cNvSpPr>
          <p:nvPr>
            <p:ph type="sldNum" sz="quarter" idx="12"/>
          </p:nvPr>
        </p:nvSpPr>
        <p:spPr/>
        <p:txBody>
          <a:bodyPr/>
          <a:lstStyle>
            <a:lvl1pPr>
              <a:defRPr/>
            </a:lvl1pPr>
          </a:lstStyle>
          <a:p>
            <a:fld id="{9FDFE607-1485-4AA7-8E0D-F6A4B1C0188E}" type="slidenum">
              <a:rPr lang="en-US" altLang="en-US"/>
              <a:pPr/>
              <a:t>‹#›</a:t>
            </a:fld>
            <a:endParaRPr lang="en-US" altLang="en-US"/>
          </a:p>
        </p:txBody>
      </p:sp>
    </p:spTree>
    <p:extLst>
      <p:ext uri="{BB962C8B-B14F-4D97-AF65-F5344CB8AC3E}">
        <p14:creationId xmlns:p14="http://schemas.microsoft.com/office/powerpoint/2010/main" val="68923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C0BAB-E0E0-4386-A60C-0AB5EA9C06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B4305C-D00A-40D3-9C51-96A3CDE34025}"/>
              </a:ext>
            </a:extLst>
          </p:cNvPr>
          <p:cNvSpPr>
            <a:spLocks noGrp="1"/>
          </p:cNvSpPr>
          <p:nvPr>
            <p:ph sz="half" idx="1"/>
          </p:nvPr>
        </p:nvSpPr>
        <p:spPr>
          <a:xfrm>
            <a:off x="809625" y="2214563"/>
            <a:ext cx="3902075" cy="3881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35FF7E-3873-4DB1-8FF1-FF70ACE7227D}"/>
              </a:ext>
            </a:extLst>
          </p:cNvPr>
          <p:cNvSpPr>
            <a:spLocks noGrp="1"/>
          </p:cNvSpPr>
          <p:nvPr>
            <p:ph sz="half" idx="2"/>
          </p:nvPr>
        </p:nvSpPr>
        <p:spPr>
          <a:xfrm>
            <a:off x="4864100" y="2214563"/>
            <a:ext cx="3903663" cy="3881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EFF94FD-24FD-40B1-AAA9-51E4A0D96EE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B7FBCA3-FE77-4DD4-B7AA-427DFE5E4255}"/>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A8F2FE5E-2568-4A2D-B2B4-C4D7A7A03957}"/>
              </a:ext>
            </a:extLst>
          </p:cNvPr>
          <p:cNvSpPr>
            <a:spLocks noGrp="1"/>
          </p:cNvSpPr>
          <p:nvPr>
            <p:ph type="sldNum" sz="quarter" idx="12"/>
          </p:nvPr>
        </p:nvSpPr>
        <p:spPr/>
        <p:txBody>
          <a:bodyPr/>
          <a:lstStyle>
            <a:lvl1pPr>
              <a:defRPr/>
            </a:lvl1pPr>
          </a:lstStyle>
          <a:p>
            <a:fld id="{6FE4DD71-4EEE-4BD7-979F-35E9B72E198D}" type="slidenum">
              <a:rPr lang="en-US" altLang="en-US"/>
              <a:pPr/>
              <a:t>‹#›</a:t>
            </a:fld>
            <a:endParaRPr lang="en-US" altLang="en-US"/>
          </a:p>
        </p:txBody>
      </p:sp>
    </p:spTree>
    <p:extLst>
      <p:ext uri="{BB962C8B-B14F-4D97-AF65-F5344CB8AC3E}">
        <p14:creationId xmlns:p14="http://schemas.microsoft.com/office/powerpoint/2010/main" val="3554563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F4334-E6C3-4FCC-A105-CD4A036E7C50}"/>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163C73-EA68-459D-AA35-FEFB1367A1E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8F5E5A-AFD1-4E9C-BDCE-F40CF41B691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B3A213-001D-4E67-8ED4-9EF1D10648D4}"/>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21CF91-2C2E-4F09-A5C0-FE26A2B4D921}"/>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008F3E-0215-4771-A5FC-91F2C8154F4B}"/>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707CB4B4-29D5-48EC-8EB9-7726A964F48B}"/>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36D4031A-1384-4FF6-8DD5-AC1BCCE83D13}"/>
              </a:ext>
            </a:extLst>
          </p:cNvPr>
          <p:cNvSpPr>
            <a:spLocks noGrp="1"/>
          </p:cNvSpPr>
          <p:nvPr>
            <p:ph type="sldNum" sz="quarter" idx="12"/>
          </p:nvPr>
        </p:nvSpPr>
        <p:spPr/>
        <p:txBody>
          <a:bodyPr/>
          <a:lstStyle>
            <a:lvl1pPr>
              <a:defRPr/>
            </a:lvl1pPr>
          </a:lstStyle>
          <a:p>
            <a:fld id="{52996784-E316-4F41-932E-F6F2189740D5}" type="slidenum">
              <a:rPr lang="en-US" altLang="en-US"/>
              <a:pPr/>
              <a:t>‹#›</a:t>
            </a:fld>
            <a:endParaRPr lang="en-US" altLang="en-US"/>
          </a:p>
        </p:txBody>
      </p:sp>
    </p:spTree>
    <p:extLst>
      <p:ext uri="{BB962C8B-B14F-4D97-AF65-F5344CB8AC3E}">
        <p14:creationId xmlns:p14="http://schemas.microsoft.com/office/powerpoint/2010/main" val="3206881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FD513-E4A0-49A7-99D2-6D0B6F19B3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08364E9-BE8C-488E-A291-F9B967C20187}"/>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D1A27EB1-E9BA-464F-B52C-03F2855C2CB1}"/>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485C981E-6D76-4B87-BB9A-266D4FE29964}"/>
              </a:ext>
            </a:extLst>
          </p:cNvPr>
          <p:cNvSpPr>
            <a:spLocks noGrp="1"/>
          </p:cNvSpPr>
          <p:nvPr>
            <p:ph type="sldNum" sz="quarter" idx="12"/>
          </p:nvPr>
        </p:nvSpPr>
        <p:spPr/>
        <p:txBody>
          <a:bodyPr/>
          <a:lstStyle>
            <a:lvl1pPr>
              <a:defRPr/>
            </a:lvl1pPr>
          </a:lstStyle>
          <a:p>
            <a:fld id="{2D15A26A-5B28-4BCA-85C5-4591E9F887D9}" type="slidenum">
              <a:rPr lang="en-US" altLang="en-US"/>
              <a:pPr/>
              <a:t>‹#›</a:t>
            </a:fld>
            <a:endParaRPr lang="en-US" altLang="en-US"/>
          </a:p>
        </p:txBody>
      </p:sp>
    </p:spTree>
    <p:extLst>
      <p:ext uri="{BB962C8B-B14F-4D97-AF65-F5344CB8AC3E}">
        <p14:creationId xmlns:p14="http://schemas.microsoft.com/office/powerpoint/2010/main" val="2410130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E4B1F4-F49B-4510-8146-8CD6ED3DBCD8}"/>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8AE23998-94FE-4B87-B56C-BA6106349CA1}"/>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BBC583EF-33A9-4E59-A14B-AF4AE5CEFCFA}"/>
              </a:ext>
            </a:extLst>
          </p:cNvPr>
          <p:cNvSpPr>
            <a:spLocks noGrp="1"/>
          </p:cNvSpPr>
          <p:nvPr>
            <p:ph type="sldNum" sz="quarter" idx="12"/>
          </p:nvPr>
        </p:nvSpPr>
        <p:spPr/>
        <p:txBody>
          <a:bodyPr/>
          <a:lstStyle>
            <a:lvl1pPr>
              <a:defRPr/>
            </a:lvl1pPr>
          </a:lstStyle>
          <a:p>
            <a:fld id="{1A93BF1F-EBE6-407C-91DB-020CDA66D56B}" type="slidenum">
              <a:rPr lang="en-US" altLang="en-US"/>
              <a:pPr/>
              <a:t>‹#›</a:t>
            </a:fld>
            <a:endParaRPr lang="en-US" altLang="en-US"/>
          </a:p>
        </p:txBody>
      </p:sp>
    </p:spTree>
    <p:extLst>
      <p:ext uri="{BB962C8B-B14F-4D97-AF65-F5344CB8AC3E}">
        <p14:creationId xmlns:p14="http://schemas.microsoft.com/office/powerpoint/2010/main" val="3749954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A6A40-A779-4476-AF4A-CC5D213F9470}"/>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BE8140-ADE1-49F2-830E-5D2AE802DAF3}"/>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AA02B4B-247D-4541-8DE5-7DE9C1E50FF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061D4C-9533-4286-98A9-A617BA8962D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ED5FB245-C9E6-4103-8D84-4673583C102A}"/>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071B7F69-0D88-45E8-860D-5133FDC0E6C8}"/>
              </a:ext>
            </a:extLst>
          </p:cNvPr>
          <p:cNvSpPr>
            <a:spLocks noGrp="1"/>
          </p:cNvSpPr>
          <p:nvPr>
            <p:ph type="sldNum" sz="quarter" idx="12"/>
          </p:nvPr>
        </p:nvSpPr>
        <p:spPr/>
        <p:txBody>
          <a:bodyPr/>
          <a:lstStyle>
            <a:lvl1pPr>
              <a:defRPr/>
            </a:lvl1pPr>
          </a:lstStyle>
          <a:p>
            <a:fld id="{B28090DF-002C-4611-BF24-835FD521EEF0}" type="slidenum">
              <a:rPr lang="en-US" altLang="en-US"/>
              <a:pPr/>
              <a:t>‹#›</a:t>
            </a:fld>
            <a:endParaRPr lang="en-US" altLang="en-US"/>
          </a:p>
        </p:txBody>
      </p:sp>
    </p:spTree>
    <p:extLst>
      <p:ext uri="{BB962C8B-B14F-4D97-AF65-F5344CB8AC3E}">
        <p14:creationId xmlns:p14="http://schemas.microsoft.com/office/powerpoint/2010/main" val="1442597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1E921-76BC-4B03-8F67-754B3DA1993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5A5EECE-A0D4-4E2D-8EFD-5CD4A44C6F2C}"/>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59B5B6-481F-4E30-BF75-35E865B5067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60DAA5-1A24-4704-A5CD-67A3BC5889D3}"/>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DB034AD-DFBB-4929-B5CD-5B931C23327F}"/>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4056611F-A3C4-44F1-BC57-9D1A1915D8D0}"/>
              </a:ext>
            </a:extLst>
          </p:cNvPr>
          <p:cNvSpPr>
            <a:spLocks noGrp="1"/>
          </p:cNvSpPr>
          <p:nvPr>
            <p:ph type="sldNum" sz="quarter" idx="12"/>
          </p:nvPr>
        </p:nvSpPr>
        <p:spPr/>
        <p:txBody>
          <a:bodyPr/>
          <a:lstStyle>
            <a:lvl1pPr>
              <a:defRPr/>
            </a:lvl1pPr>
          </a:lstStyle>
          <a:p>
            <a:fld id="{EBB15952-ADC9-4963-8967-7226D57B9BCF}" type="slidenum">
              <a:rPr lang="en-US" altLang="en-US"/>
              <a:pPr/>
              <a:t>‹#›</a:t>
            </a:fld>
            <a:endParaRPr lang="en-US" altLang="en-US"/>
          </a:p>
        </p:txBody>
      </p:sp>
    </p:spTree>
    <p:extLst>
      <p:ext uri="{BB962C8B-B14F-4D97-AF65-F5344CB8AC3E}">
        <p14:creationId xmlns:p14="http://schemas.microsoft.com/office/powerpoint/2010/main" val="2310995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2">
            <a:extLst>
              <a:ext uri="{FF2B5EF4-FFF2-40B4-BE49-F238E27FC236}">
                <a16:creationId xmlns:a16="http://schemas.microsoft.com/office/drawing/2014/main" id="{D5E1639B-4B2F-4AD2-B466-896BED88BF44}"/>
              </a:ext>
            </a:extLst>
          </p:cNvPr>
          <p:cNvGrpSpPr>
            <a:grpSpLocks/>
          </p:cNvGrpSpPr>
          <p:nvPr/>
        </p:nvGrpSpPr>
        <p:grpSpPr bwMode="auto">
          <a:xfrm>
            <a:off x="0" y="68263"/>
            <a:ext cx="8915400" cy="6713537"/>
            <a:chOff x="0" y="43"/>
            <a:chExt cx="5616" cy="4229"/>
          </a:xfrm>
        </p:grpSpPr>
        <p:grpSp>
          <p:nvGrpSpPr>
            <p:cNvPr id="3075" name="Group 3">
              <a:extLst>
                <a:ext uri="{FF2B5EF4-FFF2-40B4-BE49-F238E27FC236}">
                  <a16:creationId xmlns:a16="http://schemas.microsoft.com/office/drawing/2014/main" id="{C0E75D8C-B747-4E7B-9B68-BB397974636A}"/>
                </a:ext>
              </a:extLst>
            </p:cNvPr>
            <p:cNvGrpSpPr>
              <a:grpSpLocks/>
            </p:cNvGrpSpPr>
            <p:nvPr userDrawn="1"/>
          </p:nvGrpSpPr>
          <p:grpSpPr bwMode="auto">
            <a:xfrm>
              <a:off x="0" y="43"/>
              <a:ext cx="408" cy="4229"/>
              <a:chOff x="0" y="43"/>
              <a:chExt cx="5760" cy="4229"/>
            </a:xfrm>
          </p:grpSpPr>
          <p:sp>
            <p:nvSpPr>
              <p:cNvPr id="3076" name="Line 4">
                <a:extLst>
                  <a:ext uri="{FF2B5EF4-FFF2-40B4-BE49-F238E27FC236}">
                    <a16:creationId xmlns:a16="http://schemas.microsoft.com/office/drawing/2014/main" id="{386C0748-421D-4B40-B49E-A58EEE7F2548}"/>
                  </a:ext>
                </a:extLst>
              </p:cNvPr>
              <p:cNvSpPr>
                <a:spLocks noChangeShapeType="1"/>
              </p:cNvSpPr>
              <p:nvPr userDrawn="1"/>
            </p:nvSpPr>
            <p:spPr bwMode="auto">
              <a:xfrm>
                <a:off x="0" y="420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7" name="Line 5">
                <a:extLst>
                  <a:ext uri="{FF2B5EF4-FFF2-40B4-BE49-F238E27FC236}">
                    <a16:creationId xmlns:a16="http://schemas.microsoft.com/office/drawing/2014/main" id="{518D3F86-9DC7-4C1A-B8F3-AB6EF07B0977}"/>
                  </a:ext>
                </a:extLst>
              </p:cNvPr>
              <p:cNvSpPr>
                <a:spLocks noChangeShapeType="1"/>
              </p:cNvSpPr>
              <p:nvPr userDrawn="1"/>
            </p:nvSpPr>
            <p:spPr bwMode="auto">
              <a:xfrm>
                <a:off x="0" y="42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8" name="Line 6">
                <a:extLst>
                  <a:ext uri="{FF2B5EF4-FFF2-40B4-BE49-F238E27FC236}">
                    <a16:creationId xmlns:a16="http://schemas.microsoft.com/office/drawing/2014/main" id="{52628C85-966C-4B8D-B850-C1125201AB3F}"/>
                  </a:ext>
                </a:extLst>
              </p:cNvPr>
              <p:cNvSpPr>
                <a:spLocks noChangeShapeType="1"/>
              </p:cNvSpPr>
              <p:nvPr userDrawn="1"/>
            </p:nvSpPr>
            <p:spPr bwMode="auto">
              <a:xfrm>
                <a:off x="0" y="427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9" name="Line 7">
                <a:extLst>
                  <a:ext uri="{FF2B5EF4-FFF2-40B4-BE49-F238E27FC236}">
                    <a16:creationId xmlns:a16="http://schemas.microsoft.com/office/drawing/2014/main" id="{58AE702B-93B1-4A44-8F59-2D1E03AE0899}"/>
                  </a:ext>
                </a:extLst>
              </p:cNvPr>
              <p:cNvSpPr>
                <a:spLocks noChangeShapeType="1"/>
              </p:cNvSpPr>
              <p:nvPr userDrawn="1"/>
            </p:nvSpPr>
            <p:spPr bwMode="auto">
              <a:xfrm>
                <a:off x="0" y="4113"/>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80" name="Line 8">
                <a:extLst>
                  <a:ext uri="{FF2B5EF4-FFF2-40B4-BE49-F238E27FC236}">
                    <a16:creationId xmlns:a16="http://schemas.microsoft.com/office/drawing/2014/main" id="{DB662A1B-FB10-4F29-A7D8-CFA6D1873FDB}"/>
                  </a:ext>
                </a:extLst>
              </p:cNvPr>
              <p:cNvSpPr>
                <a:spLocks noChangeShapeType="1"/>
              </p:cNvSpPr>
              <p:nvPr userDrawn="1"/>
            </p:nvSpPr>
            <p:spPr bwMode="auto">
              <a:xfrm>
                <a:off x="0" y="406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81" name="Line 9">
                <a:extLst>
                  <a:ext uri="{FF2B5EF4-FFF2-40B4-BE49-F238E27FC236}">
                    <a16:creationId xmlns:a16="http://schemas.microsoft.com/office/drawing/2014/main" id="{309559A8-EE41-42F5-9D0E-C5CC70999143}"/>
                  </a:ext>
                </a:extLst>
              </p:cNvPr>
              <p:cNvSpPr>
                <a:spLocks noChangeShapeType="1"/>
              </p:cNvSpPr>
              <p:nvPr userDrawn="1"/>
            </p:nvSpPr>
            <p:spPr bwMode="auto">
              <a:xfrm>
                <a:off x="0" y="41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82" name="Line 10">
                <a:extLst>
                  <a:ext uri="{FF2B5EF4-FFF2-40B4-BE49-F238E27FC236}">
                    <a16:creationId xmlns:a16="http://schemas.microsoft.com/office/drawing/2014/main" id="{FD69FB49-3683-4534-ACBE-B55D705BBFAE}"/>
                  </a:ext>
                </a:extLst>
              </p:cNvPr>
              <p:cNvSpPr>
                <a:spLocks noChangeShapeType="1"/>
              </p:cNvSpPr>
              <p:nvPr userDrawn="1"/>
            </p:nvSpPr>
            <p:spPr bwMode="auto">
              <a:xfrm>
                <a:off x="0" y="366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83" name="Line 11">
                <a:extLst>
                  <a:ext uri="{FF2B5EF4-FFF2-40B4-BE49-F238E27FC236}">
                    <a16:creationId xmlns:a16="http://schemas.microsoft.com/office/drawing/2014/main" id="{F036AC4C-F811-4D95-BFC6-ECB2060CB651}"/>
                  </a:ext>
                </a:extLst>
              </p:cNvPr>
              <p:cNvSpPr>
                <a:spLocks noChangeShapeType="1"/>
              </p:cNvSpPr>
              <p:nvPr userDrawn="1"/>
            </p:nvSpPr>
            <p:spPr bwMode="auto">
              <a:xfrm>
                <a:off x="0" y="36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84" name="Line 12">
                <a:extLst>
                  <a:ext uri="{FF2B5EF4-FFF2-40B4-BE49-F238E27FC236}">
                    <a16:creationId xmlns:a16="http://schemas.microsoft.com/office/drawing/2014/main" id="{02C74F48-6345-400A-9606-EDF7568944DF}"/>
                  </a:ext>
                </a:extLst>
              </p:cNvPr>
              <p:cNvSpPr>
                <a:spLocks noChangeShapeType="1"/>
              </p:cNvSpPr>
              <p:nvPr userDrawn="1"/>
            </p:nvSpPr>
            <p:spPr bwMode="auto">
              <a:xfrm>
                <a:off x="0" y="402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85" name="Line 13">
                <a:extLst>
                  <a:ext uri="{FF2B5EF4-FFF2-40B4-BE49-F238E27FC236}">
                    <a16:creationId xmlns:a16="http://schemas.microsoft.com/office/drawing/2014/main" id="{E0629749-2D06-441E-974C-E4844FBBA698}"/>
                  </a:ext>
                </a:extLst>
              </p:cNvPr>
              <p:cNvSpPr>
                <a:spLocks noChangeShapeType="1"/>
              </p:cNvSpPr>
              <p:nvPr userDrawn="1"/>
            </p:nvSpPr>
            <p:spPr bwMode="auto">
              <a:xfrm>
                <a:off x="0" y="389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86" name="Line 14">
                <a:extLst>
                  <a:ext uri="{FF2B5EF4-FFF2-40B4-BE49-F238E27FC236}">
                    <a16:creationId xmlns:a16="http://schemas.microsoft.com/office/drawing/2014/main" id="{7BCDB63D-C333-465F-B9A0-8C5D34B7E620}"/>
                  </a:ext>
                </a:extLst>
              </p:cNvPr>
              <p:cNvSpPr>
                <a:spLocks noChangeShapeType="1"/>
              </p:cNvSpPr>
              <p:nvPr userDrawn="1"/>
            </p:nvSpPr>
            <p:spPr bwMode="auto">
              <a:xfrm>
                <a:off x="0" y="381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87" name="Line 15">
                <a:extLst>
                  <a:ext uri="{FF2B5EF4-FFF2-40B4-BE49-F238E27FC236}">
                    <a16:creationId xmlns:a16="http://schemas.microsoft.com/office/drawing/2014/main" id="{3EF06D87-F3A8-4876-B01F-02A67AAB25C6}"/>
                  </a:ext>
                </a:extLst>
              </p:cNvPr>
              <p:cNvSpPr>
                <a:spLocks noChangeShapeType="1"/>
              </p:cNvSpPr>
              <p:nvPr userDrawn="1"/>
            </p:nvSpPr>
            <p:spPr bwMode="auto">
              <a:xfrm>
                <a:off x="0" y="399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88" name="Line 16">
                <a:extLst>
                  <a:ext uri="{FF2B5EF4-FFF2-40B4-BE49-F238E27FC236}">
                    <a16:creationId xmlns:a16="http://schemas.microsoft.com/office/drawing/2014/main" id="{A30DBAB5-86B2-462B-8653-4A391FBD5F9F}"/>
                  </a:ext>
                </a:extLst>
              </p:cNvPr>
              <p:cNvSpPr>
                <a:spLocks noChangeShapeType="1"/>
              </p:cNvSpPr>
              <p:nvPr userDrawn="1"/>
            </p:nvSpPr>
            <p:spPr bwMode="auto">
              <a:xfrm>
                <a:off x="0" y="368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89" name="Line 17">
                <a:extLst>
                  <a:ext uri="{FF2B5EF4-FFF2-40B4-BE49-F238E27FC236}">
                    <a16:creationId xmlns:a16="http://schemas.microsoft.com/office/drawing/2014/main" id="{D963775A-273D-4633-BC03-E3A0BDE0F8E2}"/>
                  </a:ext>
                </a:extLst>
              </p:cNvPr>
              <p:cNvSpPr>
                <a:spLocks noChangeShapeType="1"/>
              </p:cNvSpPr>
              <p:nvPr userDrawn="1"/>
            </p:nvSpPr>
            <p:spPr bwMode="auto">
              <a:xfrm>
                <a:off x="0" y="374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90" name="Line 18">
                <a:extLst>
                  <a:ext uri="{FF2B5EF4-FFF2-40B4-BE49-F238E27FC236}">
                    <a16:creationId xmlns:a16="http://schemas.microsoft.com/office/drawing/2014/main" id="{F1500866-FDD7-4BD9-BAE1-2D6F83C3DD28}"/>
                  </a:ext>
                </a:extLst>
              </p:cNvPr>
              <p:cNvSpPr>
                <a:spLocks noChangeShapeType="1"/>
              </p:cNvSpPr>
              <p:nvPr userDrawn="1"/>
            </p:nvSpPr>
            <p:spPr bwMode="auto">
              <a:xfrm>
                <a:off x="0" y="39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91" name="Line 19">
                <a:extLst>
                  <a:ext uri="{FF2B5EF4-FFF2-40B4-BE49-F238E27FC236}">
                    <a16:creationId xmlns:a16="http://schemas.microsoft.com/office/drawing/2014/main" id="{38B00C7F-BB49-4E03-96CB-47910D6435D1}"/>
                  </a:ext>
                </a:extLst>
              </p:cNvPr>
              <p:cNvSpPr>
                <a:spLocks noChangeShapeType="1"/>
              </p:cNvSpPr>
              <p:nvPr userDrawn="1"/>
            </p:nvSpPr>
            <p:spPr bwMode="auto">
              <a:xfrm>
                <a:off x="0" y="39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92" name="Line 20">
                <a:extLst>
                  <a:ext uri="{FF2B5EF4-FFF2-40B4-BE49-F238E27FC236}">
                    <a16:creationId xmlns:a16="http://schemas.microsoft.com/office/drawing/2014/main" id="{BEA9327B-8BDF-44E9-ACA3-51A02FE4AD37}"/>
                  </a:ext>
                </a:extLst>
              </p:cNvPr>
              <p:cNvSpPr>
                <a:spLocks noChangeShapeType="1"/>
              </p:cNvSpPr>
              <p:nvPr userDrawn="1"/>
            </p:nvSpPr>
            <p:spPr bwMode="auto">
              <a:xfrm>
                <a:off x="0" y="351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93" name="Line 21">
                <a:extLst>
                  <a:ext uri="{FF2B5EF4-FFF2-40B4-BE49-F238E27FC236}">
                    <a16:creationId xmlns:a16="http://schemas.microsoft.com/office/drawing/2014/main" id="{AD5E99AA-4E46-4636-A548-6A04A4610C55}"/>
                  </a:ext>
                </a:extLst>
              </p:cNvPr>
              <p:cNvSpPr>
                <a:spLocks noChangeShapeType="1"/>
              </p:cNvSpPr>
              <p:nvPr userDrawn="1"/>
            </p:nvSpPr>
            <p:spPr bwMode="auto">
              <a:xfrm>
                <a:off x="0" y="35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94" name="Line 22">
                <a:extLst>
                  <a:ext uri="{FF2B5EF4-FFF2-40B4-BE49-F238E27FC236}">
                    <a16:creationId xmlns:a16="http://schemas.microsoft.com/office/drawing/2014/main" id="{2F0D6440-F4D1-4308-8843-7B53A1EFF8E7}"/>
                  </a:ext>
                </a:extLst>
              </p:cNvPr>
              <p:cNvSpPr>
                <a:spLocks noChangeShapeType="1"/>
              </p:cNvSpPr>
              <p:nvPr userDrawn="1"/>
            </p:nvSpPr>
            <p:spPr bwMode="auto">
              <a:xfrm>
                <a:off x="0" y="357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95" name="Line 23">
                <a:extLst>
                  <a:ext uri="{FF2B5EF4-FFF2-40B4-BE49-F238E27FC236}">
                    <a16:creationId xmlns:a16="http://schemas.microsoft.com/office/drawing/2014/main" id="{73CCCBB3-8198-47C5-AF86-2660016DB630}"/>
                  </a:ext>
                </a:extLst>
              </p:cNvPr>
              <p:cNvSpPr>
                <a:spLocks noChangeShapeType="1"/>
              </p:cNvSpPr>
              <p:nvPr userDrawn="1"/>
            </p:nvSpPr>
            <p:spPr bwMode="auto">
              <a:xfrm>
                <a:off x="0" y="342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96" name="Line 24">
                <a:extLst>
                  <a:ext uri="{FF2B5EF4-FFF2-40B4-BE49-F238E27FC236}">
                    <a16:creationId xmlns:a16="http://schemas.microsoft.com/office/drawing/2014/main" id="{A5C32F93-F7C3-4874-B3D9-B4B39218B2AE}"/>
                  </a:ext>
                </a:extLst>
              </p:cNvPr>
              <p:cNvSpPr>
                <a:spLocks noChangeShapeType="1"/>
              </p:cNvSpPr>
              <p:nvPr userDrawn="1"/>
            </p:nvSpPr>
            <p:spPr bwMode="auto">
              <a:xfrm>
                <a:off x="0" y="337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97" name="Line 25">
                <a:extLst>
                  <a:ext uri="{FF2B5EF4-FFF2-40B4-BE49-F238E27FC236}">
                    <a16:creationId xmlns:a16="http://schemas.microsoft.com/office/drawing/2014/main" id="{1E0BC5D9-C1AF-4017-BD0C-04C524430F6D}"/>
                  </a:ext>
                </a:extLst>
              </p:cNvPr>
              <p:cNvSpPr>
                <a:spLocks noChangeShapeType="1"/>
              </p:cNvSpPr>
              <p:nvPr userDrawn="1"/>
            </p:nvSpPr>
            <p:spPr bwMode="auto">
              <a:xfrm>
                <a:off x="0" y="346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98" name="Line 26">
                <a:extLst>
                  <a:ext uri="{FF2B5EF4-FFF2-40B4-BE49-F238E27FC236}">
                    <a16:creationId xmlns:a16="http://schemas.microsoft.com/office/drawing/2014/main" id="{9611ECE7-C998-4982-BC49-319842981FAA}"/>
                  </a:ext>
                </a:extLst>
              </p:cNvPr>
              <p:cNvSpPr>
                <a:spLocks noChangeShapeType="1"/>
              </p:cNvSpPr>
              <p:nvPr userDrawn="1"/>
            </p:nvSpPr>
            <p:spPr bwMode="auto">
              <a:xfrm>
                <a:off x="0" y="297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99" name="Line 27">
                <a:extLst>
                  <a:ext uri="{FF2B5EF4-FFF2-40B4-BE49-F238E27FC236}">
                    <a16:creationId xmlns:a16="http://schemas.microsoft.com/office/drawing/2014/main" id="{EDE4E54B-2562-466F-A6D1-0EAD5BC83947}"/>
                  </a:ext>
                </a:extLst>
              </p:cNvPr>
              <p:cNvSpPr>
                <a:spLocks noChangeShapeType="1"/>
              </p:cNvSpPr>
              <p:nvPr userDrawn="1"/>
            </p:nvSpPr>
            <p:spPr bwMode="auto">
              <a:xfrm>
                <a:off x="0" y="29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00" name="Line 28">
                <a:extLst>
                  <a:ext uri="{FF2B5EF4-FFF2-40B4-BE49-F238E27FC236}">
                    <a16:creationId xmlns:a16="http://schemas.microsoft.com/office/drawing/2014/main" id="{F82BD14E-328C-4A5E-A509-6F0243AC4CA4}"/>
                  </a:ext>
                </a:extLst>
              </p:cNvPr>
              <p:cNvSpPr>
                <a:spLocks noChangeShapeType="1"/>
              </p:cNvSpPr>
              <p:nvPr userDrawn="1"/>
            </p:nvSpPr>
            <p:spPr bwMode="auto">
              <a:xfrm>
                <a:off x="0" y="332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01" name="Line 29">
                <a:extLst>
                  <a:ext uri="{FF2B5EF4-FFF2-40B4-BE49-F238E27FC236}">
                    <a16:creationId xmlns:a16="http://schemas.microsoft.com/office/drawing/2014/main" id="{8005360B-E8F9-4172-B15A-098809D01F81}"/>
                  </a:ext>
                </a:extLst>
              </p:cNvPr>
              <p:cNvSpPr>
                <a:spLocks noChangeShapeType="1"/>
              </p:cNvSpPr>
              <p:nvPr userDrawn="1"/>
            </p:nvSpPr>
            <p:spPr bwMode="auto">
              <a:xfrm>
                <a:off x="0" y="320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02" name="Line 30">
                <a:extLst>
                  <a:ext uri="{FF2B5EF4-FFF2-40B4-BE49-F238E27FC236}">
                    <a16:creationId xmlns:a16="http://schemas.microsoft.com/office/drawing/2014/main" id="{813F5C4A-7068-4433-A9D0-28D336C8C5D0}"/>
                  </a:ext>
                </a:extLst>
              </p:cNvPr>
              <p:cNvSpPr>
                <a:spLocks noChangeShapeType="1"/>
              </p:cNvSpPr>
              <p:nvPr userDrawn="1"/>
            </p:nvSpPr>
            <p:spPr bwMode="auto">
              <a:xfrm>
                <a:off x="0" y="312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03" name="Line 31">
                <a:extLst>
                  <a:ext uri="{FF2B5EF4-FFF2-40B4-BE49-F238E27FC236}">
                    <a16:creationId xmlns:a16="http://schemas.microsoft.com/office/drawing/2014/main" id="{661B46BC-AD1C-4E8B-96F4-5EC8D05D4E81}"/>
                  </a:ext>
                </a:extLst>
              </p:cNvPr>
              <p:cNvSpPr>
                <a:spLocks noChangeShapeType="1"/>
              </p:cNvSpPr>
              <p:nvPr userDrawn="1"/>
            </p:nvSpPr>
            <p:spPr bwMode="auto">
              <a:xfrm>
                <a:off x="0" y="330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04" name="Line 32">
                <a:extLst>
                  <a:ext uri="{FF2B5EF4-FFF2-40B4-BE49-F238E27FC236}">
                    <a16:creationId xmlns:a16="http://schemas.microsoft.com/office/drawing/2014/main" id="{60B3929D-6DA1-4105-91B0-EE201B251957}"/>
                  </a:ext>
                </a:extLst>
              </p:cNvPr>
              <p:cNvSpPr>
                <a:spLocks noChangeShapeType="1"/>
              </p:cNvSpPr>
              <p:nvPr userDrawn="1"/>
            </p:nvSpPr>
            <p:spPr bwMode="auto">
              <a:xfrm>
                <a:off x="0" y="299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05" name="Line 33">
                <a:extLst>
                  <a:ext uri="{FF2B5EF4-FFF2-40B4-BE49-F238E27FC236}">
                    <a16:creationId xmlns:a16="http://schemas.microsoft.com/office/drawing/2014/main" id="{B50CC4A7-1E18-42D3-8330-C9BE8D9E273C}"/>
                  </a:ext>
                </a:extLst>
              </p:cNvPr>
              <p:cNvSpPr>
                <a:spLocks noChangeShapeType="1"/>
              </p:cNvSpPr>
              <p:nvPr userDrawn="1"/>
            </p:nvSpPr>
            <p:spPr bwMode="auto">
              <a:xfrm>
                <a:off x="0" y="304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06" name="Line 34">
                <a:extLst>
                  <a:ext uri="{FF2B5EF4-FFF2-40B4-BE49-F238E27FC236}">
                    <a16:creationId xmlns:a16="http://schemas.microsoft.com/office/drawing/2014/main" id="{FAC89A06-2E86-4987-A93D-BA1A12AC87A4}"/>
                  </a:ext>
                </a:extLst>
              </p:cNvPr>
              <p:cNvSpPr>
                <a:spLocks noChangeShapeType="1"/>
              </p:cNvSpPr>
              <p:nvPr userDrawn="1"/>
            </p:nvSpPr>
            <p:spPr bwMode="auto">
              <a:xfrm>
                <a:off x="0" y="324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07" name="Line 35">
                <a:extLst>
                  <a:ext uri="{FF2B5EF4-FFF2-40B4-BE49-F238E27FC236}">
                    <a16:creationId xmlns:a16="http://schemas.microsoft.com/office/drawing/2014/main" id="{D4F9DA7B-BA68-4916-BB07-A76823182E14}"/>
                  </a:ext>
                </a:extLst>
              </p:cNvPr>
              <p:cNvSpPr>
                <a:spLocks noChangeShapeType="1"/>
              </p:cNvSpPr>
              <p:nvPr userDrawn="1"/>
            </p:nvSpPr>
            <p:spPr bwMode="auto">
              <a:xfrm>
                <a:off x="0" y="322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08" name="Line 36">
                <a:extLst>
                  <a:ext uri="{FF2B5EF4-FFF2-40B4-BE49-F238E27FC236}">
                    <a16:creationId xmlns:a16="http://schemas.microsoft.com/office/drawing/2014/main" id="{FD1BD3A7-9278-4B74-99C4-F33CB5AB36C8}"/>
                  </a:ext>
                </a:extLst>
              </p:cNvPr>
              <p:cNvSpPr>
                <a:spLocks noChangeShapeType="1"/>
              </p:cNvSpPr>
              <p:nvPr userDrawn="1"/>
            </p:nvSpPr>
            <p:spPr bwMode="auto">
              <a:xfrm>
                <a:off x="0" y="283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09" name="Line 37">
                <a:extLst>
                  <a:ext uri="{FF2B5EF4-FFF2-40B4-BE49-F238E27FC236}">
                    <a16:creationId xmlns:a16="http://schemas.microsoft.com/office/drawing/2014/main" id="{D384B772-9782-46C1-928E-A33201F80397}"/>
                  </a:ext>
                </a:extLst>
              </p:cNvPr>
              <p:cNvSpPr>
                <a:spLocks noChangeShapeType="1"/>
              </p:cNvSpPr>
              <p:nvPr userDrawn="1"/>
            </p:nvSpPr>
            <p:spPr bwMode="auto">
              <a:xfrm>
                <a:off x="0" y="275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10" name="Line 38">
                <a:extLst>
                  <a:ext uri="{FF2B5EF4-FFF2-40B4-BE49-F238E27FC236}">
                    <a16:creationId xmlns:a16="http://schemas.microsoft.com/office/drawing/2014/main" id="{27989F5F-3031-49C3-A863-EC883358CDAC}"/>
                  </a:ext>
                </a:extLst>
              </p:cNvPr>
              <p:cNvSpPr>
                <a:spLocks noChangeShapeType="1"/>
              </p:cNvSpPr>
              <p:nvPr userDrawn="1"/>
            </p:nvSpPr>
            <p:spPr bwMode="auto">
              <a:xfrm>
                <a:off x="0" y="267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11" name="Line 39">
                <a:extLst>
                  <a:ext uri="{FF2B5EF4-FFF2-40B4-BE49-F238E27FC236}">
                    <a16:creationId xmlns:a16="http://schemas.microsoft.com/office/drawing/2014/main" id="{5097BF1F-A29B-48F3-8D86-0C47EDD1EBDE}"/>
                  </a:ext>
                </a:extLst>
              </p:cNvPr>
              <p:cNvSpPr>
                <a:spLocks noChangeShapeType="1"/>
              </p:cNvSpPr>
              <p:nvPr userDrawn="1"/>
            </p:nvSpPr>
            <p:spPr bwMode="auto">
              <a:xfrm>
                <a:off x="0" y="287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12" name="Line 40">
                <a:extLst>
                  <a:ext uri="{FF2B5EF4-FFF2-40B4-BE49-F238E27FC236}">
                    <a16:creationId xmlns:a16="http://schemas.microsoft.com/office/drawing/2014/main" id="{4A683D52-2E32-4675-B246-419CA44114F9}"/>
                  </a:ext>
                </a:extLst>
              </p:cNvPr>
              <p:cNvSpPr>
                <a:spLocks noChangeShapeType="1"/>
              </p:cNvSpPr>
              <p:nvPr userDrawn="1"/>
            </p:nvSpPr>
            <p:spPr bwMode="auto">
              <a:xfrm>
                <a:off x="0" y="285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13" name="Line 41">
                <a:extLst>
                  <a:ext uri="{FF2B5EF4-FFF2-40B4-BE49-F238E27FC236}">
                    <a16:creationId xmlns:a16="http://schemas.microsoft.com/office/drawing/2014/main" id="{D358DE01-E38B-44FC-A150-4BF77559D8E6}"/>
                  </a:ext>
                </a:extLst>
              </p:cNvPr>
              <p:cNvSpPr>
                <a:spLocks noChangeShapeType="1"/>
              </p:cNvSpPr>
              <p:nvPr userDrawn="1"/>
            </p:nvSpPr>
            <p:spPr bwMode="auto">
              <a:xfrm>
                <a:off x="0" y="2554"/>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14" name="Line 42">
                <a:extLst>
                  <a:ext uri="{FF2B5EF4-FFF2-40B4-BE49-F238E27FC236}">
                    <a16:creationId xmlns:a16="http://schemas.microsoft.com/office/drawing/2014/main" id="{B993EFE7-AA2E-4DAB-8A02-3E77B012DD67}"/>
                  </a:ext>
                </a:extLst>
              </p:cNvPr>
              <p:cNvSpPr>
                <a:spLocks noChangeShapeType="1"/>
              </p:cNvSpPr>
              <p:nvPr userDrawn="1"/>
            </p:nvSpPr>
            <p:spPr bwMode="auto">
              <a:xfrm>
                <a:off x="0" y="2590"/>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15" name="Line 43">
                <a:extLst>
                  <a:ext uri="{FF2B5EF4-FFF2-40B4-BE49-F238E27FC236}">
                    <a16:creationId xmlns:a16="http://schemas.microsoft.com/office/drawing/2014/main" id="{5045AFFE-3A26-4A99-B4D6-433F2A521E4E}"/>
                  </a:ext>
                </a:extLst>
              </p:cNvPr>
              <p:cNvSpPr>
                <a:spLocks noChangeShapeType="1"/>
              </p:cNvSpPr>
              <p:nvPr userDrawn="1"/>
            </p:nvSpPr>
            <p:spPr bwMode="auto">
              <a:xfrm>
                <a:off x="0" y="2623"/>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16" name="Line 44">
                <a:extLst>
                  <a:ext uri="{FF2B5EF4-FFF2-40B4-BE49-F238E27FC236}">
                    <a16:creationId xmlns:a16="http://schemas.microsoft.com/office/drawing/2014/main" id="{25914C6E-B8B5-4B07-8499-0D021F499073}"/>
                  </a:ext>
                </a:extLst>
              </p:cNvPr>
              <p:cNvSpPr>
                <a:spLocks noChangeShapeType="1"/>
              </p:cNvSpPr>
              <p:nvPr userDrawn="1"/>
            </p:nvSpPr>
            <p:spPr bwMode="auto">
              <a:xfrm>
                <a:off x="0" y="246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17" name="Line 45">
                <a:extLst>
                  <a:ext uri="{FF2B5EF4-FFF2-40B4-BE49-F238E27FC236}">
                    <a16:creationId xmlns:a16="http://schemas.microsoft.com/office/drawing/2014/main" id="{36844BAC-21E7-4FF9-A3B6-B5631FD9E559}"/>
                  </a:ext>
                </a:extLst>
              </p:cNvPr>
              <p:cNvSpPr>
                <a:spLocks noChangeShapeType="1"/>
              </p:cNvSpPr>
              <p:nvPr userDrawn="1"/>
            </p:nvSpPr>
            <p:spPr bwMode="auto">
              <a:xfrm>
                <a:off x="0" y="241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18" name="Line 46">
                <a:extLst>
                  <a:ext uri="{FF2B5EF4-FFF2-40B4-BE49-F238E27FC236}">
                    <a16:creationId xmlns:a16="http://schemas.microsoft.com/office/drawing/2014/main" id="{2F674BE7-029C-4A36-ADD1-4BE0DD4970D5}"/>
                  </a:ext>
                </a:extLst>
              </p:cNvPr>
              <p:cNvSpPr>
                <a:spLocks noChangeShapeType="1"/>
              </p:cNvSpPr>
              <p:nvPr userDrawn="1"/>
            </p:nvSpPr>
            <p:spPr bwMode="auto">
              <a:xfrm>
                <a:off x="0" y="250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19" name="Line 47">
                <a:extLst>
                  <a:ext uri="{FF2B5EF4-FFF2-40B4-BE49-F238E27FC236}">
                    <a16:creationId xmlns:a16="http://schemas.microsoft.com/office/drawing/2014/main" id="{08270BDD-8798-4933-BC86-9EC8F6001F87}"/>
                  </a:ext>
                </a:extLst>
              </p:cNvPr>
              <p:cNvSpPr>
                <a:spLocks noChangeShapeType="1"/>
              </p:cNvSpPr>
              <p:nvPr userDrawn="1"/>
            </p:nvSpPr>
            <p:spPr bwMode="auto">
              <a:xfrm>
                <a:off x="0" y="237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20" name="Line 48">
                <a:extLst>
                  <a:ext uri="{FF2B5EF4-FFF2-40B4-BE49-F238E27FC236}">
                    <a16:creationId xmlns:a16="http://schemas.microsoft.com/office/drawing/2014/main" id="{D421FAD3-0004-4264-93B3-0E5C1336D4A2}"/>
                  </a:ext>
                </a:extLst>
              </p:cNvPr>
              <p:cNvSpPr>
                <a:spLocks noChangeShapeType="1"/>
              </p:cNvSpPr>
              <p:nvPr userDrawn="1"/>
            </p:nvSpPr>
            <p:spPr bwMode="auto">
              <a:xfrm>
                <a:off x="0" y="2245"/>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21" name="Line 49">
                <a:extLst>
                  <a:ext uri="{FF2B5EF4-FFF2-40B4-BE49-F238E27FC236}">
                    <a16:creationId xmlns:a16="http://schemas.microsoft.com/office/drawing/2014/main" id="{EF95B796-75BE-4CD4-9DD4-12381237A794}"/>
                  </a:ext>
                </a:extLst>
              </p:cNvPr>
              <p:cNvSpPr>
                <a:spLocks noChangeShapeType="1"/>
              </p:cNvSpPr>
              <p:nvPr userDrawn="1"/>
            </p:nvSpPr>
            <p:spPr bwMode="auto">
              <a:xfrm>
                <a:off x="0" y="235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22" name="Line 50">
                <a:extLst>
                  <a:ext uri="{FF2B5EF4-FFF2-40B4-BE49-F238E27FC236}">
                    <a16:creationId xmlns:a16="http://schemas.microsoft.com/office/drawing/2014/main" id="{8F1DC467-1255-41FE-9FB3-7FC8096A9FBE}"/>
                  </a:ext>
                </a:extLst>
              </p:cNvPr>
              <p:cNvSpPr>
                <a:spLocks noChangeShapeType="1"/>
              </p:cNvSpPr>
              <p:nvPr userDrawn="1"/>
            </p:nvSpPr>
            <p:spPr bwMode="auto">
              <a:xfrm>
                <a:off x="0" y="229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23" name="Line 51">
                <a:extLst>
                  <a:ext uri="{FF2B5EF4-FFF2-40B4-BE49-F238E27FC236}">
                    <a16:creationId xmlns:a16="http://schemas.microsoft.com/office/drawing/2014/main" id="{6C05E2AC-4CD7-4FC6-A067-0A72D38D8E05}"/>
                  </a:ext>
                </a:extLst>
              </p:cNvPr>
              <p:cNvSpPr>
                <a:spLocks noChangeShapeType="1"/>
              </p:cNvSpPr>
              <p:nvPr userDrawn="1"/>
            </p:nvSpPr>
            <p:spPr bwMode="auto">
              <a:xfrm>
                <a:off x="0" y="226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24" name="Line 52">
                <a:extLst>
                  <a:ext uri="{FF2B5EF4-FFF2-40B4-BE49-F238E27FC236}">
                    <a16:creationId xmlns:a16="http://schemas.microsoft.com/office/drawing/2014/main" id="{C0C05033-B022-4ED6-829F-97C43E57D6E8}"/>
                  </a:ext>
                </a:extLst>
              </p:cNvPr>
              <p:cNvSpPr>
                <a:spLocks noChangeShapeType="1"/>
              </p:cNvSpPr>
              <p:nvPr userDrawn="1"/>
            </p:nvSpPr>
            <p:spPr bwMode="auto">
              <a:xfrm>
                <a:off x="0" y="213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25" name="Line 53">
                <a:extLst>
                  <a:ext uri="{FF2B5EF4-FFF2-40B4-BE49-F238E27FC236}">
                    <a16:creationId xmlns:a16="http://schemas.microsoft.com/office/drawing/2014/main" id="{8C3AA6D5-796A-4B3E-BD4F-1A1FBDCECE99}"/>
                  </a:ext>
                </a:extLst>
              </p:cNvPr>
              <p:cNvSpPr>
                <a:spLocks noChangeShapeType="1"/>
              </p:cNvSpPr>
              <p:nvPr userDrawn="1"/>
            </p:nvSpPr>
            <p:spPr bwMode="auto">
              <a:xfrm>
                <a:off x="0" y="21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26" name="Line 54">
                <a:extLst>
                  <a:ext uri="{FF2B5EF4-FFF2-40B4-BE49-F238E27FC236}">
                    <a16:creationId xmlns:a16="http://schemas.microsoft.com/office/drawing/2014/main" id="{A0B237C2-0BC1-4F3F-A291-CFC9A45C36C0}"/>
                  </a:ext>
                </a:extLst>
              </p:cNvPr>
              <p:cNvSpPr>
                <a:spLocks noChangeShapeType="1"/>
              </p:cNvSpPr>
              <p:nvPr userDrawn="1"/>
            </p:nvSpPr>
            <p:spPr bwMode="auto">
              <a:xfrm>
                <a:off x="0" y="219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27" name="Line 55">
                <a:extLst>
                  <a:ext uri="{FF2B5EF4-FFF2-40B4-BE49-F238E27FC236}">
                    <a16:creationId xmlns:a16="http://schemas.microsoft.com/office/drawing/2014/main" id="{D920E47D-879F-4642-8D15-E147D711874C}"/>
                  </a:ext>
                </a:extLst>
              </p:cNvPr>
              <p:cNvSpPr>
                <a:spLocks noChangeShapeType="1"/>
              </p:cNvSpPr>
              <p:nvPr userDrawn="1"/>
            </p:nvSpPr>
            <p:spPr bwMode="auto">
              <a:xfrm>
                <a:off x="0" y="204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28" name="Line 56">
                <a:extLst>
                  <a:ext uri="{FF2B5EF4-FFF2-40B4-BE49-F238E27FC236}">
                    <a16:creationId xmlns:a16="http://schemas.microsoft.com/office/drawing/2014/main" id="{3AD0B434-F0C6-43F9-B3E4-A9AE7B320152}"/>
                  </a:ext>
                </a:extLst>
              </p:cNvPr>
              <p:cNvSpPr>
                <a:spLocks noChangeShapeType="1"/>
              </p:cNvSpPr>
              <p:nvPr userDrawn="1"/>
            </p:nvSpPr>
            <p:spPr bwMode="auto">
              <a:xfrm>
                <a:off x="0" y="199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29" name="Line 57">
                <a:extLst>
                  <a:ext uri="{FF2B5EF4-FFF2-40B4-BE49-F238E27FC236}">
                    <a16:creationId xmlns:a16="http://schemas.microsoft.com/office/drawing/2014/main" id="{9A30D899-EED7-42E0-B1CA-0A99925E695A}"/>
                  </a:ext>
                </a:extLst>
              </p:cNvPr>
              <p:cNvSpPr>
                <a:spLocks noChangeShapeType="1"/>
              </p:cNvSpPr>
              <p:nvPr userDrawn="1"/>
            </p:nvSpPr>
            <p:spPr bwMode="auto">
              <a:xfrm>
                <a:off x="0" y="208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30" name="Line 58">
                <a:extLst>
                  <a:ext uri="{FF2B5EF4-FFF2-40B4-BE49-F238E27FC236}">
                    <a16:creationId xmlns:a16="http://schemas.microsoft.com/office/drawing/2014/main" id="{F0A1B85A-3B8A-421B-8D2C-96F1E8B473F6}"/>
                  </a:ext>
                </a:extLst>
              </p:cNvPr>
              <p:cNvSpPr>
                <a:spLocks noChangeShapeType="1"/>
              </p:cNvSpPr>
              <p:nvPr userDrawn="1"/>
            </p:nvSpPr>
            <p:spPr bwMode="auto">
              <a:xfrm>
                <a:off x="0" y="159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31" name="Line 59">
                <a:extLst>
                  <a:ext uri="{FF2B5EF4-FFF2-40B4-BE49-F238E27FC236}">
                    <a16:creationId xmlns:a16="http://schemas.microsoft.com/office/drawing/2014/main" id="{D1F3EBFD-D878-4220-8233-1C520F39A46D}"/>
                  </a:ext>
                </a:extLst>
              </p:cNvPr>
              <p:cNvSpPr>
                <a:spLocks noChangeShapeType="1"/>
              </p:cNvSpPr>
              <p:nvPr userDrawn="1"/>
            </p:nvSpPr>
            <p:spPr bwMode="auto">
              <a:xfrm>
                <a:off x="0" y="15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32" name="Line 60">
                <a:extLst>
                  <a:ext uri="{FF2B5EF4-FFF2-40B4-BE49-F238E27FC236}">
                    <a16:creationId xmlns:a16="http://schemas.microsoft.com/office/drawing/2014/main" id="{F8532215-55E4-461C-AC2C-3B858480AE71}"/>
                  </a:ext>
                </a:extLst>
              </p:cNvPr>
              <p:cNvSpPr>
                <a:spLocks noChangeShapeType="1"/>
              </p:cNvSpPr>
              <p:nvPr userDrawn="1"/>
            </p:nvSpPr>
            <p:spPr bwMode="auto">
              <a:xfrm>
                <a:off x="0" y="194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33" name="Line 61">
                <a:extLst>
                  <a:ext uri="{FF2B5EF4-FFF2-40B4-BE49-F238E27FC236}">
                    <a16:creationId xmlns:a16="http://schemas.microsoft.com/office/drawing/2014/main" id="{729E00B8-65B9-4D8E-A194-F90B554D913F}"/>
                  </a:ext>
                </a:extLst>
              </p:cNvPr>
              <p:cNvSpPr>
                <a:spLocks noChangeShapeType="1"/>
              </p:cNvSpPr>
              <p:nvPr userDrawn="1"/>
            </p:nvSpPr>
            <p:spPr bwMode="auto">
              <a:xfrm>
                <a:off x="0" y="182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34" name="Line 62">
                <a:extLst>
                  <a:ext uri="{FF2B5EF4-FFF2-40B4-BE49-F238E27FC236}">
                    <a16:creationId xmlns:a16="http://schemas.microsoft.com/office/drawing/2014/main" id="{EF507689-2A97-407F-975F-7D1DDD1E363B}"/>
                  </a:ext>
                </a:extLst>
              </p:cNvPr>
              <p:cNvSpPr>
                <a:spLocks noChangeShapeType="1"/>
              </p:cNvSpPr>
              <p:nvPr userDrawn="1"/>
            </p:nvSpPr>
            <p:spPr bwMode="auto">
              <a:xfrm>
                <a:off x="0" y="174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35" name="Line 63">
                <a:extLst>
                  <a:ext uri="{FF2B5EF4-FFF2-40B4-BE49-F238E27FC236}">
                    <a16:creationId xmlns:a16="http://schemas.microsoft.com/office/drawing/2014/main" id="{3579D464-FDF3-4033-92D9-599E95722A21}"/>
                  </a:ext>
                </a:extLst>
              </p:cNvPr>
              <p:cNvSpPr>
                <a:spLocks noChangeShapeType="1"/>
              </p:cNvSpPr>
              <p:nvPr userDrawn="1"/>
            </p:nvSpPr>
            <p:spPr bwMode="auto">
              <a:xfrm>
                <a:off x="0" y="192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36" name="Line 64">
                <a:extLst>
                  <a:ext uri="{FF2B5EF4-FFF2-40B4-BE49-F238E27FC236}">
                    <a16:creationId xmlns:a16="http://schemas.microsoft.com/office/drawing/2014/main" id="{35024279-B352-45C7-9762-694870F18811}"/>
                  </a:ext>
                </a:extLst>
              </p:cNvPr>
              <p:cNvSpPr>
                <a:spLocks noChangeShapeType="1"/>
              </p:cNvSpPr>
              <p:nvPr userDrawn="1"/>
            </p:nvSpPr>
            <p:spPr bwMode="auto">
              <a:xfrm>
                <a:off x="0" y="161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37" name="Line 65">
                <a:extLst>
                  <a:ext uri="{FF2B5EF4-FFF2-40B4-BE49-F238E27FC236}">
                    <a16:creationId xmlns:a16="http://schemas.microsoft.com/office/drawing/2014/main" id="{B66FC663-7D26-4E04-8F30-5D5EA94FC638}"/>
                  </a:ext>
                </a:extLst>
              </p:cNvPr>
              <p:cNvSpPr>
                <a:spLocks noChangeShapeType="1"/>
              </p:cNvSpPr>
              <p:nvPr userDrawn="1"/>
            </p:nvSpPr>
            <p:spPr bwMode="auto">
              <a:xfrm>
                <a:off x="0" y="166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38" name="Line 66">
                <a:extLst>
                  <a:ext uri="{FF2B5EF4-FFF2-40B4-BE49-F238E27FC236}">
                    <a16:creationId xmlns:a16="http://schemas.microsoft.com/office/drawing/2014/main" id="{42C2AD46-539C-4544-A128-4ED171A8491A}"/>
                  </a:ext>
                </a:extLst>
              </p:cNvPr>
              <p:cNvSpPr>
                <a:spLocks noChangeShapeType="1"/>
              </p:cNvSpPr>
              <p:nvPr userDrawn="1"/>
            </p:nvSpPr>
            <p:spPr bwMode="auto">
              <a:xfrm>
                <a:off x="0" y="186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39" name="Line 67">
                <a:extLst>
                  <a:ext uri="{FF2B5EF4-FFF2-40B4-BE49-F238E27FC236}">
                    <a16:creationId xmlns:a16="http://schemas.microsoft.com/office/drawing/2014/main" id="{6BECC3A6-53F0-4B11-BC16-1D107A1D336E}"/>
                  </a:ext>
                </a:extLst>
              </p:cNvPr>
              <p:cNvSpPr>
                <a:spLocks noChangeShapeType="1"/>
              </p:cNvSpPr>
              <p:nvPr userDrawn="1"/>
            </p:nvSpPr>
            <p:spPr bwMode="auto">
              <a:xfrm>
                <a:off x="0" y="184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40" name="Line 68">
                <a:extLst>
                  <a:ext uri="{FF2B5EF4-FFF2-40B4-BE49-F238E27FC236}">
                    <a16:creationId xmlns:a16="http://schemas.microsoft.com/office/drawing/2014/main" id="{6722C6F4-A6BB-4817-90B5-14F5D0E3DC60}"/>
                  </a:ext>
                </a:extLst>
              </p:cNvPr>
              <p:cNvSpPr>
                <a:spLocks noChangeShapeType="1"/>
              </p:cNvSpPr>
              <p:nvPr userDrawn="1"/>
            </p:nvSpPr>
            <p:spPr bwMode="auto">
              <a:xfrm>
                <a:off x="0" y="1437"/>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41" name="Line 69">
                <a:extLst>
                  <a:ext uri="{FF2B5EF4-FFF2-40B4-BE49-F238E27FC236}">
                    <a16:creationId xmlns:a16="http://schemas.microsoft.com/office/drawing/2014/main" id="{250DBBC3-810B-4E2F-ADD9-9200E582CEB8}"/>
                  </a:ext>
                </a:extLst>
              </p:cNvPr>
              <p:cNvSpPr>
                <a:spLocks noChangeShapeType="1"/>
              </p:cNvSpPr>
              <p:nvPr userDrawn="1"/>
            </p:nvSpPr>
            <p:spPr bwMode="auto">
              <a:xfrm>
                <a:off x="0" y="147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42" name="Line 70">
                <a:extLst>
                  <a:ext uri="{FF2B5EF4-FFF2-40B4-BE49-F238E27FC236}">
                    <a16:creationId xmlns:a16="http://schemas.microsoft.com/office/drawing/2014/main" id="{BCCA7F49-9BE8-43E3-9AA4-A474BE2BC467}"/>
                  </a:ext>
                </a:extLst>
              </p:cNvPr>
              <p:cNvSpPr>
                <a:spLocks noChangeShapeType="1"/>
              </p:cNvSpPr>
              <p:nvPr userDrawn="1"/>
            </p:nvSpPr>
            <p:spPr bwMode="auto">
              <a:xfrm>
                <a:off x="0" y="150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43" name="Line 71">
                <a:extLst>
                  <a:ext uri="{FF2B5EF4-FFF2-40B4-BE49-F238E27FC236}">
                    <a16:creationId xmlns:a16="http://schemas.microsoft.com/office/drawing/2014/main" id="{EA0E9D00-EB8B-492C-A9F1-CC854125C763}"/>
                  </a:ext>
                </a:extLst>
              </p:cNvPr>
              <p:cNvSpPr>
                <a:spLocks noChangeShapeType="1"/>
              </p:cNvSpPr>
              <p:nvPr userDrawn="1"/>
            </p:nvSpPr>
            <p:spPr bwMode="auto">
              <a:xfrm>
                <a:off x="0" y="1347"/>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44" name="Line 72">
                <a:extLst>
                  <a:ext uri="{FF2B5EF4-FFF2-40B4-BE49-F238E27FC236}">
                    <a16:creationId xmlns:a16="http://schemas.microsoft.com/office/drawing/2014/main" id="{766B2654-6461-4F51-9A9B-B1AA6BEF435A}"/>
                  </a:ext>
                </a:extLst>
              </p:cNvPr>
              <p:cNvSpPr>
                <a:spLocks noChangeShapeType="1"/>
              </p:cNvSpPr>
              <p:nvPr userDrawn="1"/>
            </p:nvSpPr>
            <p:spPr bwMode="auto">
              <a:xfrm>
                <a:off x="0" y="139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45" name="Line 73">
                <a:extLst>
                  <a:ext uri="{FF2B5EF4-FFF2-40B4-BE49-F238E27FC236}">
                    <a16:creationId xmlns:a16="http://schemas.microsoft.com/office/drawing/2014/main" id="{21B6F83E-24A8-4EA9-9721-68E1DCDC480B}"/>
                  </a:ext>
                </a:extLst>
              </p:cNvPr>
              <p:cNvSpPr>
                <a:spLocks noChangeShapeType="1"/>
              </p:cNvSpPr>
              <p:nvPr userDrawn="1"/>
            </p:nvSpPr>
            <p:spPr bwMode="auto">
              <a:xfrm>
                <a:off x="0" y="101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46" name="Line 74">
                <a:extLst>
                  <a:ext uri="{FF2B5EF4-FFF2-40B4-BE49-F238E27FC236}">
                    <a16:creationId xmlns:a16="http://schemas.microsoft.com/office/drawing/2014/main" id="{3CC569E7-6AFC-4A61-B15B-36A285D5B6D0}"/>
                  </a:ext>
                </a:extLst>
              </p:cNvPr>
              <p:cNvSpPr>
                <a:spLocks noChangeShapeType="1"/>
              </p:cNvSpPr>
              <p:nvPr userDrawn="1"/>
            </p:nvSpPr>
            <p:spPr bwMode="auto">
              <a:xfrm>
                <a:off x="0" y="98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47" name="Line 75">
                <a:extLst>
                  <a:ext uri="{FF2B5EF4-FFF2-40B4-BE49-F238E27FC236}">
                    <a16:creationId xmlns:a16="http://schemas.microsoft.com/office/drawing/2014/main" id="{B5776DAF-5592-4240-993D-DB91BFF301B2}"/>
                  </a:ext>
                </a:extLst>
              </p:cNvPr>
              <p:cNvSpPr>
                <a:spLocks noChangeShapeType="1"/>
              </p:cNvSpPr>
              <p:nvPr userDrawn="1"/>
            </p:nvSpPr>
            <p:spPr bwMode="auto">
              <a:xfrm>
                <a:off x="0" y="124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48" name="Line 76">
                <a:extLst>
                  <a:ext uri="{FF2B5EF4-FFF2-40B4-BE49-F238E27FC236}">
                    <a16:creationId xmlns:a16="http://schemas.microsoft.com/office/drawing/2014/main" id="{571D1446-05C6-48AC-AA52-A84497F108C8}"/>
                  </a:ext>
                </a:extLst>
              </p:cNvPr>
              <p:cNvSpPr>
                <a:spLocks noChangeShapeType="1"/>
              </p:cNvSpPr>
              <p:nvPr userDrawn="1"/>
            </p:nvSpPr>
            <p:spPr bwMode="auto">
              <a:xfrm>
                <a:off x="0" y="116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49" name="Line 77">
                <a:extLst>
                  <a:ext uri="{FF2B5EF4-FFF2-40B4-BE49-F238E27FC236}">
                    <a16:creationId xmlns:a16="http://schemas.microsoft.com/office/drawing/2014/main" id="{84C33F09-FD62-475D-BFB3-C79F7AEE990D}"/>
                  </a:ext>
                </a:extLst>
              </p:cNvPr>
              <p:cNvSpPr>
                <a:spLocks noChangeShapeType="1"/>
              </p:cNvSpPr>
              <p:nvPr userDrawn="1"/>
            </p:nvSpPr>
            <p:spPr bwMode="auto">
              <a:xfrm>
                <a:off x="0" y="103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50" name="Line 78">
                <a:extLst>
                  <a:ext uri="{FF2B5EF4-FFF2-40B4-BE49-F238E27FC236}">
                    <a16:creationId xmlns:a16="http://schemas.microsoft.com/office/drawing/2014/main" id="{547C3961-4B4D-47B8-A76E-7752C7648990}"/>
                  </a:ext>
                </a:extLst>
              </p:cNvPr>
              <p:cNvSpPr>
                <a:spLocks noChangeShapeType="1"/>
              </p:cNvSpPr>
              <p:nvPr userDrawn="1"/>
            </p:nvSpPr>
            <p:spPr bwMode="auto">
              <a:xfrm>
                <a:off x="0" y="10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51" name="Line 79">
                <a:extLst>
                  <a:ext uri="{FF2B5EF4-FFF2-40B4-BE49-F238E27FC236}">
                    <a16:creationId xmlns:a16="http://schemas.microsoft.com/office/drawing/2014/main" id="{E08675DD-6D70-4A44-B11C-44216C18EE3C}"/>
                  </a:ext>
                </a:extLst>
              </p:cNvPr>
              <p:cNvSpPr>
                <a:spLocks noChangeShapeType="1"/>
              </p:cNvSpPr>
              <p:nvPr userDrawn="1"/>
            </p:nvSpPr>
            <p:spPr bwMode="auto">
              <a:xfrm>
                <a:off x="0" y="128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52" name="Line 80">
                <a:extLst>
                  <a:ext uri="{FF2B5EF4-FFF2-40B4-BE49-F238E27FC236}">
                    <a16:creationId xmlns:a16="http://schemas.microsoft.com/office/drawing/2014/main" id="{9A2E1D5C-CDA5-49CF-BE0A-E0126EC0A3DC}"/>
                  </a:ext>
                </a:extLst>
              </p:cNvPr>
              <p:cNvSpPr>
                <a:spLocks noChangeShapeType="1"/>
              </p:cNvSpPr>
              <p:nvPr userDrawn="1"/>
            </p:nvSpPr>
            <p:spPr bwMode="auto">
              <a:xfrm>
                <a:off x="0" y="126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53" name="Line 81">
                <a:extLst>
                  <a:ext uri="{FF2B5EF4-FFF2-40B4-BE49-F238E27FC236}">
                    <a16:creationId xmlns:a16="http://schemas.microsoft.com/office/drawing/2014/main" id="{47B8E77B-BB2B-4466-84AC-5F496751ED91}"/>
                  </a:ext>
                </a:extLst>
              </p:cNvPr>
              <p:cNvSpPr>
                <a:spLocks noChangeShapeType="1"/>
              </p:cNvSpPr>
              <p:nvPr userDrawn="1"/>
            </p:nvSpPr>
            <p:spPr bwMode="auto">
              <a:xfrm>
                <a:off x="0" y="86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54" name="Line 82">
                <a:extLst>
                  <a:ext uri="{FF2B5EF4-FFF2-40B4-BE49-F238E27FC236}">
                    <a16:creationId xmlns:a16="http://schemas.microsoft.com/office/drawing/2014/main" id="{7E5685CF-C7CC-4E9A-AD84-F328280D261D}"/>
                  </a:ext>
                </a:extLst>
              </p:cNvPr>
              <p:cNvSpPr>
                <a:spLocks noChangeShapeType="1"/>
              </p:cNvSpPr>
              <p:nvPr userDrawn="1"/>
            </p:nvSpPr>
            <p:spPr bwMode="auto">
              <a:xfrm>
                <a:off x="0" y="89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55" name="Line 83">
                <a:extLst>
                  <a:ext uri="{FF2B5EF4-FFF2-40B4-BE49-F238E27FC236}">
                    <a16:creationId xmlns:a16="http://schemas.microsoft.com/office/drawing/2014/main" id="{744ABD6B-C182-45A8-A418-CDAB5B7124D5}"/>
                  </a:ext>
                </a:extLst>
              </p:cNvPr>
              <p:cNvSpPr>
                <a:spLocks noChangeShapeType="1"/>
              </p:cNvSpPr>
              <p:nvPr userDrawn="1"/>
            </p:nvSpPr>
            <p:spPr bwMode="auto">
              <a:xfrm>
                <a:off x="0" y="92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56" name="Line 84">
                <a:extLst>
                  <a:ext uri="{FF2B5EF4-FFF2-40B4-BE49-F238E27FC236}">
                    <a16:creationId xmlns:a16="http://schemas.microsoft.com/office/drawing/2014/main" id="{318EC75C-9CEA-4938-9B62-728F54F99C57}"/>
                  </a:ext>
                </a:extLst>
              </p:cNvPr>
              <p:cNvSpPr>
                <a:spLocks noChangeShapeType="1"/>
              </p:cNvSpPr>
              <p:nvPr userDrawn="1"/>
            </p:nvSpPr>
            <p:spPr bwMode="auto">
              <a:xfrm>
                <a:off x="0" y="77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57" name="Line 85">
                <a:extLst>
                  <a:ext uri="{FF2B5EF4-FFF2-40B4-BE49-F238E27FC236}">
                    <a16:creationId xmlns:a16="http://schemas.microsoft.com/office/drawing/2014/main" id="{F2407BBC-13A2-437E-9ECB-82F80C59BBB2}"/>
                  </a:ext>
                </a:extLst>
              </p:cNvPr>
              <p:cNvSpPr>
                <a:spLocks noChangeShapeType="1"/>
              </p:cNvSpPr>
              <p:nvPr userDrawn="1"/>
            </p:nvSpPr>
            <p:spPr bwMode="auto">
              <a:xfrm>
                <a:off x="0" y="81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58" name="Line 86">
                <a:extLst>
                  <a:ext uri="{FF2B5EF4-FFF2-40B4-BE49-F238E27FC236}">
                    <a16:creationId xmlns:a16="http://schemas.microsoft.com/office/drawing/2014/main" id="{A6E847C0-CA69-4A4F-9C78-D04848F1F29E}"/>
                  </a:ext>
                </a:extLst>
              </p:cNvPr>
              <p:cNvSpPr>
                <a:spLocks noChangeShapeType="1"/>
              </p:cNvSpPr>
              <p:nvPr userDrawn="1"/>
            </p:nvSpPr>
            <p:spPr bwMode="auto">
              <a:xfrm>
                <a:off x="0" y="71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59" name="Line 87">
                <a:extLst>
                  <a:ext uri="{FF2B5EF4-FFF2-40B4-BE49-F238E27FC236}">
                    <a16:creationId xmlns:a16="http://schemas.microsoft.com/office/drawing/2014/main" id="{D7B9E0CF-D0DB-4EB5-8A97-223B96FE1809}"/>
                  </a:ext>
                </a:extLst>
              </p:cNvPr>
              <p:cNvSpPr>
                <a:spLocks noChangeShapeType="1"/>
              </p:cNvSpPr>
              <p:nvPr userDrawn="1"/>
            </p:nvSpPr>
            <p:spPr bwMode="auto">
              <a:xfrm>
                <a:off x="0" y="64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60" name="Line 88">
                <a:extLst>
                  <a:ext uri="{FF2B5EF4-FFF2-40B4-BE49-F238E27FC236}">
                    <a16:creationId xmlns:a16="http://schemas.microsoft.com/office/drawing/2014/main" id="{40E4FD5D-039F-40FE-94B3-65631E65D6D2}"/>
                  </a:ext>
                </a:extLst>
              </p:cNvPr>
              <p:cNvSpPr>
                <a:spLocks noChangeShapeType="1"/>
              </p:cNvSpPr>
              <p:nvPr userDrawn="1"/>
            </p:nvSpPr>
            <p:spPr bwMode="auto">
              <a:xfrm>
                <a:off x="0" y="522"/>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61" name="Line 89">
                <a:extLst>
                  <a:ext uri="{FF2B5EF4-FFF2-40B4-BE49-F238E27FC236}">
                    <a16:creationId xmlns:a16="http://schemas.microsoft.com/office/drawing/2014/main" id="{23645387-4229-46BC-BD7D-A48306D2F41A}"/>
                  </a:ext>
                </a:extLst>
              </p:cNvPr>
              <p:cNvSpPr>
                <a:spLocks noChangeShapeType="1"/>
              </p:cNvSpPr>
              <p:nvPr userDrawn="1"/>
            </p:nvSpPr>
            <p:spPr bwMode="auto">
              <a:xfrm>
                <a:off x="0" y="558"/>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62" name="Line 90">
                <a:extLst>
                  <a:ext uri="{FF2B5EF4-FFF2-40B4-BE49-F238E27FC236}">
                    <a16:creationId xmlns:a16="http://schemas.microsoft.com/office/drawing/2014/main" id="{4F477C4F-5DE9-4FA4-B0CC-7B9F9EC83386}"/>
                  </a:ext>
                </a:extLst>
              </p:cNvPr>
              <p:cNvSpPr>
                <a:spLocks noChangeShapeType="1"/>
              </p:cNvSpPr>
              <p:nvPr userDrawn="1"/>
            </p:nvSpPr>
            <p:spPr bwMode="auto">
              <a:xfrm>
                <a:off x="0" y="59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63" name="Line 91">
                <a:extLst>
                  <a:ext uri="{FF2B5EF4-FFF2-40B4-BE49-F238E27FC236}">
                    <a16:creationId xmlns:a16="http://schemas.microsoft.com/office/drawing/2014/main" id="{86CAA1B9-5D57-45B8-93BB-FFED97BB9E37}"/>
                  </a:ext>
                </a:extLst>
              </p:cNvPr>
              <p:cNvSpPr>
                <a:spLocks noChangeShapeType="1"/>
              </p:cNvSpPr>
              <p:nvPr userDrawn="1"/>
            </p:nvSpPr>
            <p:spPr bwMode="auto">
              <a:xfrm>
                <a:off x="0" y="432"/>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64" name="Line 92">
                <a:extLst>
                  <a:ext uri="{FF2B5EF4-FFF2-40B4-BE49-F238E27FC236}">
                    <a16:creationId xmlns:a16="http://schemas.microsoft.com/office/drawing/2014/main" id="{85FF8307-4F9D-4645-95AB-79A11896FCA3}"/>
                  </a:ext>
                </a:extLst>
              </p:cNvPr>
              <p:cNvSpPr>
                <a:spLocks noChangeShapeType="1"/>
              </p:cNvSpPr>
              <p:nvPr userDrawn="1"/>
            </p:nvSpPr>
            <p:spPr bwMode="auto">
              <a:xfrm>
                <a:off x="0" y="38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65" name="Line 93">
                <a:extLst>
                  <a:ext uri="{FF2B5EF4-FFF2-40B4-BE49-F238E27FC236}">
                    <a16:creationId xmlns:a16="http://schemas.microsoft.com/office/drawing/2014/main" id="{6870E8A8-4BCF-4F73-952D-FA7ED1D3BC31}"/>
                  </a:ext>
                </a:extLst>
              </p:cNvPr>
              <p:cNvSpPr>
                <a:spLocks noChangeShapeType="1"/>
              </p:cNvSpPr>
              <p:nvPr userDrawn="1"/>
            </p:nvSpPr>
            <p:spPr bwMode="auto">
              <a:xfrm>
                <a:off x="0" y="47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66" name="Line 94">
                <a:extLst>
                  <a:ext uri="{FF2B5EF4-FFF2-40B4-BE49-F238E27FC236}">
                    <a16:creationId xmlns:a16="http://schemas.microsoft.com/office/drawing/2014/main" id="{39FBCD40-B835-4483-9D62-9FE4933BCA1B}"/>
                  </a:ext>
                </a:extLst>
              </p:cNvPr>
              <p:cNvSpPr>
                <a:spLocks noChangeShapeType="1"/>
              </p:cNvSpPr>
              <p:nvPr userDrawn="1"/>
            </p:nvSpPr>
            <p:spPr bwMode="auto">
              <a:xfrm>
                <a:off x="0" y="3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67" name="Line 95">
                <a:extLst>
                  <a:ext uri="{FF2B5EF4-FFF2-40B4-BE49-F238E27FC236}">
                    <a16:creationId xmlns:a16="http://schemas.microsoft.com/office/drawing/2014/main" id="{297D9638-2DE8-45CC-9158-CAC705324D7D}"/>
                  </a:ext>
                </a:extLst>
              </p:cNvPr>
              <p:cNvSpPr>
                <a:spLocks noChangeShapeType="1"/>
              </p:cNvSpPr>
              <p:nvPr userDrawn="1"/>
            </p:nvSpPr>
            <p:spPr bwMode="auto">
              <a:xfrm>
                <a:off x="0" y="3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68" name="Line 96">
                <a:extLst>
                  <a:ext uri="{FF2B5EF4-FFF2-40B4-BE49-F238E27FC236}">
                    <a16:creationId xmlns:a16="http://schemas.microsoft.com/office/drawing/2014/main" id="{B4108F4B-DD11-463F-B624-FF897CA62D0E}"/>
                  </a:ext>
                </a:extLst>
              </p:cNvPr>
              <p:cNvSpPr>
                <a:spLocks noChangeShapeType="1"/>
              </p:cNvSpPr>
              <p:nvPr userDrawn="1"/>
            </p:nvSpPr>
            <p:spPr bwMode="auto">
              <a:xfrm>
                <a:off x="0" y="2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69" name="Line 97">
                <a:extLst>
                  <a:ext uri="{FF2B5EF4-FFF2-40B4-BE49-F238E27FC236}">
                    <a16:creationId xmlns:a16="http://schemas.microsoft.com/office/drawing/2014/main" id="{B60C3F80-ECF0-49BC-8394-B4A7A701A171}"/>
                  </a:ext>
                </a:extLst>
              </p:cNvPr>
              <p:cNvSpPr>
                <a:spLocks noChangeShapeType="1"/>
              </p:cNvSpPr>
              <p:nvPr userDrawn="1"/>
            </p:nvSpPr>
            <p:spPr bwMode="auto">
              <a:xfrm>
                <a:off x="0" y="7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0" name="Line 98">
                <a:extLst>
                  <a:ext uri="{FF2B5EF4-FFF2-40B4-BE49-F238E27FC236}">
                    <a16:creationId xmlns:a16="http://schemas.microsoft.com/office/drawing/2014/main" id="{8D3088BF-5F76-4368-A5EB-5B1C935586C9}"/>
                  </a:ext>
                </a:extLst>
              </p:cNvPr>
              <p:cNvSpPr>
                <a:spLocks noChangeShapeType="1"/>
              </p:cNvSpPr>
              <p:nvPr userDrawn="1"/>
            </p:nvSpPr>
            <p:spPr bwMode="auto">
              <a:xfrm>
                <a:off x="0" y="4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1" name="Line 99">
                <a:extLst>
                  <a:ext uri="{FF2B5EF4-FFF2-40B4-BE49-F238E27FC236}">
                    <a16:creationId xmlns:a16="http://schemas.microsoft.com/office/drawing/2014/main" id="{192E07E1-3BA6-4E65-B3F7-AB2FA2B33E70}"/>
                  </a:ext>
                </a:extLst>
              </p:cNvPr>
              <p:cNvSpPr>
                <a:spLocks noChangeShapeType="1"/>
              </p:cNvSpPr>
              <p:nvPr userDrawn="1"/>
            </p:nvSpPr>
            <p:spPr bwMode="auto">
              <a:xfrm>
                <a:off x="0" y="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2" name="Line 100">
                <a:extLst>
                  <a:ext uri="{FF2B5EF4-FFF2-40B4-BE49-F238E27FC236}">
                    <a16:creationId xmlns:a16="http://schemas.microsoft.com/office/drawing/2014/main" id="{2311BB05-67AD-47C8-8F1C-FCBE332B911A}"/>
                  </a:ext>
                </a:extLst>
              </p:cNvPr>
              <p:cNvSpPr>
                <a:spLocks noChangeShapeType="1"/>
              </p:cNvSpPr>
              <p:nvPr userDrawn="1"/>
            </p:nvSpPr>
            <p:spPr bwMode="auto">
              <a:xfrm>
                <a:off x="0" y="14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3" name="Line 101">
                <a:extLst>
                  <a:ext uri="{FF2B5EF4-FFF2-40B4-BE49-F238E27FC236}">
                    <a16:creationId xmlns:a16="http://schemas.microsoft.com/office/drawing/2014/main" id="{0AD21AFF-31FB-4465-B4A6-7724516F3053}"/>
                  </a:ext>
                </a:extLst>
              </p:cNvPr>
              <p:cNvSpPr>
                <a:spLocks noChangeShapeType="1"/>
              </p:cNvSpPr>
              <p:nvPr userDrawn="1"/>
            </p:nvSpPr>
            <p:spPr bwMode="auto">
              <a:xfrm>
                <a:off x="0" y="202"/>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174" name="Group 102">
              <a:extLst>
                <a:ext uri="{FF2B5EF4-FFF2-40B4-BE49-F238E27FC236}">
                  <a16:creationId xmlns:a16="http://schemas.microsoft.com/office/drawing/2014/main" id="{3E560452-D2A8-4C6A-B96B-653BCDFFEA7A}"/>
                </a:ext>
              </a:extLst>
            </p:cNvPr>
            <p:cNvGrpSpPr>
              <a:grpSpLocks/>
            </p:cNvGrpSpPr>
            <p:nvPr userDrawn="1"/>
          </p:nvGrpSpPr>
          <p:grpSpPr bwMode="auto">
            <a:xfrm>
              <a:off x="400" y="205"/>
              <a:ext cx="5216" cy="1123"/>
              <a:chOff x="400" y="205"/>
              <a:chExt cx="5216" cy="1123"/>
            </a:xfrm>
          </p:grpSpPr>
          <p:sp>
            <p:nvSpPr>
              <p:cNvPr id="3175" name="Rectangle 103">
                <a:extLst>
                  <a:ext uri="{FF2B5EF4-FFF2-40B4-BE49-F238E27FC236}">
                    <a16:creationId xmlns:a16="http://schemas.microsoft.com/office/drawing/2014/main" id="{DC4BF939-B2B2-4D6D-B6BD-870D81B36CC8}"/>
                  </a:ext>
                </a:extLst>
              </p:cNvPr>
              <p:cNvSpPr>
                <a:spLocks noChangeArrowheads="1"/>
              </p:cNvSpPr>
              <p:nvPr userDrawn="1"/>
            </p:nvSpPr>
            <p:spPr bwMode="auto">
              <a:xfrm>
                <a:off x="557" y="205"/>
                <a:ext cx="313" cy="91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6" name="Rectangle 104">
                <a:extLst>
                  <a:ext uri="{FF2B5EF4-FFF2-40B4-BE49-F238E27FC236}">
                    <a16:creationId xmlns:a16="http://schemas.microsoft.com/office/drawing/2014/main" id="{E6CC2176-8054-4A88-BCA0-40F7C094E4CD}"/>
                  </a:ext>
                </a:extLst>
              </p:cNvPr>
              <p:cNvSpPr>
                <a:spLocks noChangeArrowheads="1"/>
              </p:cNvSpPr>
              <p:nvPr userDrawn="1"/>
            </p:nvSpPr>
            <p:spPr bwMode="auto">
              <a:xfrm>
                <a:off x="400" y="288"/>
                <a:ext cx="3567" cy="49"/>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7" name="Rectangle 105">
                <a:extLst>
                  <a:ext uri="{FF2B5EF4-FFF2-40B4-BE49-F238E27FC236}">
                    <a16:creationId xmlns:a16="http://schemas.microsoft.com/office/drawing/2014/main" id="{85090F22-6393-46D1-8AED-731BC22568BD}"/>
                  </a:ext>
                </a:extLst>
              </p:cNvPr>
              <p:cNvSpPr>
                <a:spLocks noChangeArrowheads="1"/>
              </p:cNvSpPr>
              <p:nvPr userDrawn="1"/>
            </p:nvSpPr>
            <p:spPr bwMode="auto">
              <a:xfrm>
                <a:off x="4599" y="1115"/>
                <a:ext cx="929" cy="2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8" name="Rectangle 106">
                <a:extLst>
                  <a:ext uri="{FF2B5EF4-FFF2-40B4-BE49-F238E27FC236}">
                    <a16:creationId xmlns:a16="http://schemas.microsoft.com/office/drawing/2014/main" id="{746A248A-A840-4C9B-A33A-1C8209A37D52}"/>
                  </a:ext>
                </a:extLst>
              </p:cNvPr>
              <p:cNvSpPr>
                <a:spLocks noChangeArrowheads="1"/>
              </p:cNvSpPr>
              <p:nvPr userDrawn="1"/>
            </p:nvSpPr>
            <p:spPr bwMode="auto">
              <a:xfrm>
                <a:off x="2049" y="1211"/>
                <a:ext cx="3567" cy="49"/>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3179" name="Rectangle 107">
            <a:extLst>
              <a:ext uri="{FF2B5EF4-FFF2-40B4-BE49-F238E27FC236}">
                <a16:creationId xmlns:a16="http://schemas.microsoft.com/office/drawing/2014/main" id="{CD8E9899-A6A4-4272-BD47-C7372539ECEB}"/>
              </a:ext>
            </a:extLst>
          </p:cNvPr>
          <p:cNvSpPr>
            <a:spLocks noGrp="1" noChangeArrowheads="1"/>
          </p:cNvSpPr>
          <p:nvPr>
            <p:ph type="body" idx="1"/>
          </p:nvPr>
        </p:nvSpPr>
        <p:spPr bwMode="auto">
          <a:xfrm>
            <a:off x="809625" y="2214563"/>
            <a:ext cx="7958138"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180" name="Rectangle 108">
            <a:extLst>
              <a:ext uri="{FF2B5EF4-FFF2-40B4-BE49-F238E27FC236}">
                <a16:creationId xmlns:a16="http://schemas.microsoft.com/office/drawing/2014/main" id="{E0DEA387-B167-42DB-80B9-9788BF3A8252}"/>
              </a:ext>
            </a:extLst>
          </p:cNvPr>
          <p:cNvSpPr>
            <a:spLocks noGrp="1" noChangeArrowheads="1"/>
          </p:cNvSpPr>
          <p:nvPr>
            <p:ph type="dt" sz="half" idx="2"/>
          </p:nvPr>
        </p:nvSpPr>
        <p:spPr bwMode="auto">
          <a:xfrm>
            <a:off x="809625" y="6373813"/>
            <a:ext cx="1905000"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solidFill>
                  <a:schemeClr val="folHlink"/>
                </a:solidFill>
              </a:defRPr>
            </a:lvl1pPr>
          </a:lstStyle>
          <a:p>
            <a:endParaRPr lang="en-US" altLang="en-US"/>
          </a:p>
        </p:txBody>
      </p:sp>
      <p:sp>
        <p:nvSpPr>
          <p:cNvPr id="3181" name="Rectangle 109">
            <a:extLst>
              <a:ext uri="{FF2B5EF4-FFF2-40B4-BE49-F238E27FC236}">
                <a16:creationId xmlns:a16="http://schemas.microsoft.com/office/drawing/2014/main" id="{183BC234-9C26-468C-A863-0AF44BE7049F}"/>
              </a:ext>
            </a:extLst>
          </p:cNvPr>
          <p:cNvSpPr>
            <a:spLocks noGrp="1" noChangeArrowheads="1"/>
          </p:cNvSpPr>
          <p:nvPr>
            <p:ph type="ftr" sz="quarter" idx="3"/>
          </p:nvPr>
        </p:nvSpPr>
        <p:spPr bwMode="auto">
          <a:xfrm>
            <a:off x="3132138" y="6376988"/>
            <a:ext cx="3086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solidFill>
                  <a:schemeClr val="folHlink"/>
                </a:solidFill>
              </a:defRPr>
            </a:lvl1pPr>
          </a:lstStyle>
          <a:p>
            <a:endParaRPr lang="en-US" altLang="en-US"/>
          </a:p>
        </p:txBody>
      </p:sp>
      <p:sp>
        <p:nvSpPr>
          <p:cNvPr id="3182" name="Rectangle 110">
            <a:extLst>
              <a:ext uri="{FF2B5EF4-FFF2-40B4-BE49-F238E27FC236}">
                <a16:creationId xmlns:a16="http://schemas.microsoft.com/office/drawing/2014/main" id="{405E202F-2BF5-4700-8B1D-B2285E6BD541}"/>
              </a:ext>
            </a:extLst>
          </p:cNvPr>
          <p:cNvSpPr>
            <a:spLocks noGrp="1" noChangeArrowheads="1"/>
          </p:cNvSpPr>
          <p:nvPr>
            <p:ph type="sldNum" sz="quarter" idx="4"/>
          </p:nvPr>
        </p:nvSpPr>
        <p:spPr bwMode="auto">
          <a:xfrm>
            <a:off x="6589713" y="6376988"/>
            <a:ext cx="2193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solidFill>
                  <a:schemeClr val="folHlink"/>
                </a:solidFill>
              </a:defRPr>
            </a:lvl1pPr>
          </a:lstStyle>
          <a:p>
            <a:fld id="{AD697844-8920-45BC-BE71-B28D7F0E4A63}" type="slidenum">
              <a:rPr lang="en-US" altLang="en-US"/>
              <a:pPr/>
              <a:t>‹#›</a:t>
            </a:fld>
            <a:endParaRPr lang="en-US" altLang="en-US"/>
          </a:p>
        </p:txBody>
      </p:sp>
      <p:sp>
        <p:nvSpPr>
          <p:cNvPr id="3183" name="Rectangle 111">
            <a:extLst>
              <a:ext uri="{FF2B5EF4-FFF2-40B4-BE49-F238E27FC236}">
                <a16:creationId xmlns:a16="http://schemas.microsoft.com/office/drawing/2014/main" id="{E49F00D5-0A4C-4F46-97EA-836347379646}"/>
              </a:ext>
            </a:extLst>
          </p:cNvPr>
          <p:cNvSpPr>
            <a:spLocks noGrp="1" noChangeArrowheads="1"/>
          </p:cNvSpPr>
          <p:nvPr>
            <p:ph type="title"/>
          </p:nvPr>
        </p:nvSpPr>
        <p:spPr bwMode="auto">
          <a:xfrm>
            <a:off x="1371600" y="609600"/>
            <a:ext cx="7378700" cy="1143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fontAlgn="base">
        <a:lnSpc>
          <a:spcPct val="85000"/>
        </a:lnSpc>
        <a:spcBef>
          <a:spcPct val="0"/>
        </a:spcBef>
        <a:spcAft>
          <a:spcPct val="0"/>
        </a:spcAft>
        <a:defRPr sz="4400" kern="1200">
          <a:solidFill>
            <a:schemeClr val="tx2"/>
          </a:solidFill>
          <a:latin typeface="+mj-lt"/>
          <a:ea typeface="+mj-ea"/>
          <a:cs typeface="+mj-cs"/>
        </a:defRPr>
      </a:lvl1pPr>
      <a:lvl2pPr algn="ctr" rtl="0" fontAlgn="base">
        <a:lnSpc>
          <a:spcPct val="85000"/>
        </a:lnSpc>
        <a:spcBef>
          <a:spcPct val="0"/>
        </a:spcBef>
        <a:spcAft>
          <a:spcPct val="0"/>
        </a:spcAft>
        <a:defRPr sz="4400">
          <a:solidFill>
            <a:schemeClr val="tx2"/>
          </a:solidFill>
          <a:latin typeface="Times New Roman" panose="02020603050405020304" pitchFamily="18" charset="0"/>
        </a:defRPr>
      </a:lvl2pPr>
      <a:lvl3pPr algn="ctr" rtl="0" fontAlgn="base">
        <a:lnSpc>
          <a:spcPct val="85000"/>
        </a:lnSpc>
        <a:spcBef>
          <a:spcPct val="0"/>
        </a:spcBef>
        <a:spcAft>
          <a:spcPct val="0"/>
        </a:spcAft>
        <a:defRPr sz="4400">
          <a:solidFill>
            <a:schemeClr val="tx2"/>
          </a:solidFill>
          <a:latin typeface="Times New Roman" panose="02020603050405020304" pitchFamily="18" charset="0"/>
        </a:defRPr>
      </a:lvl3pPr>
      <a:lvl4pPr algn="ctr" rtl="0" fontAlgn="base">
        <a:lnSpc>
          <a:spcPct val="85000"/>
        </a:lnSpc>
        <a:spcBef>
          <a:spcPct val="0"/>
        </a:spcBef>
        <a:spcAft>
          <a:spcPct val="0"/>
        </a:spcAft>
        <a:defRPr sz="4400">
          <a:solidFill>
            <a:schemeClr val="tx2"/>
          </a:solidFill>
          <a:latin typeface="Times New Roman" panose="02020603050405020304" pitchFamily="18" charset="0"/>
        </a:defRPr>
      </a:lvl4pPr>
      <a:lvl5pPr algn="ctr" rtl="0" fontAlgn="base">
        <a:lnSpc>
          <a:spcPct val="85000"/>
        </a:lnSpc>
        <a:spcBef>
          <a:spcPct val="0"/>
        </a:spcBef>
        <a:spcAft>
          <a:spcPct val="0"/>
        </a:spcAft>
        <a:defRPr sz="4400">
          <a:solidFill>
            <a:schemeClr val="tx2"/>
          </a:solidFill>
          <a:latin typeface="Times New Roman" panose="02020603050405020304" pitchFamily="18" charset="0"/>
        </a:defRPr>
      </a:lvl5pPr>
      <a:lvl6pPr marL="457200" algn="ctr" rtl="0" fontAlgn="base">
        <a:lnSpc>
          <a:spcPct val="85000"/>
        </a:lnSpc>
        <a:spcBef>
          <a:spcPct val="0"/>
        </a:spcBef>
        <a:spcAft>
          <a:spcPct val="0"/>
        </a:spcAft>
        <a:defRPr sz="4400">
          <a:solidFill>
            <a:schemeClr val="tx2"/>
          </a:solidFill>
          <a:latin typeface="Times New Roman" panose="02020603050405020304" pitchFamily="18" charset="0"/>
        </a:defRPr>
      </a:lvl6pPr>
      <a:lvl7pPr marL="914400" algn="ctr" rtl="0" fontAlgn="base">
        <a:lnSpc>
          <a:spcPct val="85000"/>
        </a:lnSpc>
        <a:spcBef>
          <a:spcPct val="0"/>
        </a:spcBef>
        <a:spcAft>
          <a:spcPct val="0"/>
        </a:spcAft>
        <a:defRPr sz="4400">
          <a:solidFill>
            <a:schemeClr val="tx2"/>
          </a:solidFill>
          <a:latin typeface="Times New Roman" panose="02020603050405020304" pitchFamily="18" charset="0"/>
        </a:defRPr>
      </a:lvl7pPr>
      <a:lvl8pPr marL="1371600" algn="ctr" rtl="0" fontAlgn="base">
        <a:lnSpc>
          <a:spcPct val="85000"/>
        </a:lnSpc>
        <a:spcBef>
          <a:spcPct val="0"/>
        </a:spcBef>
        <a:spcAft>
          <a:spcPct val="0"/>
        </a:spcAft>
        <a:defRPr sz="4400">
          <a:solidFill>
            <a:schemeClr val="tx2"/>
          </a:solidFill>
          <a:latin typeface="Times New Roman" panose="02020603050405020304" pitchFamily="18" charset="0"/>
        </a:defRPr>
      </a:lvl8pPr>
      <a:lvl9pPr marL="1828800" algn="ctr" rtl="0" fontAlgn="base">
        <a:lnSpc>
          <a:spcPct val="85000"/>
        </a:lnSpc>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lr>
          <a:schemeClr val="accent2"/>
        </a:buClr>
        <a:buFont typeface="Wingdings" panose="05000000000000000000" pitchFamily="2" charset="2"/>
        <a:buChar char="w"/>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5000"/>
        <a:buFont typeface="Wingdings" panose="05000000000000000000" pitchFamily="2" charset="2"/>
        <a:buChar char="n"/>
        <a:defRPr sz="2800" kern="1200">
          <a:solidFill>
            <a:schemeClr val="tx1"/>
          </a:solidFill>
          <a:latin typeface="+mn-lt"/>
          <a:ea typeface="+mn-ea"/>
          <a:cs typeface="+mn-cs"/>
        </a:defRPr>
      </a:lvl2pPr>
      <a:lvl3pPr marL="1085850" indent="-228600" algn="l" rtl="0" fontAlgn="base">
        <a:spcBef>
          <a:spcPct val="20000"/>
        </a:spcBef>
        <a:spcAft>
          <a:spcPct val="0"/>
        </a:spcAft>
        <a:buClr>
          <a:schemeClr val="accent2"/>
        </a:buClr>
        <a:buSzPct val="65000"/>
        <a:buFont typeface="Wingdings" panose="05000000000000000000" pitchFamily="2" charset="2"/>
        <a:buChar char="l"/>
        <a:defRPr sz="2400" kern="1200">
          <a:solidFill>
            <a:schemeClr val="tx1"/>
          </a:solidFill>
          <a:latin typeface="+mn-lt"/>
          <a:ea typeface="+mn-ea"/>
          <a:cs typeface="+mn-cs"/>
        </a:defRPr>
      </a:lvl3pPr>
      <a:lvl4pPr marL="1428750" indent="-228600" algn="l" rtl="0" fontAlgn="base">
        <a:spcBef>
          <a:spcPct val="20000"/>
        </a:spcBef>
        <a:spcAft>
          <a:spcPct val="0"/>
        </a:spcAft>
        <a:buClr>
          <a:schemeClr val="accent2"/>
        </a:buClr>
        <a:buSzPct val="85000"/>
        <a:buFont typeface="Wingdings" panose="05000000000000000000" pitchFamily="2" charset="2"/>
        <a:buChar char="w"/>
        <a:defRPr sz="2000" kern="1200">
          <a:solidFill>
            <a:schemeClr val="tx1"/>
          </a:solidFill>
          <a:latin typeface="+mn-lt"/>
          <a:ea typeface="+mn-ea"/>
          <a:cs typeface="+mn-cs"/>
        </a:defRPr>
      </a:lvl4pPr>
      <a:lvl5pPr marL="1771650" indent="-228600" algn="l" rtl="0" fontAlgn="base">
        <a:spcBef>
          <a:spcPct val="20000"/>
        </a:spcBef>
        <a:spcAft>
          <a:spcPct val="0"/>
        </a:spcAft>
        <a:buClr>
          <a:schemeClr val="accent2"/>
        </a:buClr>
        <a:buSzPct val="80000"/>
        <a:buFont typeface="Wingdings" panose="05000000000000000000"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4" Type="http://schemas.openxmlformats.org/officeDocument/2006/relationships/hyperlink" Target="http://www.studymafia.or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logo1"/>
          <p:cNvPicPr>
            <a:picLocks noChangeAspect="1" noChangeArrowheads="1"/>
          </p:cNvPicPr>
          <p:nvPr/>
        </p:nvPicPr>
        <p:blipFill>
          <a:blip r:embed="rId3" cstate="print"/>
          <a:srcRect/>
          <a:stretch>
            <a:fillRect/>
          </a:stretch>
        </p:blipFill>
        <p:spPr bwMode="auto">
          <a:xfrm>
            <a:off x="304800" y="60325"/>
            <a:ext cx="1143000" cy="1143000"/>
          </a:xfrm>
          <a:prstGeom prst="rect">
            <a:avLst/>
          </a:prstGeom>
          <a:noFill/>
          <a:ln w="9525">
            <a:noFill/>
            <a:miter lim="800000"/>
            <a:headEnd/>
            <a:tailEnd/>
          </a:ln>
        </p:spPr>
      </p:pic>
      <p:pic>
        <p:nvPicPr>
          <p:cNvPr id="9219" name="Picture 3" descr="strip1"/>
          <p:cNvPicPr>
            <a:picLocks noChangeAspect="1" noChangeArrowheads="1"/>
          </p:cNvPicPr>
          <p:nvPr/>
        </p:nvPicPr>
        <p:blipFill>
          <a:blip r:embed="rId4" cstate="print"/>
          <a:srcRect/>
          <a:stretch>
            <a:fillRect/>
          </a:stretch>
        </p:blipFill>
        <p:spPr bwMode="auto">
          <a:xfrm>
            <a:off x="1371600" y="593725"/>
            <a:ext cx="7620000" cy="76200"/>
          </a:xfrm>
          <a:prstGeom prst="rect">
            <a:avLst/>
          </a:prstGeom>
          <a:noFill/>
          <a:ln w="9525">
            <a:noFill/>
            <a:miter lim="800000"/>
            <a:headEnd/>
            <a:tailEnd/>
          </a:ln>
        </p:spPr>
      </p:pic>
      <p:sp>
        <p:nvSpPr>
          <p:cNvPr id="9220" name="Rectangle 5"/>
          <p:cNvSpPr>
            <a:spLocks noChangeArrowheads="1"/>
          </p:cNvSpPr>
          <p:nvPr/>
        </p:nvSpPr>
        <p:spPr bwMode="auto">
          <a:xfrm>
            <a:off x="762000" y="609600"/>
            <a:ext cx="8686800" cy="1143000"/>
          </a:xfrm>
          <a:prstGeom prst="rect">
            <a:avLst/>
          </a:prstGeom>
          <a:noFill/>
          <a:ln w="9525">
            <a:noFill/>
            <a:miter lim="800000"/>
            <a:headEnd/>
            <a:tailEnd/>
          </a:ln>
        </p:spPr>
        <p:txBody>
          <a:bodyPr anchor="ctr"/>
          <a:lstStyle/>
          <a:p>
            <a:pPr algn="ctr"/>
            <a:r>
              <a:rPr lang="en-US" sz="4800" dirty="0">
                <a:latin typeface="Verdana" pitchFamily="34" charset="0"/>
              </a:rPr>
              <a:t>www.studymafia.org</a:t>
            </a:r>
            <a:endParaRPr lang="en-US" sz="4800" dirty="0"/>
          </a:p>
        </p:txBody>
      </p:sp>
      <p:sp>
        <p:nvSpPr>
          <p:cNvPr id="9221" name="Text Box 9"/>
          <p:cNvSpPr txBox="1">
            <a:spLocks noChangeArrowheads="1"/>
          </p:cNvSpPr>
          <p:nvPr/>
        </p:nvSpPr>
        <p:spPr bwMode="auto">
          <a:xfrm>
            <a:off x="769139" y="6024884"/>
            <a:ext cx="8610600" cy="584775"/>
          </a:xfrm>
          <a:prstGeom prst="rect">
            <a:avLst/>
          </a:prstGeom>
          <a:noFill/>
          <a:ln w="9525">
            <a:noFill/>
            <a:miter lim="800000"/>
            <a:headEnd/>
            <a:tailEnd/>
          </a:ln>
        </p:spPr>
        <p:txBody>
          <a:bodyPr>
            <a:spAutoFit/>
          </a:bodyPr>
          <a:lstStyle/>
          <a:p>
            <a:pPr>
              <a:spcBef>
                <a:spcPct val="50000"/>
              </a:spcBef>
            </a:pPr>
            <a:r>
              <a:rPr lang="en-US" sz="1600" b="1" dirty="0"/>
              <a:t>Submitted To:				            Submitted By:</a:t>
            </a:r>
          </a:p>
          <a:p>
            <a:r>
              <a:rPr lang="en-US" sz="1600" b="1" dirty="0"/>
              <a:t>www.studymafia.org                                                                  </a:t>
            </a:r>
            <a:r>
              <a:rPr lang="en-US" sz="1600" b="1" dirty="0" err="1"/>
              <a:t>www.studymafia.org</a:t>
            </a:r>
            <a:r>
              <a:rPr lang="en-US" sz="1600" dirty="0"/>
              <a:t> </a:t>
            </a:r>
            <a:endParaRPr lang="en-US" sz="1600" b="1" dirty="0"/>
          </a:p>
        </p:txBody>
      </p:sp>
      <p:sp>
        <p:nvSpPr>
          <p:cNvPr id="11270" name="Rectangle 8"/>
          <p:cNvSpPr>
            <a:spLocks noChangeArrowheads="1"/>
          </p:cNvSpPr>
          <p:nvPr/>
        </p:nvSpPr>
        <p:spPr bwMode="auto">
          <a:xfrm>
            <a:off x="611560" y="2551837"/>
            <a:ext cx="4191000" cy="1754326"/>
          </a:xfrm>
          <a:prstGeom prst="rect">
            <a:avLst/>
          </a:prstGeom>
          <a:noFill/>
          <a:ln w="9525">
            <a:noFill/>
            <a:miter lim="800000"/>
            <a:headEnd/>
            <a:tailEnd/>
          </a:ln>
        </p:spPr>
        <p:txBody>
          <a:bodyPr wrap="square">
            <a:spAutoFit/>
          </a:bodyPr>
          <a:lstStyle/>
          <a:p>
            <a:pPr algn="ctr">
              <a:defRPr/>
            </a:pPr>
            <a:r>
              <a:rPr lang="en-US" sz="3600" b="1" dirty="0">
                <a:latin typeface="+mn-lt"/>
              </a:rPr>
              <a:t> Seminar </a:t>
            </a:r>
          </a:p>
          <a:p>
            <a:pPr algn="ctr">
              <a:defRPr/>
            </a:pPr>
            <a:r>
              <a:rPr lang="en-US" sz="3600" b="1" dirty="0">
                <a:latin typeface="+mn-lt"/>
              </a:rPr>
              <a:t>On</a:t>
            </a:r>
          </a:p>
          <a:p>
            <a:pPr algn="ctr">
              <a:defRPr/>
            </a:pPr>
            <a:r>
              <a:rPr lang="en-US" sz="3600" b="1" dirty="0"/>
              <a:t>Climate Change</a:t>
            </a:r>
            <a:endParaRPr lang="en-US" sz="3600" b="1" dirty="0">
              <a:latin typeface="+mn-lt"/>
              <a:cs typeface="Times New Roman" pitchFamily="18" charset="0"/>
            </a:endParaRPr>
          </a:p>
        </p:txBody>
      </p:sp>
      <p:pic>
        <p:nvPicPr>
          <p:cNvPr id="7" name="Picture 6">
            <a:extLst>
              <a:ext uri="{FF2B5EF4-FFF2-40B4-BE49-F238E27FC236}">
                <a16:creationId xmlns:a16="http://schemas.microsoft.com/office/drawing/2014/main" id="{63141B7A-8CBE-4914-84E5-01372B821A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1693" y="2232497"/>
            <a:ext cx="3820747" cy="3647405"/>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0FD2-B65D-4EF1-AE93-600152B33B89}"/>
              </a:ext>
            </a:extLst>
          </p:cNvPr>
          <p:cNvSpPr>
            <a:spLocks noGrp="1"/>
          </p:cNvSpPr>
          <p:nvPr>
            <p:ph type="title"/>
          </p:nvPr>
        </p:nvSpPr>
        <p:spPr/>
        <p:txBody>
          <a:bodyPr/>
          <a:lstStyle/>
          <a:p>
            <a:r>
              <a:rPr lang="en-US" b="1" dirty="0"/>
              <a:t>Milankovitch cycles</a:t>
            </a:r>
            <a:endParaRPr lang="en-IN" dirty="0"/>
          </a:p>
        </p:txBody>
      </p:sp>
      <p:sp>
        <p:nvSpPr>
          <p:cNvPr id="3" name="Content Placeholder 2">
            <a:extLst>
              <a:ext uri="{FF2B5EF4-FFF2-40B4-BE49-F238E27FC236}">
                <a16:creationId xmlns:a16="http://schemas.microsoft.com/office/drawing/2014/main" id="{DFA72A08-F1DD-4547-8BA5-36B25D52CE4A}"/>
              </a:ext>
            </a:extLst>
          </p:cNvPr>
          <p:cNvSpPr>
            <a:spLocks noGrp="1"/>
          </p:cNvSpPr>
          <p:nvPr>
            <p:ph idx="1"/>
          </p:nvPr>
        </p:nvSpPr>
        <p:spPr/>
        <p:txBody>
          <a:bodyPr/>
          <a:lstStyle/>
          <a:p>
            <a:r>
              <a:rPr lang="en-US" sz="2800" dirty="0"/>
              <a:t>–As Earth travels around the sun, its path and the tilt of its axis can change slightly. These changes, called Milankovitch cycles, affect the amount of sunlight that falls on Earth. </a:t>
            </a:r>
          </a:p>
          <a:p>
            <a:r>
              <a:rPr lang="en-US" sz="2800" dirty="0"/>
              <a:t>This can cause the temperature of Earth to change. However, these cycles take place over tens or hundreds of thousands of years and are unlikely to be causing the changes to the climate that we are seeing today.</a:t>
            </a:r>
            <a:endParaRPr lang="en-IN" sz="2800" dirty="0"/>
          </a:p>
        </p:txBody>
      </p:sp>
    </p:spTree>
    <p:extLst>
      <p:ext uri="{BB962C8B-B14F-4D97-AF65-F5344CB8AC3E}">
        <p14:creationId xmlns:p14="http://schemas.microsoft.com/office/powerpoint/2010/main" val="1118465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5656" y="620688"/>
            <a:ext cx="7467600" cy="6092952"/>
          </a:xfrm>
        </p:spPr>
        <p:txBody>
          <a:bodyPr/>
          <a:lstStyle/>
          <a:p>
            <a:pPr marL="0" indent="0">
              <a:buNone/>
            </a:pPr>
            <a:r>
              <a:rPr lang="en-US" dirty="0"/>
              <a:t>HUMAN CAUSES (Anthropogenic or Man-made </a:t>
            </a:r>
            <a:r>
              <a:rPr lang="en-US" sz="2800" dirty="0"/>
              <a:t>causes)</a:t>
            </a:r>
          </a:p>
          <a:p>
            <a:pPr>
              <a:buFont typeface="Wingdings" pitchFamily="2" charset="2"/>
              <a:buChar char="Ø"/>
            </a:pPr>
            <a:endParaRPr lang="en-US" sz="2800" u="sng" dirty="0"/>
          </a:p>
          <a:p>
            <a:pPr>
              <a:buFont typeface="Wingdings" pitchFamily="2" charset="2"/>
              <a:buChar char="§"/>
            </a:pPr>
            <a:r>
              <a:rPr lang="en-US" sz="3200" dirty="0"/>
              <a:t>Greenhouse gases</a:t>
            </a:r>
          </a:p>
          <a:p>
            <a:pPr>
              <a:buFont typeface="Wingdings" pitchFamily="2" charset="2"/>
              <a:buChar char="§"/>
            </a:pPr>
            <a:r>
              <a:rPr lang="en-US" sz="3200" dirty="0"/>
              <a:t>Deforestation</a:t>
            </a:r>
          </a:p>
          <a:p>
            <a:pPr>
              <a:buFont typeface="Wingdings" pitchFamily="2" charset="2"/>
              <a:buChar char="§"/>
            </a:pPr>
            <a:r>
              <a:rPr lang="en-US" sz="3200" dirty="0"/>
              <a:t>Coal mining</a:t>
            </a:r>
          </a:p>
          <a:p>
            <a:pPr>
              <a:buFont typeface="Wingdings" pitchFamily="2" charset="2"/>
              <a:buChar char="§"/>
            </a:pPr>
            <a:r>
              <a:rPr lang="en-US" sz="3200" dirty="0"/>
              <a:t>Industrial processes</a:t>
            </a:r>
          </a:p>
          <a:p>
            <a:pPr>
              <a:buFont typeface="Wingdings" pitchFamily="2" charset="2"/>
              <a:buChar char="§"/>
            </a:pPr>
            <a:r>
              <a:rPr lang="en-US" sz="3200" dirty="0"/>
              <a:t>Agriculture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335EB1-6FB4-4427-A0AD-B0ABBAE7CD41}"/>
              </a:ext>
            </a:extLst>
          </p:cNvPr>
          <p:cNvSpPr>
            <a:spLocks noGrp="1"/>
          </p:cNvSpPr>
          <p:nvPr>
            <p:ph idx="1"/>
          </p:nvPr>
        </p:nvSpPr>
        <p:spPr/>
        <p:txBody>
          <a:bodyPr/>
          <a:lstStyle/>
          <a:p>
            <a:r>
              <a:rPr lang="en-US" sz="2400" dirty="0"/>
              <a:t>The greenhouse effect is a natural process that warms the Earth’s surface. When the Sun’s energy reaches the Earth’s atmosphere, some of it is reflected back to space and the rest is absorbed and re-radiated by greenhouse gases.</a:t>
            </a:r>
            <a:endParaRPr lang="en-IN" sz="2400" dirty="0"/>
          </a:p>
        </p:txBody>
      </p:sp>
      <p:sp>
        <p:nvSpPr>
          <p:cNvPr id="3" name="Rectangle 2">
            <a:extLst>
              <a:ext uri="{FF2B5EF4-FFF2-40B4-BE49-F238E27FC236}">
                <a16:creationId xmlns:a16="http://schemas.microsoft.com/office/drawing/2014/main" id="{D46DA8DB-0438-47E0-ACBF-195FE8AF030B}"/>
              </a:ext>
            </a:extLst>
          </p:cNvPr>
          <p:cNvSpPr/>
          <p:nvPr/>
        </p:nvSpPr>
        <p:spPr>
          <a:xfrm>
            <a:off x="1763688" y="774212"/>
            <a:ext cx="4921668" cy="830997"/>
          </a:xfrm>
          <a:prstGeom prst="rect">
            <a:avLst/>
          </a:prstGeom>
        </p:spPr>
        <p:txBody>
          <a:bodyPr wrap="none">
            <a:spAutoFit/>
          </a:bodyPr>
          <a:lstStyle/>
          <a:p>
            <a:r>
              <a:rPr lang="en-US" sz="4800" dirty="0"/>
              <a:t>Greenhouse Effect </a:t>
            </a:r>
            <a:endParaRPr lang="en-IN" sz="4800" dirty="0"/>
          </a:p>
        </p:txBody>
      </p:sp>
      <p:pic>
        <p:nvPicPr>
          <p:cNvPr id="8" name="Picture 7">
            <a:extLst>
              <a:ext uri="{FF2B5EF4-FFF2-40B4-BE49-F238E27FC236}">
                <a16:creationId xmlns:a16="http://schemas.microsoft.com/office/drawing/2014/main" id="{346F3D73-0DAF-4855-BDF6-57A4D3F02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8248" y="3789040"/>
            <a:ext cx="2996200" cy="2996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Deforestation</a:t>
            </a:r>
            <a:br>
              <a:rPr lang="en-GB" dirty="0"/>
            </a:br>
            <a:endParaRPr lang="en-GB" dirty="0"/>
          </a:p>
        </p:txBody>
      </p:sp>
      <p:sp>
        <p:nvSpPr>
          <p:cNvPr id="3" name="Rectangle 2">
            <a:extLst>
              <a:ext uri="{FF2B5EF4-FFF2-40B4-BE49-F238E27FC236}">
                <a16:creationId xmlns:a16="http://schemas.microsoft.com/office/drawing/2014/main" id="{E5C95321-46EA-4465-9A56-142619DADECA}"/>
              </a:ext>
            </a:extLst>
          </p:cNvPr>
          <p:cNvSpPr/>
          <p:nvPr/>
        </p:nvSpPr>
        <p:spPr>
          <a:xfrm>
            <a:off x="899592" y="2459504"/>
            <a:ext cx="7614592" cy="1938992"/>
          </a:xfrm>
          <a:prstGeom prst="rect">
            <a:avLst/>
          </a:prstGeom>
        </p:spPr>
        <p:txBody>
          <a:bodyPr wrap="square">
            <a:spAutoFit/>
          </a:bodyPr>
          <a:lstStyle/>
          <a:p>
            <a:r>
              <a:rPr lang="en-US" dirty="0"/>
              <a:t>Forests remove and store carbon dioxide from the atmosphere. Cutting them down means that carbon dioxide builds up quicker since there are no trees to absorb it. Not only that, trees release the carbon they stored when we burn them.</a:t>
            </a:r>
            <a:endParaRPr lang="en-IN" dirty="0"/>
          </a:p>
        </p:txBody>
      </p:sp>
      <p:pic>
        <p:nvPicPr>
          <p:cNvPr id="7" name="Picture 6">
            <a:extLst>
              <a:ext uri="{FF2B5EF4-FFF2-40B4-BE49-F238E27FC236}">
                <a16:creationId xmlns:a16="http://schemas.microsoft.com/office/drawing/2014/main" id="{337D212F-B201-4FA5-8B7C-4CBF2BFA06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2951" y="4160096"/>
            <a:ext cx="4747965" cy="262686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Coal Mining</a:t>
            </a:r>
            <a:br>
              <a:rPr lang="en-GB" dirty="0"/>
            </a:br>
            <a:endParaRPr lang="en-GB" dirty="0"/>
          </a:p>
        </p:txBody>
      </p:sp>
      <p:sp>
        <p:nvSpPr>
          <p:cNvPr id="3" name="Rectangle 2">
            <a:extLst>
              <a:ext uri="{FF2B5EF4-FFF2-40B4-BE49-F238E27FC236}">
                <a16:creationId xmlns:a16="http://schemas.microsoft.com/office/drawing/2014/main" id="{319840C1-BFD3-49D1-8E56-0F3E8049C469}"/>
              </a:ext>
            </a:extLst>
          </p:cNvPr>
          <p:cNvSpPr/>
          <p:nvPr/>
        </p:nvSpPr>
        <p:spPr>
          <a:xfrm>
            <a:off x="1052736" y="2276872"/>
            <a:ext cx="7038528" cy="1938992"/>
          </a:xfrm>
          <a:prstGeom prst="rect">
            <a:avLst/>
          </a:prstGeom>
        </p:spPr>
        <p:txBody>
          <a:bodyPr wrap="square">
            <a:spAutoFit/>
          </a:bodyPr>
          <a:lstStyle/>
          <a:p>
            <a:r>
              <a:rPr lang="en-US" b="1" dirty="0"/>
              <a:t>Coal mining</a:t>
            </a:r>
            <a:r>
              <a:rPr lang="en-US" dirty="0"/>
              <a:t>, extraction of coal deposits from the surface of Earth and from underground.</a:t>
            </a:r>
          </a:p>
          <a:p>
            <a:r>
              <a:rPr lang="en-US" dirty="0"/>
              <a:t>Coal is the most abundant fossil fuel on Earth. Its predominant use has always been for producing heat energy.</a:t>
            </a:r>
          </a:p>
        </p:txBody>
      </p:sp>
      <p:pic>
        <p:nvPicPr>
          <p:cNvPr id="10" name="Picture 9">
            <a:extLst>
              <a:ext uri="{FF2B5EF4-FFF2-40B4-BE49-F238E27FC236}">
                <a16:creationId xmlns:a16="http://schemas.microsoft.com/office/drawing/2014/main" id="{84B1FC39-E00D-4423-BA4F-B28BDC3A0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8043" y="3952833"/>
            <a:ext cx="3193554" cy="269877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Industrial processes</a:t>
            </a:r>
            <a:br>
              <a:rPr lang="en-GB" dirty="0"/>
            </a:br>
            <a:endParaRPr lang="en-GB" dirty="0"/>
          </a:p>
        </p:txBody>
      </p:sp>
      <p:sp>
        <p:nvSpPr>
          <p:cNvPr id="3" name="Rectangle 2">
            <a:extLst>
              <a:ext uri="{FF2B5EF4-FFF2-40B4-BE49-F238E27FC236}">
                <a16:creationId xmlns:a16="http://schemas.microsoft.com/office/drawing/2014/main" id="{AD84C62A-AB87-47CB-B801-857FC014C451}"/>
              </a:ext>
            </a:extLst>
          </p:cNvPr>
          <p:cNvSpPr/>
          <p:nvPr/>
        </p:nvSpPr>
        <p:spPr>
          <a:xfrm>
            <a:off x="899592" y="2204864"/>
            <a:ext cx="7056784" cy="1938992"/>
          </a:xfrm>
          <a:prstGeom prst="rect">
            <a:avLst/>
          </a:prstGeom>
        </p:spPr>
        <p:txBody>
          <a:bodyPr wrap="square">
            <a:spAutoFit/>
          </a:bodyPr>
          <a:lstStyle/>
          <a:p>
            <a:r>
              <a:rPr lang="en-US" dirty="0"/>
              <a:t>Industrial processes are </a:t>
            </a:r>
            <a:r>
              <a:rPr lang="en-US" b="1" dirty="0"/>
              <a:t>procedures involving chemical, physical, electrical or mechanical steps to aid in the manufacturing of an item or items</a:t>
            </a:r>
            <a:r>
              <a:rPr lang="en-US" dirty="0"/>
              <a:t>, usually carried out on a very large scale. Industrial processes are the key components of heavy industry</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Agriculture</a:t>
            </a:r>
            <a:br>
              <a:rPr lang="en-GB" dirty="0"/>
            </a:br>
            <a:endParaRPr lang="en-GB" dirty="0"/>
          </a:p>
        </p:txBody>
      </p:sp>
      <p:sp>
        <p:nvSpPr>
          <p:cNvPr id="3" name="Rectangle 2">
            <a:extLst>
              <a:ext uri="{FF2B5EF4-FFF2-40B4-BE49-F238E27FC236}">
                <a16:creationId xmlns:a16="http://schemas.microsoft.com/office/drawing/2014/main" id="{FBE0F8CE-9165-47E3-987F-0B2FE3467C86}"/>
              </a:ext>
            </a:extLst>
          </p:cNvPr>
          <p:cNvSpPr/>
          <p:nvPr/>
        </p:nvSpPr>
        <p:spPr>
          <a:xfrm>
            <a:off x="713594" y="2060848"/>
            <a:ext cx="7962862" cy="2308324"/>
          </a:xfrm>
          <a:prstGeom prst="rect">
            <a:avLst/>
          </a:prstGeom>
        </p:spPr>
        <p:txBody>
          <a:bodyPr wrap="square">
            <a:spAutoFit/>
          </a:bodyPr>
          <a:lstStyle/>
          <a:p>
            <a:endParaRPr lang="en-US" dirty="0"/>
          </a:p>
          <a:p>
            <a:r>
              <a:rPr lang="en-US" dirty="0">
                <a:effectLst/>
              </a:rPr>
              <a:t>Agricultural waste is </a:t>
            </a:r>
            <a:r>
              <a:rPr lang="en-US" b="1" dirty="0">
                <a:effectLst/>
              </a:rPr>
              <a:t>waste produced as a result of various agricultural operations</a:t>
            </a:r>
            <a:r>
              <a:rPr lang="en-US" dirty="0">
                <a:effectLst/>
              </a:rPr>
              <a:t>. It includes manure and other wastes from farms, poultry houses and slaughterhouses; harvest waste; fertilizer run- off from fields; pesticides that enter into water, air or soils; and salt and silt drained from fields.</a:t>
            </a:r>
          </a:p>
        </p:txBody>
      </p:sp>
      <p:pic>
        <p:nvPicPr>
          <p:cNvPr id="7" name="Picture 6">
            <a:extLst>
              <a:ext uri="{FF2B5EF4-FFF2-40B4-BE49-F238E27FC236}">
                <a16:creationId xmlns:a16="http://schemas.microsoft.com/office/drawing/2014/main" id="{02CD2775-F3A9-4C53-8EF1-4D65A74502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2120" y="4581128"/>
            <a:ext cx="2837904" cy="207983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26" descr="C:\ENVSCI\CONTENT\0614.jpg"/>
          <p:cNvPicPr>
            <a:picLocks noGrp="1" noChangeAspect="1" noChangeArrowheads="1"/>
          </p:cNvPicPr>
          <p:nvPr>
            <p:ph idx="1"/>
          </p:nvPr>
        </p:nvPicPr>
        <p:blipFill>
          <a:blip r:embed="rId2" cstate="print"/>
          <a:srcRect/>
          <a:stretch>
            <a:fillRect/>
          </a:stretch>
        </p:blipFill>
        <p:spPr bwMode="auto">
          <a:xfrm>
            <a:off x="609599" y="362341"/>
            <a:ext cx="7315201" cy="6114658"/>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1">
                    <a:lumMod val="75000"/>
                  </a:schemeClr>
                </a:solidFill>
              </a:rPr>
              <a:t>Effects of Climate Change</a:t>
            </a:r>
          </a:p>
        </p:txBody>
      </p:sp>
      <p:sp>
        <p:nvSpPr>
          <p:cNvPr id="6" name="Content Placeholder 5">
            <a:extLst>
              <a:ext uri="{FF2B5EF4-FFF2-40B4-BE49-F238E27FC236}">
                <a16:creationId xmlns:a16="http://schemas.microsoft.com/office/drawing/2014/main" id="{ADC3DCCB-DA9E-45D3-AB22-BD291ADE470E}"/>
              </a:ext>
            </a:extLst>
          </p:cNvPr>
          <p:cNvSpPr>
            <a:spLocks noGrp="1"/>
          </p:cNvSpPr>
          <p:nvPr>
            <p:ph idx="1"/>
          </p:nvPr>
        </p:nvSpPr>
        <p:spPr/>
        <p:txBody>
          <a:bodyPr/>
          <a:lstStyle/>
          <a:p>
            <a:r>
              <a:rPr lang="en-US" sz="2800" dirty="0"/>
              <a:t>According to the World Economic Forum’s Global Risks Report 2021, the failure to mitigate and adapt to climate change is “the most impactful” risk facing communities worldwide—ahead of even weapons of mass destruction and water crises. </a:t>
            </a:r>
          </a:p>
          <a:p>
            <a:r>
              <a:rPr lang="en-US" sz="2800" dirty="0"/>
              <a:t>Blame its cascading effects: As climate change transforms global ecosystems, it affects everything from the places we live to the water we drink to the air we breathe.</a:t>
            </a:r>
            <a:endParaRPr lang="en-IN"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E2C1D1-0B14-4475-93FA-08F273B9740F}"/>
              </a:ext>
            </a:extLst>
          </p:cNvPr>
          <p:cNvSpPr/>
          <p:nvPr/>
        </p:nvSpPr>
        <p:spPr>
          <a:xfrm>
            <a:off x="1835696" y="836712"/>
            <a:ext cx="4698850" cy="830997"/>
          </a:xfrm>
          <a:prstGeom prst="rect">
            <a:avLst/>
          </a:prstGeom>
        </p:spPr>
        <p:txBody>
          <a:bodyPr wrap="none">
            <a:spAutoFit/>
          </a:bodyPr>
          <a:lstStyle/>
          <a:p>
            <a:r>
              <a:rPr lang="en-IN" sz="4800" b="1" dirty="0"/>
              <a:t>Extreme weather</a:t>
            </a:r>
          </a:p>
        </p:txBody>
      </p:sp>
      <p:sp>
        <p:nvSpPr>
          <p:cNvPr id="3" name="Rectangle 2">
            <a:extLst>
              <a:ext uri="{FF2B5EF4-FFF2-40B4-BE49-F238E27FC236}">
                <a16:creationId xmlns:a16="http://schemas.microsoft.com/office/drawing/2014/main" id="{FFEF5009-91AA-4B4C-B975-136FDEED2CCB}"/>
              </a:ext>
            </a:extLst>
          </p:cNvPr>
          <p:cNvSpPr/>
          <p:nvPr/>
        </p:nvSpPr>
        <p:spPr>
          <a:xfrm>
            <a:off x="1043608" y="2420888"/>
            <a:ext cx="7398568" cy="2308324"/>
          </a:xfrm>
          <a:prstGeom prst="rect">
            <a:avLst/>
          </a:prstGeom>
        </p:spPr>
        <p:txBody>
          <a:bodyPr wrap="square">
            <a:spAutoFit/>
          </a:bodyPr>
          <a:lstStyle/>
          <a:p>
            <a:pPr marL="342900" indent="-342900">
              <a:buFont typeface="Arial" panose="020B0604020202020204" pitchFamily="34" charset="0"/>
              <a:buChar char="•"/>
            </a:pPr>
            <a:r>
              <a:rPr lang="en-US" dirty="0"/>
              <a:t>As the earth’s atmosphere heats up, it collects, retains, and drops more water, changing weather patterns and making wet areas wetter and dry areas drier. </a:t>
            </a:r>
          </a:p>
          <a:p>
            <a:pPr marL="342900" indent="-342900">
              <a:buFont typeface="Arial" panose="020B0604020202020204" pitchFamily="34" charset="0"/>
              <a:buChar char="•"/>
            </a:pPr>
            <a:r>
              <a:rPr lang="en-US" dirty="0"/>
              <a:t>Higher temperatures worsen and increase the frequency of many types of disasters, including storms, floods, heat waves, and droughts. </a:t>
            </a:r>
            <a:endParaRPr lang="en-IN" dirty="0"/>
          </a:p>
        </p:txBody>
      </p:sp>
    </p:spTree>
    <p:extLst>
      <p:ext uri="{BB962C8B-B14F-4D97-AF65-F5344CB8AC3E}">
        <p14:creationId xmlns:p14="http://schemas.microsoft.com/office/powerpoint/2010/main" val="4143083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Font typeface="Wingdings" pitchFamily="2" charset="2"/>
              <a:buChar char="v"/>
            </a:pPr>
            <a:r>
              <a:rPr lang="en-US" sz="2400" dirty="0"/>
              <a:t>Introduction</a:t>
            </a:r>
          </a:p>
          <a:p>
            <a:pPr>
              <a:buFont typeface="Wingdings" pitchFamily="2" charset="2"/>
              <a:buChar char="v"/>
            </a:pPr>
            <a:r>
              <a:rPr lang="en-US" sz="2400" dirty="0"/>
              <a:t>Definition of Climate Change</a:t>
            </a:r>
          </a:p>
          <a:p>
            <a:pPr>
              <a:buFont typeface="Wingdings" pitchFamily="2" charset="2"/>
              <a:buChar char="v"/>
            </a:pPr>
            <a:r>
              <a:rPr lang="en-US" sz="2400" dirty="0"/>
              <a:t>Causes of Climate Change- Natural Causes &amp; Human Causes</a:t>
            </a:r>
          </a:p>
          <a:p>
            <a:pPr>
              <a:buFont typeface="Wingdings" pitchFamily="2" charset="2"/>
              <a:buChar char="v"/>
            </a:pPr>
            <a:r>
              <a:rPr lang="en-US" sz="2400" dirty="0"/>
              <a:t>Effects of Climate Change</a:t>
            </a:r>
          </a:p>
          <a:p>
            <a:pPr>
              <a:buFont typeface="Wingdings" pitchFamily="2" charset="2"/>
              <a:buChar char="v"/>
            </a:pPr>
            <a:r>
              <a:rPr lang="en-IN" sz="2400" dirty="0"/>
              <a:t>Are humans responsible for climate change?</a:t>
            </a:r>
            <a:endParaRPr lang="en-US" sz="2400" dirty="0"/>
          </a:p>
          <a:p>
            <a:pPr>
              <a:buFont typeface="Wingdings" pitchFamily="2" charset="2"/>
              <a:buChar char="v"/>
            </a:pPr>
            <a:r>
              <a:rPr lang="en-US" sz="2400" dirty="0"/>
              <a:t>Conclusion</a:t>
            </a:r>
          </a:p>
          <a:p>
            <a:pPr>
              <a:buFont typeface="Wingdings" pitchFamily="2" charset="2"/>
              <a:buChar char="v"/>
            </a:pPr>
            <a:r>
              <a:rPr lang="en-US" sz="2400" dirty="0"/>
              <a:t>References</a:t>
            </a:r>
          </a:p>
          <a:p>
            <a:pPr>
              <a:buNone/>
            </a:pPr>
            <a:r>
              <a:rPr lang="en-US" sz="2400" dirty="0"/>
              <a:t>				</a:t>
            </a:r>
          </a:p>
          <a:p>
            <a:pPr>
              <a:buNone/>
            </a:pPr>
            <a:endParaRPr lang="en-US" sz="2400" dirty="0"/>
          </a:p>
        </p:txBody>
      </p:sp>
      <p:sp>
        <p:nvSpPr>
          <p:cNvPr id="2" name="Title 1"/>
          <p:cNvSpPr>
            <a:spLocks noGrp="1"/>
          </p:cNvSpPr>
          <p:nvPr>
            <p:ph type="title"/>
          </p:nvPr>
        </p:nvSpPr>
        <p:spPr/>
        <p:txBody>
          <a:bodyPr>
            <a:normAutofit/>
          </a:bodyPr>
          <a:lstStyle/>
          <a:p>
            <a:r>
              <a:rPr lang="en-US" sz="4000" dirty="0">
                <a:solidFill>
                  <a:schemeClr val="accent1"/>
                </a:solidFill>
              </a:rPr>
              <a:t>CONTENT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0ECC33-CCB0-4E6D-80F4-6A039E2A12BE}"/>
              </a:ext>
            </a:extLst>
          </p:cNvPr>
          <p:cNvSpPr/>
          <p:nvPr/>
        </p:nvSpPr>
        <p:spPr>
          <a:xfrm>
            <a:off x="2267744" y="836712"/>
            <a:ext cx="2491388" cy="830997"/>
          </a:xfrm>
          <a:prstGeom prst="rect">
            <a:avLst/>
          </a:prstGeom>
        </p:spPr>
        <p:txBody>
          <a:bodyPr wrap="none">
            <a:spAutoFit/>
          </a:bodyPr>
          <a:lstStyle/>
          <a:p>
            <a:r>
              <a:rPr lang="en-IN" sz="4800" b="1" dirty="0"/>
              <a:t>Dirty air</a:t>
            </a:r>
          </a:p>
        </p:txBody>
      </p:sp>
      <p:sp>
        <p:nvSpPr>
          <p:cNvPr id="3" name="Rectangle 2">
            <a:extLst>
              <a:ext uri="{FF2B5EF4-FFF2-40B4-BE49-F238E27FC236}">
                <a16:creationId xmlns:a16="http://schemas.microsoft.com/office/drawing/2014/main" id="{02A7B399-3904-439D-8318-55CCC67A3F10}"/>
              </a:ext>
            </a:extLst>
          </p:cNvPr>
          <p:cNvSpPr/>
          <p:nvPr/>
        </p:nvSpPr>
        <p:spPr>
          <a:xfrm>
            <a:off x="834696" y="2348880"/>
            <a:ext cx="7848872" cy="2677656"/>
          </a:xfrm>
          <a:prstGeom prst="rect">
            <a:avLst/>
          </a:prstGeom>
        </p:spPr>
        <p:txBody>
          <a:bodyPr wrap="square">
            <a:spAutoFit/>
          </a:bodyPr>
          <a:lstStyle/>
          <a:p>
            <a:r>
              <a:rPr lang="en-US" dirty="0"/>
              <a:t>Air pollution and climate change are inextricably linked, with one exacerbating the other. When the earth’s temperatures rise, not only does our air get dirtier—with smog and soot levels rising accordingly—but it also becomes filled with more allergenic pollutants, such as circulating mold (thanks to damp conditions from extreme weather and more floods) and pollen (due to longer, stronger pollen seasons).</a:t>
            </a:r>
            <a:endParaRPr lang="en-IN" dirty="0"/>
          </a:p>
        </p:txBody>
      </p:sp>
    </p:spTree>
    <p:extLst>
      <p:ext uri="{BB962C8B-B14F-4D97-AF65-F5344CB8AC3E}">
        <p14:creationId xmlns:p14="http://schemas.microsoft.com/office/powerpoint/2010/main" val="2766121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C05188-BEF1-4EAF-81C7-E9EF6FD2EC12}"/>
              </a:ext>
            </a:extLst>
          </p:cNvPr>
          <p:cNvSpPr/>
          <p:nvPr/>
        </p:nvSpPr>
        <p:spPr>
          <a:xfrm>
            <a:off x="2123728" y="836712"/>
            <a:ext cx="3382657" cy="830997"/>
          </a:xfrm>
          <a:prstGeom prst="rect">
            <a:avLst/>
          </a:prstGeom>
        </p:spPr>
        <p:txBody>
          <a:bodyPr wrap="none">
            <a:spAutoFit/>
          </a:bodyPr>
          <a:lstStyle/>
          <a:p>
            <a:r>
              <a:rPr lang="en-IN" sz="4800" b="1" dirty="0"/>
              <a:t>Health risks</a:t>
            </a:r>
          </a:p>
        </p:txBody>
      </p:sp>
      <p:sp>
        <p:nvSpPr>
          <p:cNvPr id="3" name="Rectangle 2">
            <a:extLst>
              <a:ext uri="{FF2B5EF4-FFF2-40B4-BE49-F238E27FC236}">
                <a16:creationId xmlns:a16="http://schemas.microsoft.com/office/drawing/2014/main" id="{3D910F28-4DE6-44AE-9E52-D3DB270D79D1}"/>
              </a:ext>
            </a:extLst>
          </p:cNvPr>
          <p:cNvSpPr/>
          <p:nvPr/>
        </p:nvSpPr>
        <p:spPr>
          <a:xfrm>
            <a:off x="827584" y="2276872"/>
            <a:ext cx="7776864" cy="3785652"/>
          </a:xfrm>
          <a:prstGeom prst="rect">
            <a:avLst/>
          </a:prstGeom>
        </p:spPr>
        <p:txBody>
          <a:bodyPr wrap="square">
            <a:spAutoFit/>
          </a:bodyPr>
          <a:lstStyle/>
          <a:p>
            <a:pPr marL="342900" indent="-342900">
              <a:buFont typeface="Arial" panose="020B0604020202020204" pitchFamily="34" charset="0"/>
              <a:buChar char="•"/>
            </a:pPr>
            <a:r>
              <a:rPr lang="en-US" dirty="0"/>
              <a:t>According to the World Health Organization, “climate change is expected to cause approximately 250,000 additional deaths per year” between 2030 and 2050. As global temperatures rise, so do the number of fatalities and illnesses from heat stress, heatstroke, and cardiovascular and kidney disease. </a:t>
            </a:r>
          </a:p>
          <a:p>
            <a:pPr marL="342900" indent="-342900">
              <a:buFont typeface="Arial" panose="020B0604020202020204" pitchFamily="34" charset="0"/>
              <a:buChar char="•"/>
            </a:pPr>
            <a:r>
              <a:rPr lang="en-US" dirty="0"/>
              <a:t>And as air pollution worsens, so does respiratory health—particularly for the 300 million people living with asthma worldwide; there’s more airborne pollen and mold to torment hay fever and allergy sufferers too. </a:t>
            </a:r>
            <a:endParaRPr lang="en-IN" dirty="0"/>
          </a:p>
        </p:txBody>
      </p:sp>
    </p:spTree>
    <p:extLst>
      <p:ext uri="{BB962C8B-B14F-4D97-AF65-F5344CB8AC3E}">
        <p14:creationId xmlns:p14="http://schemas.microsoft.com/office/powerpoint/2010/main" val="3037973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17A018-6871-4DD1-AC81-F6BC13E49417}"/>
              </a:ext>
            </a:extLst>
          </p:cNvPr>
          <p:cNvSpPr/>
          <p:nvPr/>
        </p:nvSpPr>
        <p:spPr>
          <a:xfrm>
            <a:off x="2051720" y="764704"/>
            <a:ext cx="3073277" cy="830997"/>
          </a:xfrm>
          <a:prstGeom prst="rect">
            <a:avLst/>
          </a:prstGeom>
        </p:spPr>
        <p:txBody>
          <a:bodyPr wrap="none">
            <a:spAutoFit/>
          </a:bodyPr>
          <a:lstStyle/>
          <a:p>
            <a:r>
              <a:rPr lang="en-IN" sz="4800" b="1" dirty="0"/>
              <a:t>Rising seas</a:t>
            </a:r>
          </a:p>
        </p:txBody>
      </p:sp>
      <p:sp>
        <p:nvSpPr>
          <p:cNvPr id="3" name="Rectangle 2">
            <a:extLst>
              <a:ext uri="{FF2B5EF4-FFF2-40B4-BE49-F238E27FC236}">
                <a16:creationId xmlns:a16="http://schemas.microsoft.com/office/drawing/2014/main" id="{27B3B551-54C5-4F82-A954-3800E716D93F}"/>
              </a:ext>
            </a:extLst>
          </p:cNvPr>
          <p:cNvSpPr/>
          <p:nvPr/>
        </p:nvSpPr>
        <p:spPr>
          <a:xfrm>
            <a:off x="827584" y="2348880"/>
            <a:ext cx="7632848" cy="3046988"/>
          </a:xfrm>
          <a:prstGeom prst="rect">
            <a:avLst/>
          </a:prstGeom>
        </p:spPr>
        <p:txBody>
          <a:bodyPr wrap="square">
            <a:spAutoFit/>
          </a:bodyPr>
          <a:lstStyle/>
          <a:p>
            <a:pPr marL="342900" indent="-342900">
              <a:buFont typeface="Arial" panose="020B0604020202020204" pitchFamily="34" charset="0"/>
              <a:buChar char="•"/>
            </a:pPr>
            <a:r>
              <a:rPr lang="en-US" dirty="0"/>
              <a:t>The Arctic is heating up twice as fast as any other place on the planet. As its ice sheets melt into the seas, our oceans are on track to rise by anywhere from 0.95 to 3.61 feet by the end of this century, threatening coastal ecosystems and low-lying areas. </a:t>
            </a:r>
          </a:p>
          <a:p>
            <a:pPr marL="342900" indent="-342900">
              <a:buFont typeface="Arial" panose="020B0604020202020204" pitchFamily="34" charset="0"/>
              <a:buChar char="•"/>
            </a:pPr>
            <a:r>
              <a:rPr lang="en-US" dirty="0"/>
              <a:t>Island nations face particular risk, as do some of the world’s largest cities, including New York City, Miami, Mumbai in India, and Sydney in Australia.</a:t>
            </a:r>
            <a:endParaRPr lang="en-IN" dirty="0"/>
          </a:p>
        </p:txBody>
      </p:sp>
    </p:spTree>
    <p:extLst>
      <p:ext uri="{BB962C8B-B14F-4D97-AF65-F5344CB8AC3E}">
        <p14:creationId xmlns:p14="http://schemas.microsoft.com/office/powerpoint/2010/main" val="562332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0B24CC-ADFE-4F33-AF0D-FA99A83902FE}"/>
              </a:ext>
            </a:extLst>
          </p:cNvPr>
          <p:cNvSpPr/>
          <p:nvPr/>
        </p:nvSpPr>
        <p:spPr>
          <a:xfrm>
            <a:off x="1669603" y="620688"/>
            <a:ext cx="5804794" cy="830997"/>
          </a:xfrm>
          <a:prstGeom prst="rect">
            <a:avLst/>
          </a:prstGeom>
        </p:spPr>
        <p:txBody>
          <a:bodyPr wrap="none">
            <a:spAutoFit/>
          </a:bodyPr>
          <a:lstStyle/>
          <a:p>
            <a:r>
              <a:rPr lang="en-IN" sz="4800" b="1" dirty="0" err="1"/>
              <a:t>Imperiled</a:t>
            </a:r>
            <a:r>
              <a:rPr lang="en-IN" sz="4800" b="1" dirty="0"/>
              <a:t> ecosystems</a:t>
            </a:r>
          </a:p>
        </p:txBody>
      </p:sp>
      <p:sp>
        <p:nvSpPr>
          <p:cNvPr id="3" name="Rectangle 2">
            <a:extLst>
              <a:ext uri="{FF2B5EF4-FFF2-40B4-BE49-F238E27FC236}">
                <a16:creationId xmlns:a16="http://schemas.microsoft.com/office/drawing/2014/main" id="{9AFC7CF6-C33F-4538-8CD9-C1F12CB7C675}"/>
              </a:ext>
            </a:extLst>
          </p:cNvPr>
          <p:cNvSpPr/>
          <p:nvPr/>
        </p:nvSpPr>
        <p:spPr>
          <a:xfrm>
            <a:off x="971600" y="2492896"/>
            <a:ext cx="7758608" cy="3046988"/>
          </a:xfrm>
          <a:prstGeom prst="rect">
            <a:avLst/>
          </a:prstGeom>
        </p:spPr>
        <p:txBody>
          <a:bodyPr wrap="square">
            <a:spAutoFit/>
          </a:bodyPr>
          <a:lstStyle/>
          <a:p>
            <a:r>
              <a:rPr lang="en-US" dirty="0"/>
              <a:t>Climate change is increasing pressure on wildlife to adapt to changing habitats—and fast. Many species are seeking out cooler climates and higher altitudes, altering seasonal behaviors, and adjusting traditional migration patterns. These shifts can fundamentally transform entire ecosystems and the intricate webs of life that depend on them. As a result, according to a 2020 study, one-third of all animal and plant species could face extinction by 2070. </a:t>
            </a:r>
            <a:endParaRPr lang="en-IN" dirty="0"/>
          </a:p>
        </p:txBody>
      </p:sp>
    </p:spTree>
    <p:extLst>
      <p:ext uri="{BB962C8B-B14F-4D97-AF65-F5344CB8AC3E}">
        <p14:creationId xmlns:p14="http://schemas.microsoft.com/office/powerpoint/2010/main" val="2134565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2D0F39-5B78-48E2-96B2-79AA1FC67B5E}"/>
              </a:ext>
            </a:extLst>
          </p:cNvPr>
          <p:cNvSpPr/>
          <p:nvPr/>
        </p:nvSpPr>
        <p:spPr>
          <a:xfrm>
            <a:off x="1475656" y="404664"/>
            <a:ext cx="7326560" cy="1446550"/>
          </a:xfrm>
          <a:prstGeom prst="rect">
            <a:avLst/>
          </a:prstGeom>
        </p:spPr>
        <p:txBody>
          <a:bodyPr wrap="square">
            <a:spAutoFit/>
          </a:bodyPr>
          <a:lstStyle/>
          <a:p>
            <a:r>
              <a:rPr lang="en-IN" sz="4400" b="1" dirty="0"/>
              <a:t>Are humans responsible for climate change?</a:t>
            </a:r>
          </a:p>
        </p:txBody>
      </p:sp>
      <p:sp>
        <p:nvSpPr>
          <p:cNvPr id="3" name="Rectangle 2">
            <a:extLst>
              <a:ext uri="{FF2B5EF4-FFF2-40B4-BE49-F238E27FC236}">
                <a16:creationId xmlns:a16="http://schemas.microsoft.com/office/drawing/2014/main" id="{0D018B62-3B69-4BBA-86B5-F74A299170FF}"/>
              </a:ext>
            </a:extLst>
          </p:cNvPr>
          <p:cNvSpPr/>
          <p:nvPr/>
        </p:nvSpPr>
        <p:spPr>
          <a:xfrm>
            <a:off x="899592" y="2204864"/>
            <a:ext cx="8046640" cy="4524315"/>
          </a:xfrm>
          <a:prstGeom prst="rect">
            <a:avLst/>
          </a:prstGeom>
        </p:spPr>
        <p:txBody>
          <a:bodyPr wrap="square">
            <a:spAutoFit/>
          </a:bodyPr>
          <a:lstStyle/>
          <a:p>
            <a:pPr marL="342900" indent="-342900">
              <a:buFont typeface="Arial" panose="020B0604020202020204" pitchFamily="34" charset="0"/>
              <a:buChar char="•"/>
            </a:pPr>
            <a:r>
              <a:rPr lang="en-US" dirty="0"/>
              <a:t>When looking at all the evidence, there is a large scientific consensus that humans are the leading cause of climate change. In their latest report, the Intergovernmental Panel on Climate Change stated unequivocally that human activity is the cause of global warming.</a:t>
            </a:r>
          </a:p>
          <a:p>
            <a:pPr marL="342900" indent="-342900">
              <a:buFont typeface="Arial" panose="020B0604020202020204" pitchFamily="34" charset="0"/>
              <a:buChar char="•"/>
            </a:pPr>
            <a:r>
              <a:rPr lang="en-US" dirty="0"/>
              <a:t>Natural climate cycles can change the temperature of Earth, but the changes we are seeing are happening at a scale and speed that natural cycles cannot explain. These cycles affect the global temperature for years, or sometimes just months, not the 100 years that we have observed. Meanwhile, longer-term changes like Milankovitch cycles and solar irradiance take thousands and thousands of years.</a:t>
            </a:r>
          </a:p>
        </p:txBody>
      </p:sp>
    </p:spTree>
    <p:extLst>
      <p:ext uri="{BB962C8B-B14F-4D97-AF65-F5344CB8AC3E}">
        <p14:creationId xmlns:p14="http://schemas.microsoft.com/office/powerpoint/2010/main" val="271052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Based on the results we got about our carbon footprints, we discussed different ways to reduce it without losing quality of life. </a:t>
            </a:r>
          </a:p>
          <a:p>
            <a:r>
              <a:rPr lang="en-US" dirty="0"/>
              <a:t>We found out it’s quite hard, as new technologies aren’t always available in the market and are usually really expensive. </a:t>
            </a:r>
          </a:p>
          <a:p>
            <a:r>
              <a:rPr lang="en-US" dirty="0"/>
              <a:t>In our country we can see many direct consequences of climate change: we’ve recently suffered from floods, droughts, we have hotter summers and colder winters (we even had snowfall in our city, which is really unusual!). </a:t>
            </a:r>
          </a:p>
          <a:p>
            <a:endParaRPr lang="en-US" dirty="0"/>
          </a:p>
        </p:txBody>
      </p:sp>
      <p:sp>
        <p:nvSpPr>
          <p:cNvPr id="2" name="Title 1"/>
          <p:cNvSpPr>
            <a:spLocks noGrp="1"/>
          </p:cNvSpPr>
          <p:nvPr>
            <p:ph type="title"/>
          </p:nvPr>
        </p:nvSpPr>
        <p:spPr/>
        <p:txBody>
          <a:bodyPr>
            <a:normAutofit fontScale="90000"/>
          </a:bodyPr>
          <a:lstStyle/>
          <a:p>
            <a:r>
              <a:rPr lang="en-US" dirty="0">
                <a:solidFill>
                  <a:schemeClr val="bg2">
                    <a:lumMod val="50000"/>
                  </a:schemeClr>
                </a:solidFill>
              </a:rPr>
              <a:t>Conclusions</a:t>
            </a:r>
            <a:r>
              <a:rPr lang="en-US" dirty="0"/>
              <a:t> </a:t>
            </a:r>
            <a:br>
              <a:rPr lang="en-US" dirty="0"/>
            </a:b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3" name="Content Placeholder 2"/>
          <p:cNvSpPr>
            <a:spLocks noGrp="1"/>
          </p:cNvSpPr>
          <p:nvPr>
            <p:ph sz="quarter" idx="1"/>
          </p:nvPr>
        </p:nvSpPr>
        <p:spPr/>
        <p:txBody>
          <a:bodyPr/>
          <a:lstStyle/>
          <a:p>
            <a:r>
              <a:rPr lang="en-US" b="1" u="sng" dirty="0">
                <a:hlinkClick r:id="rId2"/>
              </a:rPr>
              <a:t>www.google.com</a:t>
            </a:r>
            <a:r>
              <a:rPr lang="en-US" b="1" u="sng" dirty="0"/>
              <a:t> </a:t>
            </a:r>
            <a:endParaRPr lang="en-US" dirty="0"/>
          </a:p>
          <a:p>
            <a:r>
              <a:rPr lang="en-US" b="1" u="sng" dirty="0">
                <a:hlinkClick r:id="rId3"/>
              </a:rPr>
              <a:t>www.wikipedia.com</a:t>
            </a:r>
            <a:r>
              <a:rPr lang="en-US" b="1" u="sng" dirty="0"/>
              <a:t> </a:t>
            </a:r>
            <a:endParaRPr lang="en-US" dirty="0"/>
          </a:p>
          <a:p>
            <a:r>
              <a:rPr lang="en-US" b="1" u="sng" dirty="0">
                <a:hlinkClick r:id="rId4"/>
              </a:rPr>
              <a:t>www.studymafia.org</a:t>
            </a:r>
            <a:r>
              <a:rPr lang="en-US" b="1" u="sng" dirty="0"/>
              <a:t>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a:solidFill>
                  <a:schemeClr val="accent1">
                    <a:lumMod val="75000"/>
                  </a:schemeClr>
                </a:solidFill>
              </a:rPr>
              <a:t>Thank You</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defRPr/>
            </a:pPr>
            <a:r>
              <a:rPr lang="en-US" sz="2400" dirty="0"/>
              <a:t>Climate change is the change in our weather patterns that are occurring because of an increase in the earth's average temperature. </a:t>
            </a:r>
          </a:p>
          <a:p>
            <a:pPr>
              <a:buFont typeface="Arial" pitchFamily="34" charset="0"/>
              <a:buChar char="•"/>
              <a:defRPr/>
            </a:pPr>
            <a:r>
              <a:rPr lang="en-US" sz="2400" dirty="0">
                <a:solidFill>
                  <a:srgbClr val="C00000"/>
                </a:solidFill>
              </a:rPr>
              <a:t>It is also known as global warming.</a:t>
            </a:r>
          </a:p>
          <a:p>
            <a:pPr>
              <a:buFont typeface="Arial" pitchFamily="34" charset="0"/>
              <a:buChar char="•"/>
              <a:defRPr/>
            </a:pPr>
            <a:r>
              <a:rPr lang="en-US" sz="2400" dirty="0"/>
              <a:t>Climate change may result from both natural and human causes though the human causes appear to be increasingly responsible for climate change over the past few decades</a:t>
            </a:r>
          </a:p>
        </p:txBody>
      </p:sp>
      <p:sp>
        <p:nvSpPr>
          <p:cNvPr id="2" name="Title 1"/>
          <p:cNvSpPr>
            <a:spLocks noGrp="1"/>
          </p:cNvSpPr>
          <p:nvPr>
            <p:ph type="title"/>
          </p:nvPr>
        </p:nvSpPr>
        <p:spPr/>
        <p:txBody>
          <a:bodyPr/>
          <a:lstStyle/>
          <a:p>
            <a:r>
              <a:rPr lang="en-US" b="1" dirty="0">
                <a:solidFill>
                  <a:schemeClr val="accent1"/>
                </a:solidFill>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 It is a change which is attributed directly or indirectly to human activity that alters the composition of the global atmosphere and which is in addition to natural climate variability observed over comparative time periods”</a:t>
            </a:r>
          </a:p>
        </p:txBody>
      </p:sp>
      <p:sp>
        <p:nvSpPr>
          <p:cNvPr id="2" name="Title 1"/>
          <p:cNvSpPr>
            <a:spLocks noGrp="1"/>
          </p:cNvSpPr>
          <p:nvPr>
            <p:ph type="title"/>
          </p:nvPr>
        </p:nvSpPr>
        <p:spPr/>
        <p:txBody>
          <a:bodyPr/>
          <a:lstStyle/>
          <a:p>
            <a:r>
              <a:rPr lang="en-US" dirty="0">
                <a:solidFill>
                  <a:schemeClr val="accent1">
                    <a:lumMod val="75000"/>
                  </a:schemeClr>
                </a:solidFill>
              </a:rPr>
              <a:t>Definition of Climate Change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2162" y="1916832"/>
            <a:ext cx="7958138" cy="3881437"/>
          </a:xfrm>
        </p:spPr>
        <p:txBody>
          <a:bodyPr/>
          <a:lstStyle/>
          <a:p>
            <a:r>
              <a:rPr lang="en-US" sz="2800" b="1" dirty="0"/>
              <a:t>Human causes of climate change</a:t>
            </a:r>
          </a:p>
          <a:p>
            <a:pPr>
              <a:buFont typeface="Arial" panose="020B0604020202020204" pitchFamily="34" charset="0"/>
              <a:buChar char="•"/>
            </a:pPr>
            <a:r>
              <a:rPr lang="en-US" sz="2200" b="1" dirty="0">
                <a:solidFill>
                  <a:schemeClr val="tx2">
                    <a:lumMod val="60000"/>
                    <a:lumOff val="40000"/>
                  </a:schemeClr>
                </a:solidFill>
              </a:rPr>
              <a:t>Greenhouse gases</a:t>
            </a:r>
          </a:p>
          <a:p>
            <a:pPr>
              <a:buFont typeface="Arial" panose="020B0604020202020204" pitchFamily="34" charset="0"/>
              <a:buChar char="•"/>
            </a:pPr>
            <a:r>
              <a:rPr lang="en-US" sz="2200" b="1" dirty="0">
                <a:solidFill>
                  <a:schemeClr val="tx2">
                    <a:lumMod val="60000"/>
                    <a:lumOff val="40000"/>
                  </a:schemeClr>
                </a:solidFill>
              </a:rPr>
              <a:t>Deforestation</a:t>
            </a:r>
          </a:p>
          <a:p>
            <a:pPr>
              <a:buFont typeface="Arial" panose="020B0604020202020204" pitchFamily="34" charset="0"/>
              <a:buChar char="•"/>
            </a:pPr>
            <a:r>
              <a:rPr lang="en-US" sz="2200" b="1" dirty="0">
                <a:solidFill>
                  <a:schemeClr val="tx2">
                    <a:lumMod val="60000"/>
                    <a:lumOff val="40000"/>
                  </a:schemeClr>
                </a:solidFill>
              </a:rPr>
              <a:t>Coal mining</a:t>
            </a:r>
          </a:p>
          <a:p>
            <a:pPr>
              <a:buFont typeface="Arial" panose="020B0604020202020204" pitchFamily="34" charset="0"/>
              <a:buChar char="•"/>
            </a:pPr>
            <a:r>
              <a:rPr lang="en-US" sz="2200" b="1" dirty="0">
                <a:solidFill>
                  <a:schemeClr val="tx2">
                    <a:lumMod val="60000"/>
                    <a:lumOff val="40000"/>
                  </a:schemeClr>
                </a:solidFill>
              </a:rPr>
              <a:t>Industrial processes</a:t>
            </a:r>
          </a:p>
          <a:p>
            <a:pPr>
              <a:buFont typeface="Arial" panose="020B0604020202020204" pitchFamily="34" charset="0"/>
              <a:buChar char="•"/>
            </a:pPr>
            <a:r>
              <a:rPr lang="en-US" sz="2200" b="1" dirty="0">
                <a:solidFill>
                  <a:schemeClr val="tx2">
                    <a:lumMod val="60000"/>
                    <a:lumOff val="40000"/>
                  </a:schemeClr>
                </a:solidFill>
              </a:rPr>
              <a:t>Agriculture</a:t>
            </a:r>
          </a:p>
          <a:p>
            <a:r>
              <a:rPr lang="en-US" sz="2800" b="1" dirty="0"/>
              <a:t>Natural changes to the climate</a:t>
            </a:r>
          </a:p>
          <a:p>
            <a:pPr>
              <a:buFont typeface="Arial" panose="020B0604020202020204" pitchFamily="34" charset="0"/>
              <a:buChar char="•"/>
            </a:pPr>
            <a:r>
              <a:rPr lang="en-IN" sz="2200" b="1" dirty="0">
                <a:solidFill>
                  <a:schemeClr val="tx2">
                    <a:lumMod val="60000"/>
                    <a:lumOff val="40000"/>
                  </a:schemeClr>
                </a:solidFill>
              </a:rPr>
              <a:t>Volcanic eruptions</a:t>
            </a:r>
          </a:p>
          <a:p>
            <a:pPr>
              <a:buFont typeface="Arial" panose="020B0604020202020204" pitchFamily="34" charset="0"/>
              <a:buChar char="•"/>
            </a:pPr>
            <a:r>
              <a:rPr lang="en-IN" sz="2200" b="1" dirty="0">
                <a:solidFill>
                  <a:schemeClr val="tx2">
                    <a:lumMod val="60000"/>
                    <a:lumOff val="40000"/>
                  </a:schemeClr>
                </a:solidFill>
              </a:rPr>
              <a:t>Solar irradiance</a:t>
            </a:r>
            <a:r>
              <a:rPr lang="en-IN" sz="2200" dirty="0">
                <a:solidFill>
                  <a:schemeClr val="tx2">
                    <a:lumMod val="60000"/>
                    <a:lumOff val="40000"/>
                  </a:schemeClr>
                </a:solidFill>
              </a:rPr>
              <a:t> </a:t>
            </a:r>
          </a:p>
          <a:p>
            <a:pPr>
              <a:buFont typeface="Arial" panose="020B0604020202020204" pitchFamily="34" charset="0"/>
              <a:buChar char="•"/>
            </a:pPr>
            <a:r>
              <a:rPr lang="es-ES" sz="2200" b="1" dirty="0">
                <a:solidFill>
                  <a:schemeClr val="tx2">
                    <a:lumMod val="60000"/>
                    <a:lumOff val="40000"/>
                  </a:schemeClr>
                </a:solidFill>
              </a:rPr>
              <a:t>El Niño Southern Oscillation (ENSO)</a:t>
            </a:r>
            <a:r>
              <a:rPr lang="en-IN" sz="2200" b="1" dirty="0">
                <a:solidFill>
                  <a:schemeClr val="tx2">
                    <a:lumMod val="60000"/>
                    <a:lumOff val="40000"/>
                  </a:schemeClr>
                </a:solidFill>
              </a:rPr>
              <a:t> </a:t>
            </a:r>
          </a:p>
          <a:p>
            <a:pPr>
              <a:buFont typeface="Arial" panose="020B0604020202020204" pitchFamily="34" charset="0"/>
              <a:buChar char="•"/>
            </a:pPr>
            <a:r>
              <a:rPr lang="en-IN" sz="2200" b="1" dirty="0">
                <a:solidFill>
                  <a:schemeClr val="tx2">
                    <a:lumMod val="60000"/>
                    <a:lumOff val="40000"/>
                  </a:schemeClr>
                </a:solidFill>
              </a:rPr>
              <a:t>Milankovitch cycles</a:t>
            </a:r>
            <a:endParaRPr lang="en-US" sz="2200" b="1" dirty="0">
              <a:solidFill>
                <a:schemeClr val="tx2">
                  <a:lumMod val="60000"/>
                  <a:lumOff val="40000"/>
                </a:schemeClr>
              </a:solidFill>
            </a:endParaRPr>
          </a:p>
        </p:txBody>
      </p:sp>
      <p:sp>
        <p:nvSpPr>
          <p:cNvPr id="2" name="Title 1"/>
          <p:cNvSpPr>
            <a:spLocks noGrp="1"/>
          </p:cNvSpPr>
          <p:nvPr>
            <p:ph type="title"/>
          </p:nvPr>
        </p:nvSpPr>
        <p:spPr/>
        <p:txBody>
          <a:bodyPr>
            <a:normAutofit/>
          </a:bodyPr>
          <a:lstStyle/>
          <a:p>
            <a:r>
              <a:rPr lang="en-US" sz="3600" dirty="0">
                <a:solidFill>
                  <a:schemeClr val="accent1">
                    <a:lumMod val="75000"/>
                  </a:schemeClr>
                </a:solidFill>
              </a:rPr>
              <a:t>Causes of Climate Change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3CE21-089C-4603-8404-2EE0752A154C}"/>
              </a:ext>
            </a:extLst>
          </p:cNvPr>
          <p:cNvSpPr>
            <a:spLocks noGrp="1"/>
          </p:cNvSpPr>
          <p:nvPr>
            <p:ph type="title"/>
          </p:nvPr>
        </p:nvSpPr>
        <p:spPr/>
        <p:txBody>
          <a:bodyPr/>
          <a:lstStyle/>
          <a:p>
            <a:r>
              <a:rPr lang="en-US" b="1" dirty="0"/>
              <a:t>Natural changes to the climate</a:t>
            </a:r>
            <a:endParaRPr lang="en-IN" dirty="0"/>
          </a:p>
        </p:txBody>
      </p:sp>
      <p:sp>
        <p:nvSpPr>
          <p:cNvPr id="3" name="Content Placeholder 2">
            <a:extLst>
              <a:ext uri="{FF2B5EF4-FFF2-40B4-BE49-F238E27FC236}">
                <a16:creationId xmlns:a16="http://schemas.microsoft.com/office/drawing/2014/main" id="{B1BB2EB1-3AC2-4096-8EB7-60ABCACAB346}"/>
              </a:ext>
            </a:extLst>
          </p:cNvPr>
          <p:cNvSpPr>
            <a:spLocks noGrp="1"/>
          </p:cNvSpPr>
          <p:nvPr>
            <p:ph idx="1"/>
          </p:nvPr>
        </p:nvSpPr>
        <p:spPr/>
        <p:txBody>
          <a:bodyPr/>
          <a:lstStyle/>
          <a:p>
            <a:pPr>
              <a:buFont typeface="Arial" panose="020B0604020202020204" pitchFamily="34" charset="0"/>
              <a:buChar char="•"/>
            </a:pPr>
            <a:r>
              <a:rPr lang="en-IN" sz="2800" b="1" dirty="0">
                <a:solidFill>
                  <a:schemeClr val="tx2">
                    <a:lumMod val="60000"/>
                    <a:lumOff val="40000"/>
                  </a:schemeClr>
                </a:solidFill>
              </a:rPr>
              <a:t>Volcanic eruptions</a:t>
            </a:r>
          </a:p>
          <a:p>
            <a:pPr>
              <a:buFont typeface="Arial" panose="020B0604020202020204" pitchFamily="34" charset="0"/>
              <a:buChar char="•"/>
            </a:pPr>
            <a:r>
              <a:rPr lang="en-IN" sz="2800" b="1" dirty="0">
                <a:solidFill>
                  <a:schemeClr val="tx2">
                    <a:lumMod val="60000"/>
                    <a:lumOff val="40000"/>
                  </a:schemeClr>
                </a:solidFill>
              </a:rPr>
              <a:t>Solar irradiance</a:t>
            </a:r>
            <a:r>
              <a:rPr lang="en-IN" sz="2800" dirty="0">
                <a:solidFill>
                  <a:schemeClr val="tx2">
                    <a:lumMod val="60000"/>
                    <a:lumOff val="40000"/>
                  </a:schemeClr>
                </a:solidFill>
              </a:rPr>
              <a:t> </a:t>
            </a:r>
          </a:p>
          <a:p>
            <a:pPr>
              <a:buFont typeface="Arial" panose="020B0604020202020204" pitchFamily="34" charset="0"/>
              <a:buChar char="•"/>
            </a:pPr>
            <a:r>
              <a:rPr lang="es-ES" sz="2800" b="1" dirty="0">
                <a:solidFill>
                  <a:schemeClr val="tx2">
                    <a:lumMod val="60000"/>
                    <a:lumOff val="40000"/>
                  </a:schemeClr>
                </a:solidFill>
              </a:rPr>
              <a:t>El Niño Southern Oscillation (ENSO)</a:t>
            </a:r>
            <a:r>
              <a:rPr lang="en-IN" sz="2800" b="1" dirty="0">
                <a:solidFill>
                  <a:schemeClr val="tx2">
                    <a:lumMod val="60000"/>
                    <a:lumOff val="40000"/>
                  </a:schemeClr>
                </a:solidFill>
              </a:rPr>
              <a:t> </a:t>
            </a:r>
          </a:p>
          <a:p>
            <a:pPr>
              <a:buFont typeface="Arial" panose="020B0604020202020204" pitchFamily="34" charset="0"/>
              <a:buChar char="•"/>
            </a:pPr>
            <a:r>
              <a:rPr lang="en-IN" sz="2800" b="1" dirty="0">
                <a:solidFill>
                  <a:schemeClr val="tx2">
                    <a:lumMod val="60000"/>
                    <a:lumOff val="40000"/>
                  </a:schemeClr>
                </a:solidFill>
              </a:rPr>
              <a:t>Milankovitch cycles</a:t>
            </a:r>
            <a:endParaRPr lang="en-US" sz="2800" b="1" dirty="0">
              <a:solidFill>
                <a:schemeClr val="tx2">
                  <a:lumMod val="60000"/>
                  <a:lumOff val="40000"/>
                </a:schemeClr>
              </a:solidFill>
            </a:endParaRPr>
          </a:p>
        </p:txBody>
      </p:sp>
    </p:spTree>
    <p:extLst>
      <p:ext uri="{BB962C8B-B14F-4D97-AF65-F5344CB8AC3E}">
        <p14:creationId xmlns:p14="http://schemas.microsoft.com/office/powerpoint/2010/main" val="1231583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8715-3482-445A-9759-8D447A1A9715}"/>
              </a:ext>
            </a:extLst>
          </p:cNvPr>
          <p:cNvSpPr>
            <a:spLocks noGrp="1"/>
          </p:cNvSpPr>
          <p:nvPr>
            <p:ph type="title"/>
          </p:nvPr>
        </p:nvSpPr>
        <p:spPr/>
        <p:txBody>
          <a:bodyPr/>
          <a:lstStyle/>
          <a:p>
            <a:r>
              <a:rPr lang="en-IN" b="1" dirty="0">
                <a:solidFill>
                  <a:schemeClr val="tx1"/>
                </a:solidFill>
              </a:rPr>
              <a:t>Volcanic eruptions</a:t>
            </a:r>
          </a:p>
        </p:txBody>
      </p:sp>
      <p:sp>
        <p:nvSpPr>
          <p:cNvPr id="3" name="Content Placeholder 2">
            <a:extLst>
              <a:ext uri="{FF2B5EF4-FFF2-40B4-BE49-F238E27FC236}">
                <a16:creationId xmlns:a16="http://schemas.microsoft.com/office/drawing/2014/main" id="{B4BF2C4F-1DBE-4201-8433-0529754A121E}"/>
              </a:ext>
            </a:extLst>
          </p:cNvPr>
          <p:cNvSpPr>
            <a:spLocks noGrp="1"/>
          </p:cNvSpPr>
          <p:nvPr>
            <p:ph idx="1"/>
          </p:nvPr>
        </p:nvSpPr>
        <p:spPr/>
        <p:txBody>
          <a:bodyPr/>
          <a:lstStyle/>
          <a:p>
            <a:r>
              <a:rPr lang="en-US" sz="2400" dirty="0"/>
              <a:t>Volcanoes have a mixed effect on our climate. Eruptions produce aerosol particles that cool Earth, but they also release carbon dioxide, which warms it. Volcanoes produce 50 times less carbon dioxide than humans do, so we know they are not the leading cause of global warming. </a:t>
            </a:r>
          </a:p>
          <a:p>
            <a:r>
              <a:rPr lang="en-US" sz="2400" dirty="0"/>
              <a:t>On top of this, cooling is the dominant effect of volcanic eruptions, not warming.</a:t>
            </a:r>
            <a:endParaRPr lang="en-IN" sz="2400" dirty="0"/>
          </a:p>
        </p:txBody>
      </p:sp>
    </p:spTree>
    <p:extLst>
      <p:ext uri="{BB962C8B-B14F-4D97-AF65-F5344CB8AC3E}">
        <p14:creationId xmlns:p14="http://schemas.microsoft.com/office/powerpoint/2010/main" val="175469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A7147-1D82-45BE-B643-A2367EA4F6E3}"/>
              </a:ext>
            </a:extLst>
          </p:cNvPr>
          <p:cNvSpPr>
            <a:spLocks noGrp="1"/>
          </p:cNvSpPr>
          <p:nvPr>
            <p:ph type="title"/>
          </p:nvPr>
        </p:nvSpPr>
        <p:spPr/>
        <p:txBody>
          <a:bodyPr/>
          <a:lstStyle/>
          <a:p>
            <a:r>
              <a:rPr lang="en-IN" b="1" dirty="0">
                <a:solidFill>
                  <a:schemeClr val="tx1"/>
                </a:solidFill>
              </a:rPr>
              <a:t>Solar irradiance</a:t>
            </a:r>
            <a:r>
              <a:rPr lang="en-IN" dirty="0">
                <a:solidFill>
                  <a:schemeClr val="tx1"/>
                </a:solidFill>
              </a:rPr>
              <a:t> </a:t>
            </a:r>
          </a:p>
        </p:txBody>
      </p:sp>
      <p:sp>
        <p:nvSpPr>
          <p:cNvPr id="3" name="Content Placeholder 2">
            <a:extLst>
              <a:ext uri="{FF2B5EF4-FFF2-40B4-BE49-F238E27FC236}">
                <a16:creationId xmlns:a16="http://schemas.microsoft.com/office/drawing/2014/main" id="{03FE8622-F2DC-432A-B86B-ACB6AA7D9B49}"/>
              </a:ext>
            </a:extLst>
          </p:cNvPr>
          <p:cNvSpPr>
            <a:spLocks noGrp="1"/>
          </p:cNvSpPr>
          <p:nvPr>
            <p:ph idx="1"/>
          </p:nvPr>
        </p:nvSpPr>
        <p:spPr/>
        <p:txBody>
          <a:bodyPr/>
          <a:lstStyle/>
          <a:p>
            <a:r>
              <a:rPr lang="en-US" sz="2800" dirty="0"/>
              <a:t>Changing energy from the sun has affected the temperature of Earth in the past. However, we have not seen anything strong enough to change our climate. </a:t>
            </a:r>
          </a:p>
          <a:p>
            <a:r>
              <a:rPr lang="en-US" sz="2800" dirty="0"/>
              <a:t>Any increase in solar energy would make the entire atmosphere of Earth warm, but we can only see warming in the bottom layer.</a:t>
            </a:r>
            <a:endParaRPr lang="en-IN" sz="2800" dirty="0"/>
          </a:p>
        </p:txBody>
      </p:sp>
    </p:spTree>
    <p:extLst>
      <p:ext uri="{BB962C8B-B14F-4D97-AF65-F5344CB8AC3E}">
        <p14:creationId xmlns:p14="http://schemas.microsoft.com/office/powerpoint/2010/main" val="603204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0C86A-02E7-4AD2-A385-45E01B19B6FC}"/>
              </a:ext>
            </a:extLst>
          </p:cNvPr>
          <p:cNvSpPr>
            <a:spLocks noGrp="1"/>
          </p:cNvSpPr>
          <p:nvPr>
            <p:ph type="title"/>
          </p:nvPr>
        </p:nvSpPr>
        <p:spPr/>
        <p:txBody>
          <a:bodyPr/>
          <a:lstStyle/>
          <a:p>
            <a:r>
              <a:rPr lang="en-US" sz="3600" b="1" dirty="0"/>
              <a:t>El Niño Southern Oscillation (ENSO)</a:t>
            </a:r>
            <a:endParaRPr lang="en-IN" sz="3600" dirty="0"/>
          </a:p>
        </p:txBody>
      </p:sp>
      <p:sp>
        <p:nvSpPr>
          <p:cNvPr id="3" name="Content Placeholder 2">
            <a:extLst>
              <a:ext uri="{FF2B5EF4-FFF2-40B4-BE49-F238E27FC236}">
                <a16:creationId xmlns:a16="http://schemas.microsoft.com/office/drawing/2014/main" id="{63AAECB4-DFBA-4721-A9C3-37850A4A9929}"/>
              </a:ext>
            </a:extLst>
          </p:cNvPr>
          <p:cNvSpPr>
            <a:spLocks noGrp="1"/>
          </p:cNvSpPr>
          <p:nvPr>
            <p:ph idx="1"/>
          </p:nvPr>
        </p:nvSpPr>
        <p:spPr/>
        <p:txBody>
          <a:bodyPr/>
          <a:lstStyle/>
          <a:p>
            <a:r>
              <a:rPr lang="en-US" sz="2800" dirty="0"/>
              <a:t>ENSO is a pattern of changing water temperatures in the Pacific Ocean. In an 'El Niño' year, the global temperature warms up, and in a 'La Niña' year, it cools down. </a:t>
            </a:r>
          </a:p>
          <a:p>
            <a:r>
              <a:rPr lang="en-US" sz="2800" dirty="0"/>
              <a:t>These patterns can affect the global temperature for a short amount of time (months or years) but cannot explain the persistent warming that we see today.</a:t>
            </a:r>
            <a:endParaRPr lang="en-IN" sz="2800" dirty="0"/>
          </a:p>
        </p:txBody>
      </p:sp>
    </p:spTree>
    <p:extLst>
      <p:ext uri="{BB962C8B-B14F-4D97-AF65-F5344CB8AC3E}">
        <p14:creationId xmlns:p14="http://schemas.microsoft.com/office/powerpoint/2010/main" val="674415565"/>
      </p:ext>
    </p:extLst>
  </p:cSld>
  <p:clrMapOvr>
    <a:masterClrMapping/>
  </p:clrMapOvr>
</p:sld>
</file>

<file path=ppt/theme/theme1.xml><?xml version="1.0" encoding="utf-8"?>
<a:theme xmlns:a="http://schemas.openxmlformats.org/drawingml/2006/main" name="Straight Edge">
  <a:themeElements>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Straight Edg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Straight Edge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Straight Edge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Straight Edge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Designs\Straight Edge.pot</Template>
  <TotalTime>96</TotalTime>
  <Words>1334</Words>
  <Application>Microsoft Office PowerPoint</Application>
  <PresentationFormat>On-screen Show (4:3)</PresentationFormat>
  <Paragraphs>100</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Times New Roman</vt:lpstr>
      <vt:lpstr>Wingdings</vt:lpstr>
      <vt:lpstr>Arial Unicode MS</vt:lpstr>
      <vt:lpstr>Arial</vt:lpstr>
      <vt:lpstr>Straight Edge</vt:lpstr>
      <vt:lpstr>PowerPoint Presentation</vt:lpstr>
      <vt:lpstr>CONTENT</vt:lpstr>
      <vt:lpstr>Introduction</vt:lpstr>
      <vt:lpstr>Definition of Climate Change </vt:lpstr>
      <vt:lpstr>Causes of Climate Change</vt:lpstr>
      <vt:lpstr>Natural changes to the climate</vt:lpstr>
      <vt:lpstr>Volcanic eruptions</vt:lpstr>
      <vt:lpstr>Solar irradiance </vt:lpstr>
      <vt:lpstr>El Niño Southern Oscillation (ENSO)</vt:lpstr>
      <vt:lpstr>Milankovitch cycles</vt:lpstr>
      <vt:lpstr>PowerPoint Presentation</vt:lpstr>
      <vt:lpstr>PowerPoint Presentation</vt:lpstr>
      <vt:lpstr>Deforestation </vt:lpstr>
      <vt:lpstr>Coal Mining </vt:lpstr>
      <vt:lpstr>Industrial processes </vt:lpstr>
      <vt:lpstr>Agriculture </vt:lpstr>
      <vt:lpstr>PowerPoint Presentation</vt:lpstr>
      <vt:lpstr>Effects of Climate Change</vt:lpstr>
      <vt:lpstr>PowerPoint Presentation</vt:lpstr>
      <vt:lpstr>PowerPoint Presentation</vt:lpstr>
      <vt:lpstr>PowerPoint Presentation</vt:lpstr>
      <vt:lpstr>PowerPoint Presentation</vt:lpstr>
      <vt:lpstr>PowerPoint Presentation</vt:lpstr>
      <vt:lpstr>PowerPoint Presentation</vt:lpstr>
      <vt:lpstr>Conclusions  </vt:lpstr>
      <vt:lpstr>References </vt:lpstr>
      <vt:lpstr>Thank You</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Infrared Spectroscopy</dc:title>
  <dc:creator>Sumit Thakur</dc:creator>
  <cp:lastModifiedBy>Sumit Thakur</cp:lastModifiedBy>
  <cp:revision>26</cp:revision>
  <dcterms:created xsi:type="dcterms:W3CDTF">2004-05-11T18:13:32Z</dcterms:created>
  <dcterms:modified xsi:type="dcterms:W3CDTF">2021-09-22T05:57:26Z</dcterms:modified>
</cp:coreProperties>
</file>