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66" r:id="rId5"/>
    <p:sldId id="267" r:id="rId6"/>
    <p:sldId id="273" r:id="rId7"/>
    <p:sldId id="279" r:id="rId8"/>
    <p:sldId id="281" r:id="rId9"/>
    <p:sldId id="294" r:id="rId10"/>
    <p:sldId id="286" r:id="rId11"/>
    <p:sldId id="289" r:id="rId12"/>
    <p:sldId id="292" r:id="rId13"/>
    <p:sldId id="29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E738F-BFB7-4B38-8A11-F235E24E1A95}" v="55" dt="2022-12-03T04:09:33.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660"/>
  </p:normalViewPr>
  <p:slideViewPr>
    <p:cSldViewPr snapToGrid="0">
      <p:cViewPr>
        <p:scale>
          <a:sx n="66" d="100"/>
          <a:sy n="66" d="100"/>
        </p:scale>
        <p:origin x="3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Pathak" userId="989d7fb0-9560-4b04-8cbc-0a534ef34ae9" providerId="ADAL" clId="{CF0E738F-BFB7-4B38-8A11-F235E24E1A95}"/>
    <pc:docChg chg="undo custSel addSld delSld modSld">
      <pc:chgData name="Satyam Pathak" userId="989d7fb0-9560-4b04-8cbc-0a534ef34ae9" providerId="ADAL" clId="{CF0E738F-BFB7-4B38-8A11-F235E24E1A95}" dt="2022-12-03T04:10:29.731" v="225" actId="1036"/>
      <pc:docMkLst>
        <pc:docMk/>
      </pc:docMkLst>
      <pc:sldChg chg="modSp mod">
        <pc:chgData name="Satyam Pathak" userId="989d7fb0-9560-4b04-8cbc-0a534ef34ae9" providerId="ADAL" clId="{CF0E738F-BFB7-4B38-8A11-F235E24E1A95}" dt="2022-12-03T04:10:29.731" v="225" actId="1036"/>
        <pc:sldMkLst>
          <pc:docMk/>
          <pc:sldMk cId="223226026" sldId="256"/>
        </pc:sldMkLst>
        <pc:spChg chg="mod">
          <ac:chgData name="Satyam Pathak" userId="989d7fb0-9560-4b04-8cbc-0a534ef34ae9" providerId="ADAL" clId="{CF0E738F-BFB7-4B38-8A11-F235E24E1A95}" dt="2022-12-03T03:56:35.060" v="196" actId="20577"/>
          <ac:spMkLst>
            <pc:docMk/>
            <pc:sldMk cId="223226026" sldId="256"/>
            <ac:spMk id="2" creationId="{ED3BD597-0DC7-0A45-A9EC-6F9C1633CE22}"/>
          </ac:spMkLst>
        </pc:spChg>
        <pc:picChg chg="mod">
          <ac:chgData name="Satyam Pathak" userId="989d7fb0-9560-4b04-8cbc-0a534ef34ae9" providerId="ADAL" clId="{CF0E738F-BFB7-4B38-8A11-F235E24E1A95}" dt="2022-12-03T04:10:29.731" v="225" actId="1036"/>
          <ac:picMkLst>
            <pc:docMk/>
            <pc:sldMk cId="223226026" sldId="256"/>
            <ac:picMk id="4" creationId="{6A946810-F9C5-6453-C1E8-FAC8083BB515}"/>
          </ac:picMkLst>
        </pc:picChg>
      </pc:sldChg>
      <pc:sldChg chg="addSp delSp modSp mod delDesignElem">
        <pc:chgData name="Satyam Pathak" userId="989d7fb0-9560-4b04-8cbc-0a534ef34ae9" providerId="ADAL" clId="{CF0E738F-BFB7-4B38-8A11-F235E24E1A95}" dt="2022-12-03T03:45:29.468" v="171" actId="26606"/>
        <pc:sldMkLst>
          <pc:docMk/>
          <pc:sldMk cId="632106499" sldId="257"/>
        </pc:sldMkLst>
        <pc:spChg chg="mod">
          <ac:chgData name="Satyam Pathak" userId="989d7fb0-9560-4b04-8cbc-0a534ef34ae9" providerId="ADAL" clId="{CF0E738F-BFB7-4B38-8A11-F235E24E1A95}" dt="2022-12-03T03:45:29.468" v="171" actId="26606"/>
          <ac:spMkLst>
            <pc:docMk/>
            <pc:sldMk cId="632106499" sldId="257"/>
            <ac:spMk id="2" creationId="{AFE30668-D154-DB9F-6CC9-49FAABBF7A24}"/>
          </ac:spMkLst>
        </pc:spChg>
        <pc:spChg chg="add">
          <ac:chgData name="Satyam Pathak" userId="989d7fb0-9560-4b04-8cbc-0a534ef34ae9" providerId="ADAL" clId="{CF0E738F-BFB7-4B38-8A11-F235E24E1A95}" dt="2022-12-03T03:45:29.468" v="171" actId="26606"/>
          <ac:spMkLst>
            <pc:docMk/>
            <pc:sldMk cId="632106499" sldId="257"/>
            <ac:spMk id="8" creationId="{F9ED434F-8767-46CC-B26B-5AF62FF01E66}"/>
          </ac:spMkLst>
        </pc:spChg>
        <pc:spChg chg="del">
          <ac:chgData name="Satyam Pathak" userId="989d7fb0-9560-4b04-8cbc-0a534ef34ae9" providerId="ADAL" clId="{CF0E738F-BFB7-4B38-8A11-F235E24E1A95}" dt="2022-12-03T03:35:47.221" v="64"/>
          <ac:spMkLst>
            <pc:docMk/>
            <pc:sldMk cId="632106499" sldId="257"/>
            <ac:spMk id="14" creationId="{F9ED434F-8767-46CC-B26B-5AF62FF01E66}"/>
          </ac:spMkLst>
        </pc:spChg>
        <pc:grpChg chg="del">
          <ac:chgData name="Satyam Pathak" userId="989d7fb0-9560-4b04-8cbc-0a534ef34ae9" providerId="ADAL" clId="{CF0E738F-BFB7-4B38-8A11-F235E24E1A95}" dt="2022-12-03T03:35:47.221" v="64"/>
          <ac:grpSpMkLst>
            <pc:docMk/>
            <pc:sldMk cId="632106499" sldId="257"/>
            <ac:grpSpMk id="7" creationId="{2F448CB3-7B4F-45D7-B7C0-DF553DF61453}"/>
          </ac:grpSpMkLst>
        </pc:grpChg>
        <pc:grpChg chg="add">
          <ac:chgData name="Satyam Pathak" userId="989d7fb0-9560-4b04-8cbc-0a534ef34ae9" providerId="ADAL" clId="{CF0E738F-BFB7-4B38-8A11-F235E24E1A95}" dt="2022-12-03T03:45:29.468" v="171" actId="26606"/>
          <ac:grpSpMkLst>
            <pc:docMk/>
            <pc:sldMk cId="632106499" sldId="257"/>
            <ac:grpSpMk id="10" creationId="{2F448CB3-7B4F-45D7-B7C0-DF553DF61453}"/>
          </ac:grpSpMkLst>
        </pc:grpChg>
        <pc:graphicFrameChg chg="mod modGraphic">
          <ac:chgData name="Satyam Pathak" userId="989d7fb0-9560-4b04-8cbc-0a534ef34ae9" providerId="ADAL" clId="{CF0E738F-BFB7-4B38-8A11-F235E24E1A95}" dt="2022-12-03T03:45:29.468" v="171" actId="26606"/>
          <ac:graphicFrameMkLst>
            <pc:docMk/>
            <pc:sldMk cId="632106499" sldId="257"/>
            <ac:graphicFrameMk id="5" creationId="{A79959CE-B752-63FA-C60A-7C4EF6861046}"/>
          </ac:graphicFrameMkLst>
        </pc:graphicFrameChg>
      </pc:sldChg>
      <pc:sldChg chg="addSp delSp modSp mod delDesignElem">
        <pc:chgData name="Satyam Pathak" userId="989d7fb0-9560-4b04-8cbc-0a534ef34ae9" providerId="ADAL" clId="{CF0E738F-BFB7-4B38-8A11-F235E24E1A95}" dt="2022-12-03T03:45:35.578" v="172" actId="26606"/>
        <pc:sldMkLst>
          <pc:docMk/>
          <pc:sldMk cId="3582530768" sldId="258"/>
        </pc:sldMkLst>
        <pc:spChg chg="mod">
          <ac:chgData name="Satyam Pathak" userId="989d7fb0-9560-4b04-8cbc-0a534ef34ae9" providerId="ADAL" clId="{CF0E738F-BFB7-4B38-8A11-F235E24E1A95}" dt="2022-12-03T03:45:35.578" v="172" actId="26606"/>
          <ac:spMkLst>
            <pc:docMk/>
            <pc:sldMk cId="3582530768" sldId="258"/>
            <ac:spMk id="2" creationId="{853417F9-9A65-CF71-DB89-EE3EED75A902}"/>
          </ac:spMkLst>
        </pc:spChg>
        <pc:spChg chg="add">
          <ac:chgData name="Satyam Pathak" userId="989d7fb0-9560-4b04-8cbc-0a534ef34ae9" providerId="ADAL" clId="{CF0E738F-BFB7-4B38-8A11-F235E24E1A95}" dt="2022-12-03T03:45:35.578" v="172" actId="26606"/>
          <ac:spMkLst>
            <pc:docMk/>
            <pc:sldMk cId="3582530768" sldId="258"/>
            <ac:spMk id="8" creationId="{F9ED434F-8767-46CC-B26B-5AF62FF01E66}"/>
          </ac:spMkLst>
        </pc:spChg>
        <pc:spChg chg="del">
          <ac:chgData name="Satyam Pathak" userId="989d7fb0-9560-4b04-8cbc-0a534ef34ae9" providerId="ADAL" clId="{CF0E738F-BFB7-4B38-8A11-F235E24E1A95}" dt="2022-12-03T03:35:47.221" v="64"/>
          <ac:spMkLst>
            <pc:docMk/>
            <pc:sldMk cId="3582530768" sldId="258"/>
            <ac:spMk id="14" creationId="{F9ED434F-8767-46CC-B26B-5AF62FF01E66}"/>
          </ac:spMkLst>
        </pc:spChg>
        <pc:grpChg chg="del">
          <ac:chgData name="Satyam Pathak" userId="989d7fb0-9560-4b04-8cbc-0a534ef34ae9" providerId="ADAL" clId="{CF0E738F-BFB7-4B38-8A11-F235E24E1A95}" dt="2022-12-03T03:35:47.221" v="64"/>
          <ac:grpSpMkLst>
            <pc:docMk/>
            <pc:sldMk cId="3582530768" sldId="258"/>
            <ac:grpSpMk id="7" creationId="{2F448CB3-7B4F-45D7-B7C0-DF553DF61453}"/>
          </ac:grpSpMkLst>
        </pc:grpChg>
        <pc:grpChg chg="add">
          <ac:chgData name="Satyam Pathak" userId="989d7fb0-9560-4b04-8cbc-0a534ef34ae9" providerId="ADAL" clId="{CF0E738F-BFB7-4B38-8A11-F235E24E1A95}" dt="2022-12-03T03:45:35.578" v="172" actId="26606"/>
          <ac:grpSpMkLst>
            <pc:docMk/>
            <pc:sldMk cId="3582530768" sldId="258"/>
            <ac:grpSpMk id="10" creationId="{2F448CB3-7B4F-45D7-B7C0-DF553DF61453}"/>
          </ac:grpSpMkLst>
        </pc:grpChg>
        <pc:graphicFrameChg chg="mod modGraphic">
          <ac:chgData name="Satyam Pathak" userId="989d7fb0-9560-4b04-8cbc-0a534ef34ae9" providerId="ADAL" clId="{CF0E738F-BFB7-4B38-8A11-F235E24E1A95}" dt="2022-12-03T03:45:35.578" v="172" actId="26606"/>
          <ac:graphicFrameMkLst>
            <pc:docMk/>
            <pc:sldMk cId="3582530768" sldId="258"/>
            <ac:graphicFrameMk id="5" creationId="{B6C5B943-3A0A-EA15-916D-2B1CF82000D2}"/>
          </ac:graphicFrameMkLst>
        </pc:graphicFrameChg>
      </pc:sldChg>
      <pc:sldChg chg="addSp delSp modSp mod setBg delDesignElem">
        <pc:chgData name="Satyam Pathak" userId="989d7fb0-9560-4b04-8cbc-0a534ef34ae9" providerId="ADAL" clId="{CF0E738F-BFB7-4B38-8A11-F235E24E1A95}" dt="2022-12-03T03:45:42.292" v="174" actId="26606"/>
        <pc:sldMkLst>
          <pc:docMk/>
          <pc:sldMk cId="4263044470" sldId="266"/>
        </pc:sldMkLst>
        <pc:spChg chg="mod">
          <ac:chgData name="Satyam Pathak" userId="989d7fb0-9560-4b04-8cbc-0a534ef34ae9" providerId="ADAL" clId="{CF0E738F-BFB7-4B38-8A11-F235E24E1A95}" dt="2022-12-03T03:45:42.292" v="174" actId="26606"/>
          <ac:spMkLst>
            <pc:docMk/>
            <pc:sldMk cId="4263044470" sldId="266"/>
            <ac:spMk id="6" creationId="{46605A28-B634-9316-0F11-F0C811CF5D81}"/>
          </ac:spMkLst>
        </pc:spChg>
        <pc:spChg chg="del">
          <ac:chgData name="Satyam Pathak" userId="989d7fb0-9560-4b04-8cbc-0a534ef34ae9" providerId="ADAL" clId="{CF0E738F-BFB7-4B38-8A11-F235E24E1A95}" dt="2022-12-03T03:35:47.221" v="64"/>
          <ac:spMkLst>
            <pc:docMk/>
            <pc:sldMk cId="4263044470" sldId="266"/>
            <ac:spMk id="12" creationId="{73C0A186-7444-4460-9C37-532E7671E99E}"/>
          </ac:spMkLst>
        </pc:spChg>
        <pc:spChg chg="add del">
          <ac:chgData name="Satyam Pathak" userId="989d7fb0-9560-4b04-8cbc-0a534ef34ae9" providerId="ADAL" clId="{CF0E738F-BFB7-4B38-8A11-F235E24E1A95}" dt="2022-12-03T03:45:42.292" v="174" actId="26606"/>
          <ac:spMkLst>
            <pc:docMk/>
            <pc:sldMk cId="4263044470" sldId="266"/>
            <ac:spMk id="15" creationId="{B8144315-1C5A-4185-A952-25D98D303D46}"/>
          </ac:spMkLst>
        </pc:spChg>
        <pc:spChg chg="add del">
          <ac:chgData name="Satyam Pathak" userId="989d7fb0-9560-4b04-8cbc-0a534ef34ae9" providerId="ADAL" clId="{CF0E738F-BFB7-4B38-8A11-F235E24E1A95}" dt="2022-12-03T03:45:42.292" v="174" actId="26606"/>
          <ac:spMkLst>
            <pc:docMk/>
            <pc:sldMk cId="4263044470" sldId="266"/>
            <ac:spMk id="17" creationId="{11CAC6F2-0806-417B-BF5D-5AEF6195FA49}"/>
          </ac:spMkLst>
        </pc:spChg>
        <pc:spChg chg="del">
          <ac:chgData name="Satyam Pathak" userId="989d7fb0-9560-4b04-8cbc-0a534ef34ae9" providerId="ADAL" clId="{CF0E738F-BFB7-4B38-8A11-F235E24E1A95}" dt="2022-12-03T03:35:47.221" v="64"/>
          <ac:spMkLst>
            <pc:docMk/>
            <pc:sldMk cId="4263044470" sldId="266"/>
            <ac:spMk id="18" creationId="{029C0D00-401D-42B7-94D8-008C7DAA8E80}"/>
          </ac:spMkLst>
        </pc:spChg>
        <pc:spChg chg="add del">
          <ac:chgData name="Satyam Pathak" userId="989d7fb0-9560-4b04-8cbc-0a534ef34ae9" providerId="ADAL" clId="{CF0E738F-BFB7-4B38-8A11-F235E24E1A95}" dt="2022-12-03T03:45:42.292" v="174" actId="26606"/>
          <ac:spMkLst>
            <pc:docMk/>
            <pc:sldMk cId="4263044470" sldId="266"/>
            <ac:spMk id="19" creationId="{D4723B02-0AAB-4F6E-BA41-8ED99D559D93}"/>
          </ac:spMkLst>
        </pc:spChg>
        <pc:grpChg chg="del">
          <ac:chgData name="Satyam Pathak" userId="989d7fb0-9560-4b04-8cbc-0a534ef34ae9" providerId="ADAL" clId="{CF0E738F-BFB7-4B38-8A11-F235E24E1A95}" dt="2022-12-03T03:35:47.221" v="64"/>
          <ac:grpSpMkLst>
            <pc:docMk/>
            <pc:sldMk cId="4263044470" sldId="266"/>
            <ac:grpSpMk id="8" creationId="{93E10248-AF0E-477D-B4D2-47C02CE4E353}"/>
          </ac:grpSpMkLst>
        </pc:grpChg>
        <pc:grpChg chg="add del">
          <ac:chgData name="Satyam Pathak" userId="989d7fb0-9560-4b04-8cbc-0a534ef34ae9" providerId="ADAL" clId="{CF0E738F-BFB7-4B38-8A11-F235E24E1A95}" dt="2022-12-03T03:45:42.292" v="174" actId="26606"/>
          <ac:grpSpMkLst>
            <pc:docMk/>
            <pc:sldMk cId="4263044470" sldId="266"/>
            <ac:grpSpMk id="11" creationId="{4091D54B-59AB-4A5E-8E9E-0421BD66D4FB}"/>
          </ac:grpSpMkLst>
        </pc:grpChg>
        <pc:grpChg chg="del">
          <ac:chgData name="Satyam Pathak" userId="989d7fb0-9560-4b04-8cbc-0a534ef34ae9" providerId="ADAL" clId="{CF0E738F-BFB7-4B38-8A11-F235E24E1A95}" dt="2022-12-03T03:35:47.221" v="64"/>
          <ac:grpSpMkLst>
            <pc:docMk/>
            <pc:sldMk cId="4263044470" sldId="266"/>
            <ac:grpSpMk id="14" creationId="{5F72ECA3-2A46-4A5A-8330-12F7E22105BD}"/>
          </ac:grpSpMkLst>
        </pc:grpChg>
        <pc:picChg chg="mod ord">
          <ac:chgData name="Satyam Pathak" userId="989d7fb0-9560-4b04-8cbc-0a534ef34ae9" providerId="ADAL" clId="{CF0E738F-BFB7-4B38-8A11-F235E24E1A95}" dt="2022-12-03T03:45:42.292" v="174" actId="26606"/>
          <ac:picMkLst>
            <pc:docMk/>
            <pc:sldMk cId="4263044470" sldId="266"/>
            <ac:picMk id="5" creationId="{0277FA08-DE57-5FA7-0C00-EE879258D738}"/>
          </ac:picMkLst>
        </pc:picChg>
      </pc:sldChg>
      <pc:sldChg chg="modSp mod">
        <pc:chgData name="Satyam Pathak" userId="989d7fb0-9560-4b04-8cbc-0a534ef34ae9" providerId="ADAL" clId="{CF0E738F-BFB7-4B38-8A11-F235E24E1A95}" dt="2022-12-03T03:46:00.752" v="175" actId="1036"/>
        <pc:sldMkLst>
          <pc:docMk/>
          <pc:sldMk cId="3956584242" sldId="267"/>
        </pc:sldMkLst>
        <pc:spChg chg="mod">
          <ac:chgData name="Satyam Pathak" userId="989d7fb0-9560-4b04-8cbc-0a534ef34ae9" providerId="ADAL" clId="{CF0E738F-BFB7-4B38-8A11-F235E24E1A95}" dt="2022-12-03T03:35:47.221" v="64"/>
          <ac:spMkLst>
            <pc:docMk/>
            <pc:sldMk cId="3956584242" sldId="267"/>
            <ac:spMk id="3" creationId="{EC5F8120-8F49-5C10-386C-9F4EFD0E13DA}"/>
          </ac:spMkLst>
        </pc:spChg>
        <pc:spChg chg="mod">
          <ac:chgData name="Satyam Pathak" userId="989d7fb0-9560-4b04-8cbc-0a534ef34ae9" providerId="ADAL" clId="{CF0E738F-BFB7-4B38-8A11-F235E24E1A95}" dt="2022-12-03T03:11:00.120" v="51" actId="1076"/>
          <ac:spMkLst>
            <pc:docMk/>
            <pc:sldMk cId="3956584242" sldId="267"/>
            <ac:spMk id="4" creationId="{362FE684-42CD-61BE-0800-B2938ED643DD}"/>
          </ac:spMkLst>
        </pc:spChg>
        <pc:picChg chg="mod">
          <ac:chgData name="Satyam Pathak" userId="989d7fb0-9560-4b04-8cbc-0a534ef34ae9" providerId="ADAL" clId="{CF0E738F-BFB7-4B38-8A11-F235E24E1A95}" dt="2022-12-03T03:46:00.752" v="175" actId="1036"/>
          <ac:picMkLst>
            <pc:docMk/>
            <pc:sldMk cId="3956584242" sldId="267"/>
            <ac:picMk id="7" creationId="{37562613-5D87-5078-6AC8-42BB100880C0}"/>
          </ac:picMkLst>
        </pc:picChg>
      </pc:sldChg>
      <pc:sldChg chg="del">
        <pc:chgData name="Satyam Pathak" userId="989d7fb0-9560-4b04-8cbc-0a534ef34ae9" providerId="ADAL" clId="{CF0E738F-BFB7-4B38-8A11-F235E24E1A95}" dt="2022-12-03T03:16:19.765" v="54" actId="47"/>
        <pc:sldMkLst>
          <pc:docMk/>
          <pc:sldMk cId="2171937703" sldId="268"/>
        </pc:sldMkLst>
      </pc:sldChg>
      <pc:sldChg chg="modSp add mod">
        <pc:chgData name="Satyam Pathak" userId="989d7fb0-9560-4b04-8cbc-0a534ef34ae9" providerId="ADAL" clId="{CF0E738F-BFB7-4B38-8A11-F235E24E1A95}" dt="2022-12-03T03:46:28.280" v="186" actId="20577"/>
        <pc:sldMkLst>
          <pc:docMk/>
          <pc:sldMk cId="0" sldId="273"/>
        </pc:sldMkLst>
        <pc:spChg chg="mod">
          <ac:chgData name="Satyam Pathak" userId="989d7fb0-9560-4b04-8cbc-0a534ef34ae9" providerId="ADAL" clId="{CF0E738F-BFB7-4B38-8A11-F235E24E1A95}" dt="2022-12-03T03:46:28.280" v="186" actId="20577"/>
          <ac:spMkLst>
            <pc:docMk/>
            <pc:sldMk cId="0" sldId="273"/>
            <ac:spMk id="33" creationId="{00000000-0000-0000-0000-000000000000}"/>
          </ac:spMkLst>
        </pc:spChg>
      </pc:sldChg>
      <pc:sldChg chg="add">
        <pc:chgData name="Satyam Pathak" userId="989d7fb0-9560-4b04-8cbc-0a534ef34ae9" providerId="ADAL" clId="{CF0E738F-BFB7-4B38-8A11-F235E24E1A95}" dt="2022-12-03T03:32:25.218" v="58"/>
        <pc:sldMkLst>
          <pc:docMk/>
          <pc:sldMk cId="0" sldId="279"/>
        </pc:sldMkLst>
      </pc:sldChg>
      <pc:sldChg chg="add">
        <pc:chgData name="Satyam Pathak" userId="989d7fb0-9560-4b04-8cbc-0a534ef34ae9" providerId="ADAL" clId="{CF0E738F-BFB7-4B38-8A11-F235E24E1A95}" dt="2022-12-03T03:32:37.682" v="59"/>
        <pc:sldMkLst>
          <pc:docMk/>
          <pc:sldMk cId="0" sldId="281"/>
        </pc:sldMkLst>
      </pc:sldChg>
      <pc:sldChg chg="addSp delSp modSp add mod">
        <pc:chgData name="Satyam Pathak" userId="989d7fb0-9560-4b04-8cbc-0a534ef34ae9" providerId="ADAL" clId="{CF0E738F-BFB7-4B38-8A11-F235E24E1A95}" dt="2022-12-03T03:40:08.323" v="117" actId="478"/>
        <pc:sldMkLst>
          <pc:docMk/>
          <pc:sldMk cId="0" sldId="286"/>
        </pc:sldMkLst>
        <pc:spChg chg="add del mod">
          <ac:chgData name="Satyam Pathak" userId="989d7fb0-9560-4b04-8cbc-0a534ef34ae9" providerId="ADAL" clId="{CF0E738F-BFB7-4B38-8A11-F235E24E1A95}" dt="2022-12-03T03:40:08.323" v="117" actId="478"/>
          <ac:spMkLst>
            <pc:docMk/>
            <pc:sldMk cId="0" sldId="286"/>
            <ac:spMk id="12" creationId="{00000000-0000-0000-0000-000000000000}"/>
          </ac:spMkLst>
        </pc:spChg>
        <pc:spChg chg="del">
          <ac:chgData name="Satyam Pathak" userId="989d7fb0-9560-4b04-8cbc-0a534ef34ae9" providerId="ADAL" clId="{CF0E738F-BFB7-4B38-8A11-F235E24E1A95}" dt="2022-12-03T03:39:00.666" v="98" actId="478"/>
          <ac:spMkLst>
            <pc:docMk/>
            <pc:sldMk cId="0" sldId="286"/>
            <ac:spMk id="14" creationId="{00000000-0000-0000-0000-000000000000}"/>
          </ac:spMkLst>
        </pc:spChg>
        <pc:spChg chg="del">
          <ac:chgData name="Satyam Pathak" userId="989d7fb0-9560-4b04-8cbc-0a534ef34ae9" providerId="ADAL" clId="{CF0E738F-BFB7-4B38-8A11-F235E24E1A95}" dt="2022-12-03T03:39:30.722" v="102" actId="478"/>
          <ac:spMkLst>
            <pc:docMk/>
            <pc:sldMk cId="0" sldId="286"/>
            <ac:spMk id="16" creationId="{00000000-0000-0000-0000-000000000000}"/>
          </ac:spMkLst>
        </pc:spChg>
        <pc:spChg chg="mod">
          <ac:chgData name="Satyam Pathak" userId="989d7fb0-9560-4b04-8cbc-0a534ef34ae9" providerId="ADAL" clId="{CF0E738F-BFB7-4B38-8A11-F235E24E1A95}" dt="2022-12-03T03:39:08.156" v="100" actId="6549"/>
          <ac:spMkLst>
            <pc:docMk/>
            <pc:sldMk cId="0" sldId="286"/>
            <ac:spMk id="20" creationId="{00000000-0000-0000-0000-000000000000}"/>
          </ac:spMkLst>
        </pc:spChg>
      </pc:sldChg>
      <pc:sldChg chg="addSp delSp modSp add mod">
        <pc:chgData name="Satyam Pathak" userId="989d7fb0-9560-4b04-8cbc-0a534ef34ae9" providerId="ADAL" clId="{CF0E738F-BFB7-4B38-8A11-F235E24E1A95}" dt="2022-12-03T03:40:41.855" v="129"/>
        <pc:sldMkLst>
          <pc:docMk/>
          <pc:sldMk cId="0" sldId="289"/>
        </pc:sldMkLst>
        <pc:spChg chg="add del mod">
          <ac:chgData name="Satyam Pathak" userId="989d7fb0-9560-4b04-8cbc-0a534ef34ae9" providerId="ADAL" clId="{CF0E738F-BFB7-4B38-8A11-F235E24E1A95}" dt="2022-12-03T03:40:25.287" v="122" actId="478"/>
          <ac:spMkLst>
            <pc:docMk/>
            <pc:sldMk cId="0" sldId="289"/>
            <ac:spMk id="11" creationId="{00000000-0000-0000-0000-000000000000}"/>
          </ac:spMkLst>
        </pc:spChg>
        <pc:spChg chg="add del mod">
          <ac:chgData name="Satyam Pathak" userId="989d7fb0-9560-4b04-8cbc-0a534ef34ae9" providerId="ADAL" clId="{CF0E738F-BFB7-4B38-8A11-F235E24E1A95}" dt="2022-12-03T03:40:34.306" v="125" actId="478"/>
          <ac:spMkLst>
            <pc:docMk/>
            <pc:sldMk cId="0" sldId="289"/>
            <ac:spMk id="15" creationId="{00000000-0000-0000-0000-000000000000}"/>
          </ac:spMkLst>
        </pc:spChg>
        <pc:spChg chg="del mod">
          <ac:chgData name="Satyam Pathak" userId="989d7fb0-9560-4b04-8cbc-0a534ef34ae9" providerId="ADAL" clId="{CF0E738F-BFB7-4B38-8A11-F235E24E1A95}" dt="2022-12-03T03:40:41.855" v="129"/>
          <ac:spMkLst>
            <pc:docMk/>
            <pc:sldMk cId="0" sldId="289"/>
            <ac:spMk id="17" creationId="{00000000-0000-0000-0000-000000000000}"/>
          </ac:spMkLst>
        </pc:spChg>
        <pc:spChg chg="add del mod">
          <ac:chgData name="Satyam Pathak" userId="989d7fb0-9560-4b04-8cbc-0a534ef34ae9" providerId="ADAL" clId="{CF0E738F-BFB7-4B38-8A11-F235E24E1A95}" dt="2022-12-03T03:40:23.482" v="121" actId="1076"/>
          <ac:spMkLst>
            <pc:docMk/>
            <pc:sldMk cId="0" sldId="289"/>
            <ac:spMk id="21" creationId="{00000000-0000-0000-0000-000000000000}"/>
          </ac:spMkLst>
        </pc:spChg>
      </pc:sldChg>
      <pc:sldChg chg="delSp modSp add mod">
        <pc:chgData name="Satyam Pathak" userId="989d7fb0-9560-4b04-8cbc-0a534ef34ae9" providerId="ADAL" clId="{CF0E738F-BFB7-4B38-8A11-F235E24E1A95}" dt="2022-12-03T03:41:15.009" v="140" actId="478"/>
        <pc:sldMkLst>
          <pc:docMk/>
          <pc:sldMk cId="0" sldId="292"/>
        </pc:sldMkLst>
        <pc:spChg chg="del">
          <ac:chgData name="Satyam Pathak" userId="989d7fb0-9560-4b04-8cbc-0a534ef34ae9" providerId="ADAL" clId="{CF0E738F-BFB7-4B38-8A11-F235E24E1A95}" dt="2022-12-03T03:40:57.147" v="131" actId="478"/>
          <ac:spMkLst>
            <pc:docMk/>
            <pc:sldMk cId="0" sldId="292"/>
            <ac:spMk id="6" creationId="{00000000-0000-0000-0000-000000000000}"/>
          </ac:spMkLst>
        </pc:spChg>
        <pc:spChg chg="del mod">
          <ac:chgData name="Satyam Pathak" userId="989d7fb0-9560-4b04-8cbc-0a534ef34ae9" providerId="ADAL" clId="{CF0E738F-BFB7-4B38-8A11-F235E24E1A95}" dt="2022-12-03T03:41:02.994" v="134" actId="478"/>
          <ac:spMkLst>
            <pc:docMk/>
            <pc:sldMk cId="0" sldId="292"/>
            <ac:spMk id="12" creationId="{00000000-0000-0000-0000-000000000000}"/>
          </ac:spMkLst>
        </pc:spChg>
        <pc:spChg chg="del mod">
          <ac:chgData name="Satyam Pathak" userId="989d7fb0-9560-4b04-8cbc-0a534ef34ae9" providerId="ADAL" clId="{CF0E738F-BFB7-4B38-8A11-F235E24E1A95}" dt="2022-12-03T03:41:07.992" v="136" actId="478"/>
          <ac:spMkLst>
            <pc:docMk/>
            <pc:sldMk cId="0" sldId="292"/>
            <ac:spMk id="14" creationId="{00000000-0000-0000-0000-000000000000}"/>
          </ac:spMkLst>
        </pc:spChg>
        <pc:spChg chg="del mod">
          <ac:chgData name="Satyam Pathak" userId="989d7fb0-9560-4b04-8cbc-0a534ef34ae9" providerId="ADAL" clId="{CF0E738F-BFB7-4B38-8A11-F235E24E1A95}" dt="2022-12-03T03:41:11.325" v="138" actId="478"/>
          <ac:spMkLst>
            <pc:docMk/>
            <pc:sldMk cId="0" sldId="292"/>
            <ac:spMk id="16" creationId="{00000000-0000-0000-0000-000000000000}"/>
          </ac:spMkLst>
        </pc:spChg>
        <pc:spChg chg="del mod">
          <ac:chgData name="Satyam Pathak" userId="989d7fb0-9560-4b04-8cbc-0a534ef34ae9" providerId="ADAL" clId="{CF0E738F-BFB7-4B38-8A11-F235E24E1A95}" dt="2022-12-03T03:41:15.009" v="140" actId="478"/>
          <ac:spMkLst>
            <pc:docMk/>
            <pc:sldMk cId="0" sldId="292"/>
            <ac:spMk id="20" creationId="{00000000-0000-0000-0000-000000000000}"/>
          </ac:spMkLst>
        </pc:spChg>
        <pc:spChg chg="mod">
          <ac:chgData name="Satyam Pathak" userId="989d7fb0-9560-4b04-8cbc-0a534ef34ae9" providerId="ADAL" clId="{CF0E738F-BFB7-4B38-8A11-F235E24E1A95}" dt="2022-12-03T03:40:54.778" v="130" actId="1076"/>
          <ac:spMkLst>
            <pc:docMk/>
            <pc:sldMk cId="0" sldId="292"/>
            <ac:spMk id="24" creationId="{00000000-0000-0000-0000-000000000000}"/>
          </ac:spMkLst>
        </pc:spChg>
      </pc:sldChg>
      <pc:sldChg chg="add del">
        <pc:chgData name="Satyam Pathak" userId="989d7fb0-9560-4b04-8cbc-0a534ef34ae9" providerId="ADAL" clId="{CF0E738F-BFB7-4B38-8A11-F235E24E1A95}" dt="2022-12-03T03:46:38.376" v="187" actId="47"/>
        <pc:sldMkLst>
          <pc:docMk/>
          <pc:sldMk cId="0" sldId="293"/>
        </pc:sldMkLst>
      </pc:sldChg>
      <pc:sldChg chg="modSp add mod setBg">
        <pc:chgData name="Satyam Pathak" userId="989d7fb0-9560-4b04-8cbc-0a534ef34ae9" providerId="ADAL" clId="{CF0E738F-BFB7-4B38-8A11-F235E24E1A95}" dt="2022-12-03T03:38:46.087" v="97" actId="20577"/>
        <pc:sldMkLst>
          <pc:docMk/>
          <pc:sldMk cId="1317703703" sldId="294"/>
        </pc:sldMkLst>
        <pc:spChg chg="mod">
          <ac:chgData name="Satyam Pathak" userId="989d7fb0-9560-4b04-8cbc-0a534ef34ae9" providerId="ADAL" clId="{CF0E738F-BFB7-4B38-8A11-F235E24E1A95}" dt="2022-12-03T03:38:46.087" v="97" actId="20577"/>
          <ac:spMkLst>
            <pc:docMk/>
            <pc:sldMk cId="1317703703" sldId="294"/>
            <ac:spMk id="2" creationId="{853417F9-9A65-CF71-DB89-EE3EED75A902}"/>
          </ac:spMkLst>
        </pc:spChg>
        <pc:graphicFrameChg chg="mod">
          <ac:chgData name="Satyam Pathak" userId="989d7fb0-9560-4b04-8cbc-0a534ef34ae9" providerId="ADAL" clId="{CF0E738F-BFB7-4B38-8A11-F235E24E1A95}" dt="2022-12-03T03:38:26.575" v="79" actId="478"/>
          <ac:graphicFrameMkLst>
            <pc:docMk/>
            <pc:sldMk cId="1317703703" sldId="294"/>
            <ac:graphicFrameMk id="5" creationId="{B6C5B943-3A0A-EA15-916D-2B1CF82000D2}"/>
          </ac:graphicFrameMkLst>
        </pc:graphicFrameChg>
      </pc:sldChg>
      <pc:sldChg chg="new del">
        <pc:chgData name="Satyam Pathak" userId="989d7fb0-9560-4b04-8cbc-0a534ef34ae9" providerId="ADAL" clId="{CF0E738F-BFB7-4B38-8A11-F235E24E1A95}" dt="2022-12-03T03:36:10.167" v="66" actId="47"/>
        <pc:sldMkLst>
          <pc:docMk/>
          <pc:sldMk cId="1429841319" sldId="294"/>
        </pc:sldMkLst>
      </pc:sldChg>
      <pc:sldChg chg="add del setBg">
        <pc:chgData name="Satyam Pathak" userId="989d7fb0-9560-4b04-8cbc-0a534ef34ae9" providerId="ADAL" clId="{CF0E738F-BFB7-4B38-8A11-F235E24E1A95}" dt="2022-12-03T03:36:12.499" v="67" actId="47"/>
        <pc:sldMkLst>
          <pc:docMk/>
          <pc:sldMk cId="1181618123" sldId="295"/>
        </pc:sldMkLst>
      </pc:sldChg>
      <pc:sldChg chg="modSp add mod">
        <pc:chgData name="Satyam Pathak" userId="989d7fb0-9560-4b04-8cbc-0a534ef34ae9" providerId="ADAL" clId="{CF0E738F-BFB7-4B38-8A11-F235E24E1A95}" dt="2022-12-03T04:09:33.363" v="221" actId="20577"/>
        <pc:sldMkLst>
          <pc:docMk/>
          <pc:sldMk cId="3542237503" sldId="295"/>
        </pc:sldMkLst>
        <pc:spChg chg="mod">
          <ac:chgData name="Satyam Pathak" userId="989d7fb0-9560-4b04-8cbc-0a534ef34ae9" providerId="ADAL" clId="{CF0E738F-BFB7-4B38-8A11-F235E24E1A95}" dt="2022-12-03T03:45:11.734" v="170" actId="1076"/>
          <ac:spMkLst>
            <pc:docMk/>
            <pc:sldMk cId="3542237503" sldId="295"/>
            <ac:spMk id="2" creationId="{853417F9-9A65-CF71-DB89-EE3EED75A902}"/>
          </ac:spMkLst>
        </pc:spChg>
        <pc:graphicFrameChg chg="mod">
          <ac:chgData name="Satyam Pathak" userId="989d7fb0-9560-4b04-8cbc-0a534ef34ae9" providerId="ADAL" clId="{CF0E738F-BFB7-4B38-8A11-F235E24E1A95}" dt="2022-12-03T04:09:33.363" v="221" actId="20577"/>
          <ac:graphicFrameMkLst>
            <pc:docMk/>
            <pc:sldMk cId="3542237503" sldId="295"/>
            <ac:graphicFrameMk id="5" creationId="{B6C5B943-3A0A-EA15-916D-2B1CF82000D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2334B0-A6F0-4E47-B3AB-AA94DEBA4D77}"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A21CD24B-302B-484D-94B7-13197B30C95B}">
      <dgm:prSet/>
      <dgm:spPr/>
      <dgm:t>
        <a:bodyPr/>
        <a:lstStyle/>
        <a:p>
          <a:r>
            <a:rPr lang="en-US"/>
            <a:t>1)Main Objectives</a:t>
          </a:r>
        </a:p>
      </dgm:t>
    </dgm:pt>
    <dgm:pt modelId="{F38CB026-1BB9-43A1-BC32-4E107ECA5A5C}" type="parTrans" cxnId="{F9C806F6-5D17-4EDA-94F0-9D559DB67B7F}">
      <dgm:prSet/>
      <dgm:spPr/>
      <dgm:t>
        <a:bodyPr/>
        <a:lstStyle/>
        <a:p>
          <a:endParaRPr lang="en-US"/>
        </a:p>
      </dgm:t>
    </dgm:pt>
    <dgm:pt modelId="{657E3DAD-EE06-4678-B2FC-F2FC3B275C1C}" type="sibTrans" cxnId="{F9C806F6-5D17-4EDA-94F0-9D559DB67B7F}">
      <dgm:prSet/>
      <dgm:spPr/>
      <dgm:t>
        <a:bodyPr/>
        <a:lstStyle/>
        <a:p>
          <a:endParaRPr lang="en-US"/>
        </a:p>
      </dgm:t>
    </dgm:pt>
    <dgm:pt modelId="{4776AD28-8DD0-4F5D-B872-0B32CCB1E421}">
      <dgm:prSet/>
      <dgm:spPr/>
      <dgm:t>
        <a:bodyPr/>
        <a:lstStyle/>
        <a:p>
          <a:r>
            <a:rPr lang="en-US"/>
            <a:t>2)Introduction Of the Research Paper</a:t>
          </a:r>
        </a:p>
      </dgm:t>
    </dgm:pt>
    <dgm:pt modelId="{643D6DC3-84F9-4FE8-8748-FE3F9E896DBB}" type="parTrans" cxnId="{94A626CD-B6A7-4CB1-AE09-0FF9D02F18F3}">
      <dgm:prSet/>
      <dgm:spPr/>
      <dgm:t>
        <a:bodyPr/>
        <a:lstStyle/>
        <a:p>
          <a:endParaRPr lang="en-US"/>
        </a:p>
      </dgm:t>
    </dgm:pt>
    <dgm:pt modelId="{404BB8AD-E083-4BB8-BF21-073A21512976}" type="sibTrans" cxnId="{94A626CD-B6A7-4CB1-AE09-0FF9D02F18F3}">
      <dgm:prSet/>
      <dgm:spPr/>
      <dgm:t>
        <a:bodyPr/>
        <a:lstStyle/>
        <a:p>
          <a:endParaRPr lang="en-US"/>
        </a:p>
      </dgm:t>
    </dgm:pt>
    <dgm:pt modelId="{969C1309-E74D-450B-B900-C6A744AFE6CB}">
      <dgm:prSet/>
      <dgm:spPr/>
      <dgm:t>
        <a:bodyPr/>
        <a:lstStyle/>
        <a:p>
          <a:r>
            <a:rPr lang="en-US"/>
            <a:t>3)Model Explanation</a:t>
          </a:r>
        </a:p>
      </dgm:t>
    </dgm:pt>
    <dgm:pt modelId="{028F5CFE-05D6-4226-AEE3-2822F580D93D}" type="parTrans" cxnId="{43A852F5-FD19-404A-B07A-C5D7BEBA17B8}">
      <dgm:prSet/>
      <dgm:spPr/>
      <dgm:t>
        <a:bodyPr/>
        <a:lstStyle/>
        <a:p>
          <a:endParaRPr lang="en-US"/>
        </a:p>
      </dgm:t>
    </dgm:pt>
    <dgm:pt modelId="{078611A2-7D4A-435C-8233-014AFB09C6D0}" type="sibTrans" cxnId="{43A852F5-FD19-404A-B07A-C5D7BEBA17B8}">
      <dgm:prSet/>
      <dgm:spPr/>
      <dgm:t>
        <a:bodyPr/>
        <a:lstStyle/>
        <a:p>
          <a:endParaRPr lang="en-US"/>
        </a:p>
      </dgm:t>
    </dgm:pt>
    <dgm:pt modelId="{211A9EB9-BAF4-405D-8C25-09A530EBC7B6}">
      <dgm:prSet/>
      <dgm:spPr/>
      <dgm:t>
        <a:bodyPr/>
        <a:lstStyle/>
        <a:p>
          <a:r>
            <a:rPr lang="en-US"/>
            <a:t>4)Key Contributions </a:t>
          </a:r>
        </a:p>
      </dgm:t>
    </dgm:pt>
    <dgm:pt modelId="{AE39B414-B062-44A2-B2F9-17442E594C40}" type="parTrans" cxnId="{698136F9-E28E-40C9-B90F-F73D398DEE07}">
      <dgm:prSet/>
      <dgm:spPr/>
      <dgm:t>
        <a:bodyPr/>
        <a:lstStyle/>
        <a:p>
          <a:endParaRPr lang="en-US"/>
        </a:p>
      </dgm:t>
    </dgm:pt>
    <dgm:pt modelId="{0A2F1931-1C76-4CF0-AE59-2161CF2C141F}" type="sibTrans" cxnId="{698136F9-E28E-40C9-B90F-F73D398DEE07}">
      <dgm:prSet/>
      <dgm:spPr/>
      <dgm:t>
        <a:bodyPr/>
        <a:lstStyle/>
        <a:p>
          <a:endParaRPr lang="en-US"/>
        </a:p>
      </dgm:t>
    </dgm:pt>
    <dgm:pt modelId="{06B9F97D-E27F-4580-8C6D-3A2C3CE263F5}">
      <dgm:prSet/>
      <dgm:spPr/>
      <dgm:t>
        <a:bodyPr/>
        <a:lstStyle/>
        <a:p>
          <a:r>
            <a:rPr lang="en-US"/>
            <a:t>5)Methodology</a:t>
          </a:r>
        </a:p>
      </dgm:t>
    </dgm:pt>
    <dgm:pt modelId="{0A0499B1-2BEC-4BE6-990A-3BC88DC03701}" type="parTrans" cxnId="{010EF849-4701-4572-9A9D-061808FBA90D}">
      <dgm:prSet/>
      <dgm:spPr/>
      <dgm:t>
        <a:bodyPr/>
        <a:lstStyle/>
        <a:p>
          <a:endParaRPr lang="en-US"/>
        </a:p>
      </dgm:t>
    </dgm:pt>
    <dgm:pt modelId="{5CCD56A5-F575-4374-8A2D-037EB1E52852}" type="sibTrans" cxnId="{010EF849-4701-4572-9A9D-061808FBA90D}">
      <dgm:prSet/>
      <dgm:spPr/>
      <dgm:t>
        <a:bodyPr/>
        <a:lstStyle/>
        <a:p>
          <a:endParaRPr lang="en-US"/>
        </a:p>
      </dgm:t>
    </dgm:pt>
    <dgm:pt modelId="{1FCBFA2C-36E2-4D8B-A2FA-9F19EE039710}">
      <dgm:prSet/>
      <dgm:spPr/>
      <dgm:t>
        <a:bodyPr/>
        <a:lstStyle/>
        <a:p>
          <a:r>
            <a:rPr lang="en-US"/>
            <a:t>6)Experimental Results</a:t>
          </a:r>
        </a:p>
      </dgm:t>
    </dgm:pt>
    <dgm:pt modelId="{DA6464D4-E121-41BD-97F2-54726123EFBC}" type="parTrans" cxnId="{E1EDD736-271D-49F1-BAE9-426E6F648986}">
      <dgm:prSet/>
      <dgm:spPr/>
      <dgm:t>
        <a:bodyPr/>
        <a:lstStyle/>
        <a:p>
          <a:endParaRPr lang="en-US"/>
        </a:p>
      </dgm:t>
    </dgm:pt>
    <dgm:pt modelId="{545B44F8-5B87-4D61-A583-B63B96F2E561}" type="sibTrans" cxnId="{E1EDD736-271D-49F1-BAE9-426E6F648986}">
      <dgm:prSet/>
      <dgm:spPr/>
      <dgm:t>
        <a:bodyPr/>
        <a:lstStyle/>
        <a:p>
          <a:endParaRPr lang="en-US"/>
        </a:p>
      </dgm:t>
    </dgm:pt>
    <dgm:pt modelId="{A32C4FEC-2B0A-4979-848F-513C361EE64E}">
      <dgm:prSet/>
      <dgm:spPr/>
      <dgm:t>
        <a:bodyPr/>
        <a:lstStyle/>
        <a:p>
          <a:r>
            <a:rPr lang="en-US"/>
            <a:t>7)Conclusion</a:t>
          </a:r>
        </a:p>
      </dgm:t>
    </dgm:pt>
    <dgm:pt modelId="{2E662949-C220-4E56-84F4-2AEDBCCE61CB}" type="parTrans" cxnId="{7D762036-679B-4A7C-A89C-354BDF902B49}">
      <dgm:prSet/>
      <dgm:spPr/>
      <dgm:t>
        <a:bodyPr/>
        <a:lstStyle/>
        <a:p>
          <a:endParaRPr lang="en-US"/>
        </a:p>
      </dgm:t>
    </dgm:pt>
    <dgm:pt modelId="{19E45924-0FD5-4581-AD52-2C05FB3817C6}" type="sibTrans" cxnId="{7D762036-679B-4A7C-A89C-354BDF902B49}">
      <dgm:prSet/>
      <dgm:spPr/>
      <dgm:t>
        <a:bodyPr/>
        <a:lstStyle/>
        <a:p>
          <a:endParaRPr lang="en-US"/>
        </a:p>
      </dgm:t>
    </dgm:pt>
    <dgm:pt modelId="{DF159504-9E31-45B8-AFAF-2FFC1DAA0EB4}">
      <dgm:prSet/>
      <dgm:spPr/>
      <dgm:t>
        <a:bodyPr/>
        <a:lstStyle/>
        <a:p>
          <a:r>
            <a:rPr lang="en-US"/>
            <a:t>8)Future Scope</a:t>
          </a:r>
        </a:p>
      </dgm:t>
    </dgm:pt>
    <dgm:pt modelId="{3CCEB3CE-9507-4596-AA41-416DC8974A25}" type="parTrans" cxnId="{C826C4FF-CD42-4549-A3BA-D257FEDE9642}">
      <dgm:prSet/>
      <dgm:spPr/>
      <dgm:t>
        <a:bodyPr/>
        <a:lstStyle/>
        <a:p>
          <a:endParaRPr lang="en-US"/>
        </a:p>
      </dgm:t>
    </dgm:pt>
    <dgm:pt modelId="{92B82961-5F24-41E3-AE8B-9DC691F7CBB8}" type="sibTrans" cxnId="{C826C4FF-CD42-4549-A3BA-D257FEDE9642}">
      <dgm:prSet/>
      <dgm:spPr/>
      <dgm:t>
        <a:bodyPr/>
        <a:lstStyle/>
        <a:p>
          <a:endParaRPr lang="en-US"/>
        </a:p>
      </dgm:t>
    </dgm:pt>
    <dgm:pt modelId="{9E7943E7-17BA-42EB-9B55-C37D5A2D5EE8}" type="pres">
      <dgm:prSet presAssocID="{A02334B0-A6F0-4E47-B3AB-AA94DEBA4D77}" presName="diagram" presStyleCnt="0">
        <dgm:presLayoutVars>
          <dgm:dir/>
          <dgm:resizeHandles val="exact"/>
        </dgm:presLayoutVars>
      </dgm:prSet>
      <dgm:spPr/>
    </dgm:pt>
    <dgm:pt modelId="{C2F48D6A-3011-4FA4-9F4F-2157E824A196}" type="pres">
      <dgm:prSet presAssocID="{A21CD24B-302B-484D-94B7-13197B30C95B}" presName="node" presStyleLbl="node1" presStyleIdx="0" presStyleCnt="8">
        <dgm:presLayoutVars>
          <dgm:bulletEnabled val="1"/>
        </dgm:presLayoutVars>
      </dgm:prSet>
      <dgm:spPr/>
    </dgm:pt>
    <dgm:pt modelId="{996A7E9D-4642-4BD7-8333-C82B4DDD9528}" type="pres">
      <dgm:prSet presAssocID="{657E3DAD-EE06-4678-B2FC-F2FC3B275C1C}" presName="sibTrans" presStyleCnt="0"/>
      <dgm:spPr/>
    </dgm:pt>
    <dgm:pt modelId="{2E21C952-4F76-4A52-8029-D2EA68EEE769}" type="pres">
      <dgm:prSet presAssocID="{4776AD28-8DD0-4F5D-B872-0B32CCB1E421}" presName="node" presStyleLbl="node1" presStyleIdx="1" presStyleCnt="8">
        <dgm:presLayoutVars>
          <dgm:bulletEnabled val="1"/>
        </dgm:presLayoutVars>
      </dgm:prSet>
      <dgm:spPr/>
    </dgm:pt>
    <dgm:pt modelId="{F9B49FFE-3739-42E6-9F74-FE90A0E237CE}" type="pres">
      <dgm:prSet presAssocID="{404BB8AD-E083-4BB8-BF21-073A21512976}" presName="sibTrans" presStyleCnt="0"/>
      <dgm:spPr/>
    </dgm:pt>
    <dgm:pt modelId="{A2022F39-CE5F-4AD2-B23E-966953F001B5}" type="pres">
      <dgm:prSet presAssocID="{969C1309-E74D-450B-B900-C6A744AFE6CB}" presName="node" presStyleLbl="node1" presStyleIdx="2" presStyleCnt="8">
        <dgm:presLayoutVars>
          <dgm:bulletEnabled val="1"/>
        </dgm:presLayoutVars>
      </dgm:prSet>
      <dgm:spPr/>
    </dgm:pt>
    <dgm:pt modelId="{1F1CAD6B-68B1-4D04-8D36-0DC4F8437ED7}" type="pres">
      <dgm:prSet presAssocID="{078611A2-7D4A-435C-8233-014AFB09C6D0}" presName="sibTrans" presStyleCnt="0"/>
      <dgm:spPr/>
    </dgm:pt>
    <dgm:pt modelId="{7C21B4F3-F3CA-49F3-ABB9-0B2BA09C1EA2}" type="pres">
      <dgm:prSet presAssocID="{211A9EB9-BAF4-405D-8C25-09A530EBC7B6}" presName="node" presStyleLbl="node1" presStyleIdx="3" presStyleCnt="8">
        <dgm:presLayoutVars>
          <dgm:bulletEnabled val="1"/>
        </dgm:presLayoutVars>
      </dgm:prSet>
      <dgm:spPr/>
    </dgm:pt>
    <dgm:pt modelId="{1471A5DD-5996-4B6C-BF0B-2D244403305E}" type="pres">
      <dgm:prSet presAssocID="{0A2F1931-1C76-4CF0-AE59-2161CF2C141F}" presName="sibTrans" presStyleCnt="0"/>
      <dgm:spPr/>
    </dgm:pt>
    <dgm:pt modelId="{BBF704B6-AC2E-4273-A243-7AE0D4D08D46}" type="pres">
      <dgm:prSet presAssocID="{06B9F97D-E27F-4580-8C6D-3A2C3CE263F5}" presName="node" presStyleLbl="node1" presStyleIdx="4" presStyleCnt="8">
        <dgm:presLayoutVars>
          <dgm:bulletEnabled val="1"/>
        </dgm:presLayoutVars>
      </dgm:prSet>
      <dgm:spPr/>
    </dgm:pt>
    <dgm:pt modelId="{CA19C668-093A-4917-938F-DCC2FBCFA74E}" type="pres">
      <dgm:prSet presAssocID="{5CCD56A5-F575-4374-8A2D-037EB1E52852}" presName="sibTrans" presStyleCnt="0"/>
      <dgm:spPr/>
    </dgm:pt>
    <dgm:pt modelId="{D543C653-0CBB-4987-A88B-BCADEB6D213C}" type="pres">
      <dgm:prSet presAssocID="{1FCBFA2C-36E2-4D8B-A2FA-9F19EE039710}" presName="node" presStyleLbl="node1" presStyleIdx="5" presStyleCnt="8">
        <dgm:presLayoutVars>
          <dgm:bulletEnabled val="1"/>
        </dgm:presLayoutVars>
      </dgm:prSet>
      <dgm:spPr/>
    </dgm:pt>
    <dgm:pt modelId="{A17A60D4-6B64-4FA1-A195-FF8482A672F5}" type="pres">
      <dgm:prSet presAssocID="{545B44F8-5B87-4D61-A583-B63B96F2E561}" presName="sibTrans" presStyleCnt="0"/>
      <dgm:spPr/>
    </dgm:pt>
    <dgm:pt modelId="{B12BC87A-C79B-4837-AC1C-12E691C1C5EE}" type="pres">
      <dgm:prSet presAssocID="{A32C4FEC-2B0A-4979-848F-513C361EE64E}" presName="node" presStyleLbl="node1" presStyleIdx="6" presStyleCnt="8">
        <dgm:presLayoutVars>
          <dgm:bulletEnabled val="1"/>
        </dgm:presLayoutVars>
      </dgm:prSet>
      <dgm:spPr/>
    </dgm:pt>
    <dgm:pt modelId="{A18BCEEA-AF6A-4B37-8CBA-78AB2EE44C9F}" type="pres">
      <dgm:prSet presAssocID="{19E45924-0FD5-4581-AD52-2C05FB3817C6}" presName="sibTrans" presStyleCnt="0"/>
      <dgm:spPr/>
    </dgm:pt>
    <dgm:pt modelId="{1268B066-C1E5-46B3-9079-0A024AF789CA}" type="pres">
      <dgm:prSet presAssocID="{DF159504-9E31-45B8-AFAF-2FFC1DAA0EB4}" presName="node" presStyleLbl="node1" presStyleIdx="7" presStyleCnt="8">
        <dgm:presLayoutVars>
          <dgm:bulletEnabled val="1"/>
        </dgm:presLayoutVars>
      </dgm:prSet>
      <dgm:spPr/>
    </dgm:pt>
  </dgm:ptLst>
  <dgm:cxnLst>
    <dgm:cxn modelId="{CB094514-6CF9-4ABE-AE12-A5975923058B}" type="presOf" srcId="{4776AD28-8DD0-4F5D-B872-0B32CCB1E421}" destId="{2E21C952-4F76-4A52-8029-D2EA68EEE769}" srcOrd="0" destOrd="0" presId="urn:microsoft.com/office/officeart/2005/8/layout/default"/>
    <dgm:cxn modelId="{C59CEF1E-F84F-4B9A-8F6A-7B7CBC535385}" type="presOf" srcId="{211A9EB9-BAF4-405D-8C25-09A530EBC7B6}" destId="{7C21B4F3-F3CA-49F3-ABB9-0B2BA09C1EA2}" srcOrd="0" destOrd="0" presId="urn:microsoft.com/office/officeart/2005/8/layout/default"/>
    <dgm:cxn modelId="{7D762036-679B-4A7C-A89C-354BDF902B49}" srcId="{A02334B0-A6F0-4E47-B3AB-AA94DEBA4D77}" destId="{A32C4FEC-2B0A-4979-848F-513C361EE64E}" srcOrd="6" destOrd="0" parTransId="{2E662949-C220-4E56-84F4-2AEDBCCE61CB}" sibTransId="{19E45924-0FD5-4581-AD52-2C05FB3817C6}"/>
    <dgm:cxn modelId="{E1EDD736-271D-49F1-BAE9-426E6F648986}" srcId="{A02334B0-A6F0-4E47-B3AB-AA94DEBA4D77}" destId="{1FCBFA2C-36E2-4D8B-A2FA-9F19EE039710}" srcOrd="5" destOrd="0" parTransId="{DA6464D4-E121-41BD-97F2-54726123EFBC}" sibTransId="{545B44F8-5B87-4D61-A583-B63B96F2E561}"/>
    <dgm:cxn modelId="{010EF849-4701-4572-9A9D-061808FBA90D}" srcId="{A02334B0-A6F0-4E47-B3AB-AA94DEBA4D77}" destId="{06B9F97D-E27F-4580-8C6D-3A2C3CE263F5}" srcOrd="4" destOrd="0" parTransId="{0A0499B1-2BEC-4BE6-990A-3BC88DC03701}" sibTransId="{5CCD56A5-F575-4374-8A2D-037EB1E52852}"/>
    <dgm:cxn modelId="{BFAF1D58-EFCB-4F31-AEF6-78890A127A1C}" type="presOf" srcId="{DF159504-9E31-45B8-AFAF-2FFC1DAA0EB4}" destId="{1268B066-C1E5-46B3-9079-0A024AF789CA}" srcOrd="0" destOrd="0" presId="urn:microsoft.com/office/officeart/2005/8/layout/default"/>
    <dgm:cxn modelId="{6B429158-A544-4AAE-8D03-50E9B35CDBC5}" type="presOf" srcId="{06B9F97D-E27F-4580-8C6D-3A2C3CE263F5}" destId="{BBF704B6-AC2E-4273-A243-7AE0D4D08D46}" srcOrd="0" destOrd="0" presId="urn:microsoft.com/office/officeart/2005/8/layout/default"/>
    <dgm:cxn modelId="{6BAD9258-EDB6-4756-992D-F4659191BD90}" type="presOf" srcId="{A21CD24B-302B-484D-94B7-13197B30C95B}" destId="{C2F48D6A-3011-4FA4-9F4F-2157E824A196}" srcOrd="0" destOrd="0" presId="urn:microsoft.com/office/officeart/2005/8/layout/default"/>
    <dgm:cxn modelId="{EFD622CB-9D88-4274-857C-6AE2C7F2134B}" type="presOf" srcId="{969C1309-E74D-450B-B900-C6A744AFE6CB}" destId="{A2022F39-CE5F-4AD2-B23E-966953F001B5}" srcOrd="0" destOrd="0" presId="urn:microsoft.com/office/officeart/2005/8/layout/default"/>
    <dgm:cxn modelId="{94A626CD-B6A7-4CB1-AE09-0FF9D02F18F3}" srcId="{A02334B0-A6F0-4E47-B3AB-AA94DEBA4D77}" destId="{4776AD28-8DD0-4F5D-B872-0B32CCB1E421}" srcOrd="1" destOrd="0" parTransId="{643D6DC3-84F9-4FE8-8748-FE3F9E896DBB}" sibTransId="{404BB8AD-E083-4BB8-BF21-073A21512976}"/>
    <dgm:cxn modelId="{68F202CE-3BED-4DAC-B6EF-E5194E81BF32}" type="presOf" srcId="{A32C4FEC-2B0A-4979-848F-513C361EE64E}" destId="{B12BC87A-C79B-4837-AC1C-12E691C1C5EE}" srcOrd="0" destOrd="0" presId="urn:microsoft.com/office/officeart/2005/8/layout/default"/>
    <dgm:cxn modelId="{7B9AD7D7-11E2-4E82-8C92-5A7DAD827794}" type="presOf" srcId="{A02334B0-A6F0-4E47-B3AB-AA94DEBA4D77}" destId="{9E7943E7-17BA-42EB-9B55-C37D5A2D5EE8}" srcOrd="0" destOrd="0" presId="urn:microsoft.com/office/officeart/2005/8/layout/default"/>
    <dgm:cxn modelId="{29A3B5E8-343D-42AF-A14A-84D6AE8F2777}" type="presOf" srcId="{1FCBFA2C-36E2-4D8B-A2FA-9F19EE039710}" destId="{D543C653-0CBB-4987-A88B-BCADEB6D213C}" srcOrd="0" destOrd="0" presId="urn:microsoft.com/office/officeart/2005/8/layout/default"/>
    <dgm:cxn modelId="{43A852F5-FD19-404A-B07A-C5D7BEBA17B8}" srcId="{A02334B0-A6F0-4E47-B3AB-AA94DEBA4D77}" destId="{969C1309-E74D-450B-B900-C6A744AFE6CB}" srcOrd="2" destOrd="0" parTransId="{028F5CFE-05D6-4226-AEE3-2822F580D93D}" sibTransId="{078611A2-7D4A-435C-8233-014AFB09C6D0}"/>
    <dgm:cxn modelId="{F9C806F6-5D17-4EDA-94F0-9D559DB67B7F}" srcId="{A02334B0-A6F0-4E47-B3AB-AA94DEBA4D77}" destId="{A21CD24B-302B-484D-94B7-13197B30C95B}" srcOrd="0" destOrd="0" parTransId="{F38CB026-1BB9-43A1-BC32-4E107ECA5A5C}" sibTransId="{657E3DAD-EE06-4678-B2FC-F2FC3B275C1C}"/>
    <dgm:cxn modelId="{698136F9-E28E-40C9-B90F-F73D398DEE07}" srcId="{A02334B0-A6F0-4E47-B3AB-AA94DEBA4D77}" destId="{211A9EB9-BAF4-405D-8C25-09A530EBC7B6}" srcOrd="3" destOrd="0" parTransId="{AE39B414-B062-44A2-B2F9-17442E594C40}" sibTransId="{0A2F1931-1C76-4CF0-AE59-2161CF2C141F}"/>
    <dgm:cxn modelId="{C826C4FF-CD42-4549-A3BA-D257FEDE9642}" srcId="{A02334B0-A6F0-4E47-B3AB-AA94DEBA4D77}" destId="{DF159504-9E31-45B8-AFAF-2FFC1DAA0EB4}" srcOrd="7" destOrd="0" parTransId="{3CCEB3CE-9507-4596-AA41-416DC8974A25}" sibTransId="{92B82961-5F24-41E3-AE8B-9DC691F7CBB8}"/>
    <dgm:cxn modelId="{FDD90BD5-1526-461D-B7AE-500207A5F793}" type="presParOf" srcId="{9E7943E7-17BA-42EB-9B55-C37D5A2D5EE8}" destId="{C2F48D6A-3011-4FA4-9F4F-2157E824A196}" srcOrd="0" destOrd="0" presId="urn:microsoft.com/office/officeart/2005/8/layout/default"/>
    <dgm:cxn modelId="{A4AB8055-BCDC-4B68-A456-9F40A7376204}" type="presParOf" srcId="{9E7943E7-17BA-42EB-9B55-C37D5A2D5EE8}" destId="{996A7E9D-4642-4BD7-8333-C82B4DDD9528}" srcOrd="1" destOrd="0" presId="urn:microsoft.com/office/officeart/2005/8/layout/default"/>
    <dgm:cxn modelId="{E0E35C18-E880-4239-97EA-7E6B126F2669}" type="presParOf" srcId="{9E7943E7-17BA-42EB-9B55-C37D5A2D5EE8}" destId="{2E21C952-4F76-4A52-8029-D2EA68EEE769}" srcOrd="2" destOrd="0" presId="urn:microsoft.com/office/officeart/2005/8/layout/default"/>
    <dgm:cxn modelId="{6162231B-229B-4178-802A-1AE20D948B61}" type="presParOf" srcId="{9E7943E7-17BA-42EB-9B55-C37D5A2D5EE8}" destId="{F9B49FFE-3739-42E6-9F74-FE90A0E237CE}" srcOrd="3" destOrd="0" presId="urn:microsoft.com/office/officeart/2005/8/layout/default"/>
    <dgm:cxn modelId="{C60181A3-3B67-4264-B8D9-9C907F718F88}" type="presParOf" srcId="{9E7943E7-17BA-42EB-9B55-C37D5A2D5EE8}" destId="{A2022F39-CE5F-4AD2-B23E-966953F001B5}" srcOrd="4" destOrd="0" presId="urn:microsoft.com/office/officeart/2005/8/layout/default"/>
    <dgm:cxn modelId="{5F0D0D2B-7AA9-4077-966B-997520526B91}" type="presParOf" srcId="{9E7943E7-17BA-42EB-9B55-C37D5A2D5EE8}" destId="{1F1CAD6B-68B1-4D04-8D36-0DC4F8437ED7}" srcOrd="5" destOrd="0" presId="urn:microsoft.com/office/officeart/2005/8/layout/default"/>
    <dgm:cxn modelId="{132FE8FB-056C-4756-9F11-2DE6961EB7CE}" type="presParOf" srcId="{9E7943E7-17BA-42EB-9B55-C37D5A2D5EE8}" destId="{7C21B4F3-F3CA-49F3-ABB9-0B2BA09C1EA2}" srcOrd="6" destOrd="0" presId="urn:microsoft.com/office/officeart/2005/8/layout/default"/>
    <dgm:cxn modelId="{CAB94CB3-4038-49C6-BD90-A7938A913E0E}" type="presParOf" srcId="{9E7943E7-17BA-42EB-9B55-C37D5A2D5EE8}" destId="{1471A5DD-5996-4B6C-BF0B-2D244403305E}" srcOrd="7" destOrd="0" presId="urn:microsoft.com/office/officeart/2005/8/layout/default"/>
    <dgm:cxn modelId="{86C05AD8-5026-4094-9AA6-CC837CF05C12}" type="presParOf" srcId="{9E7943E7-17BA-42EB-9B55-C37D5A2D5EE8}" destId="{BBF704B6-AC2E-4273-A243-7AE0D4D08D46}" srcOrd="8" destOrd="0" presId="urn:microsoft.com/office/officeart/2005/8/layout/default"/>
    <dgm:cxn modelId="{95C167E3-1FA8-438E-8840-AC526BCF6E64}" type="presParOf" srcId="{9E7943E7-17BA-42EB-9B55-C37D5A2D5EE8}" destId="{CA19C668-093A-4917-938F-DCC2FBCFA74E}" srcOrd="9" destOrd="0" presId="urn:microsoft.com/office/officeart/2005/8/layout/default"/>
    <dgm:cxn modelId="{1BF0537E-E90C-4BB5-ABE5-27E6B0086C4B}" type="presParOf" srcId="{9E7943E7-17BA-42EB-9B55-C37D5A2D5EE8}" destId="{D543C653-0CBB-4987-A88B-BCADEB6D213C}" srcOrd="10" destOrd="0" presId="urn:microsoft.com/office/officeart/2005/8/layout/default"/>
    <dgm:cxn modelId="{8E353E15-CDA0-4545-96C0-CE5EF07A9FEB}" type="presParOf" srcId="{9E7943E7-17BA-42EB-9B55-C37D5A2D5EE8}" destId="{A17A60D4-6B64-4FA1-A195-FF8482A672F5}" srcOrd="11" destOrd="0" presId="urn:microsoft.com/office/officeart/2005/8/layout/default"/>
    <dgm:cxn modelId="{7A267679-EEA3-46F0-82A6-60FC0C668673}" type="presParOf" srcId="{9E7943E7-17BA-42EB-9B55-C37D5A2D5EE8}" destId="{B12BC87A-C79B-4837-AC1C-12E691C1C5EE}" srcOrd="12" destOrd="0" presId="urn:microsoft.com/office/officeart/2005/8/layout/default"/>
    <dgm:cxn modelId="{E69B65E6-3763-42E4-916A-03B833EDB0DF}" type="presParOf" srcId="{9E7943E7-17BA-42EB-9B55-C37D5A2D5EE8}" destId="{A18BCEEA-AF6A-4B37-8CBA-78AB2EE44C9F}" srcOrd="13" destOrd="0" presId="urn:microsoft.com/office/officeart/2005/8/layout/default"/>
    <dgm:cxn modelId="{217E1D24-36BB-4882-9BB7-DFD17A5F5B5E}" type="presParOf" srcId="{9E7943E7-17BA-42EB-9B55-C37D5A2D5EE8}" destId="{1268B066-C1E5-46B3-9079-0A024AF789C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EAC13-9BC7-465A-9D40-B712FCB60431}" type="doc">
      <dgm:prSet loTypeId="urn:microsoft.com/office/officeart/2005/8/layout/vProcess5" loCatId="process" qsTypeId="urn:microsoft.com/office/officeart/2005/8/quickstyle/simple4" qsCatId="simple" csTypeId="urn:microsoft.com/office/officeart/2005/8/colors/accent2_2" csCatId="accent2"/>
      <dgm:spPr/>
      <dgm:t>
        <a:bodyPr/>
        <a:lstStyle/>
        <a:p>
          <a:endParaRPr lang="en-US"/>
        </a:p>
      </dgm:t>
    </dgm:pt>
    <dgm:pt modelId="{70399C8C-C56B-4D5A-ACE9-7F6A591B366B}">
      <dgm:prSet/>
      <dgm:spPr/>
      <dgm:t>
        <a:bodyPr/>
        <a:lstStyle/>
        <a:p>
          <a:r>
            <a:rPr lang="en-US" b="0" i="0"/>
            <a:t>A framework for studying recurrent neural networks (RNNs) trained by injecting noise into hidden states</a:t>
          </a:r>
          <a:endParaRPr lang="en-US"/>
        </a:p>
      </dgm:t>
    </dgm:pt>
    <dgm:pt modelId="{33B870F4-E605-4AC4-9383-D734F83D52E9}" type="parTrans" cxnId="{55AE91CE-7F61-493A-991F-75ACC7FB5B73}">
      <dgm:prSet/>
      <dgm:spPr/>
      <dgm:t>
        <a:bodyPr/>
        <a:lstStyle/>
        <a:p>
          <a:endParaRPr lang="en-US"/>
        </a:p>
      </dgm:t>
    </dgm:pt>
    <dgm:pt modelId="{3EBF42B5-719E-45F3-8A3A-73B39432C8A2}" type="sibTrans" cxnId="{55AE91CE-7F61-493A-991F-75ACC7FB5B73}">
      <dgm:prSet/>
      <dgm:spPr/>
      <dgm:t>
        <a:bodyPr/>
        <a:lstStyle/>
        <a:p>
          <a:endParaRPr lang="en-US"/>
        </a:p>
      </dgm:t>
    </dgm:pt>
    <dgm:pt modelId="{6EF243B5-FCC4-4654-8F89-524BA58D6BF1}">
      <dgm:prSet/>
      <dgm:spPr/>
      <dgm:t>
        <a:bodyPr/>
        <a:lstStyle/>
        <a:p>
          <a:r>
            <a:rPr lang="en-US" b="0" i="0"/>
            <a:t>RNNs that can be viewed as discretizations of stochastic differential equations driven by input data</a:t>
          </a:r>
          <a:endParaRPr lang="en-US"/>
        </a:p>
      </dgm:t>
    </dgm:pt>
    <dgm:pt modelId="{D9833CFD-61BE-44B0-B504-B29EE10E920A}" type="parTrans" cxnId="{27159C20-298F-42EC-A994-DF84E6A2FC70}">
      <dgm:prSet/>
      <dgm:spPr/>
      <dgm:t>
        <a:bodyPr/>
        <a:lstStyle/>
        <a:p>
          <a:endParaRPr lang="en-US"/>
        </a:p>
      </dgm:t>
    </dgm:pt>
    <dgm:pt modelId="{493BFC41-11D8-43B9-83E4-124704C23ADB}" type="sibTrans" cxnId="{27159C20-298F-42EC-A994-DF84E6A2FC70}">
      <dgm:prSet/>
      <dgm:spPr/>
      <dgm:t>
        <a:bodyPr/>
        <a:lstStyle/>
        <a:p>
          <a:endParaRPr lang="en-US"/>
        </a:p>
      </dgm:t>
    </dgm:pt>
    <dgm:pt modelId="{723F4DC1-3217-47A7-A576-805C6E31142E}">
      <dgm:prSet/>
      <dgm:spPr/>
      <dgm:t>
        <a:bodyPr/>
        <a:lstStyle/>
        <a:p>
          <a:r>
            <a:rPr lang="en-US" b="0" i="0"/>
            <a:t>This framework allows us to study the implicit regularization effect of general noise injection schemes by deriving an approximate explicit regularizer in the small noise regime</a:t>
          </a:r>
          <a:endParaRPr lang="en-US"/>
        </a:p>
      </dgm:t>
    </dgm:pt>
    <dgm:pt modelId="{F88C5BA8-47F0-44CE-BAC7-759BF3CAC5BF}" type="parTrans" cxnId="{C6DF3E71-0239-4304-B447-45E34F8DA71D}">
      <dgm:prSet/>
      <dgm:spPr/>
      <dgm:t>
        <a:bodyPr/>
        <a:lstStyle/>
        <a:p>
          <a:endParaRPr lang="en-US"/>
        </a:p>
      </dgm:t>
    </dgm:pt>
    <dgm:pt modelId="{AB0F19EE-F679-4C8E-B01D-0A97861CC425}" type="sibTrans" cxnId="{C6DF3E71-0239-4304-B447-45E34F8DA71D}">
      <dgm:prSet/>
      <dgm:spPr/>
      <dgm:t>
        <a:bodyPr/>
        <a:lstStyle/>
        <a:p>
          <a:endParaRPr lang="en-US"/>
        </a:p>
      </dgm:t>
    </dgm:pt>
    <dgm:pt modelId="{B6358375-B45C-41A0-894F-84FC07E2BC54}" type="pres">
      <dgm:prSet presAssocID="{6A7EAC13-9BC7-465A-9D40-B712FCB60431}" presName="outerComposite" presStyleCnt="0">
        <dgm:presLayoutVars>
          <dgm:chMax val="5"/>
          <dgm:dir/>
          <dgm:resizeHandles val="exact"/>
        </dgm:presLayoutVars>
      </dgm:prSet>
      <dgm:spPr/>
    </dgm:pt>
    <dgm:pt modelId="{75D78BE9-E712-4C6A-A987-DEEF0F3A2BB0}" type="pres">
      <dgm:prSet presAssocID="{6A7EAC13-9BC7-465A-9D40-B712FCB60431}" presName="dummyMaxCanvas" presStyleCnt="0">
        <dgm:presLayoutVars/>
      </dgm:prSet>
      <dgm:spPr/>
    </dgm:pt>
    <dgm:pt modelId="{047A551C-B2DD-48DC-A093-0E74F5E2FBA5}" type="pres">
      <dgm:prSet presAssocID="{6A7EAC13-9BC7-465A-9D40-B712FCB60431}" presName="ThreeNodes_1" presStyleLbl="node1" presStyleIdx="0" presStyleCnt="3">
        <dgm:presLayoutVars>
          <dgm:bulletEnabled val="1"/>
        </dgm:presLayoutVars>
      </dgm:prSet>
      <dgm:spPr/>
    </dgm:pt>
    <dgm:pt modelId="{A81247A6-858C-4129-91F9-58FB97B1AB4C}" type="pres">
      <dgm:prSet presAssocID="{6A7EAC13-9BC7-465A-9D40-B712FCB60431}" presName="ThreeNodes_2" presStyleLbl="node1" presStyleIdx="1" presStyleCnt="3">
        <dgm:presLayoutVars>
          <dgm:bulletEnabled val="1"/>
        </dgm:presLayoutVars>
      </dgm:prSet>
      <dgm:spPr/>
    </dgm:pt>
    <dgm:pt modelId="{2CFF6E5E-0006-4A85-AE45-DAFEF3B81275}" type="pres">
      <dgm:prSet presAssocID="{6A7EAC13-9BC7-465A-9D40-B712FCB60431}" presName="ThreeNodes_3" presStyleLbl="node1" presStyleIdx="2" presStyleCnt="3">
        <dgm:presLayoutVars>
          <dgm:bulletEnabled val="1"/>
        </dgm:presLayoutVars>
      </dgm:prSet>
      <dgm:spPr/>
    </dgm:pt>
    <dgm:pt modelId="{A16C477F-252A-4EEA-841D-177503BD8805}" type="pres">
      <dgm:prSet presAssocID="{6A7EAC13-9BC7-465A-9D40-B712FCB60431}" presName="ThreeConn_1-2" presStyleLbl="fgAccFollowNode1" presStyleIdx="0" presStyleCnt="2">
        <dgm:presLayoutVars>
          <dgm:bulletEnabled val="1"/>
        </dgm:presLayoutVars>
      </dgm:prSet>
      <dgm:spPr/>
    </dgm:pt>
    <dgm:pt modelId="{DD4CF8C4-3DD0-4BA5-BFA5-B71FB5C3794A}" type="pres">
      <dgm:prSet presAssocID="{6A7EAC13-9BC7-465A-9D40-B712FCB60431}" presName="ThreeConn_2-3" presStyleLbl="fgAccFollowNode1" presStyleIdx="1" presStyleCnt="2">
        <dgm:presLayoutVars>
          <dgm:bulletEnabled val="1"/>
        </dgm:presLayoutVars>
      </dgm:prSet>
      <dgm:spPr/>
    </dgm:pt>
    <dgm:pt modelId="{442AA65A-9D4C-46D2-A280-F8BE323C86FF}" type="pres">
      <dgm:prSet presAssocID="{6A7EAC13-9BC7-465A-9D40-B712FCB60431}" presName="ThreeNodes_1_text" presStyleLbl="node1" presStyleIdx="2" presStyleCnt="3">
        <dgm:presLayoutVars>
          <dgm:bulletEnabled val="1"/>
        </dgm:presLayoutVars>
      </dgm:prSet>
      <dgm:spPr/>
    </dgm:pt>
    <dgm:pt modelId="{D66E07CF-FADE-4E34-B85F-9ACC08A379ED}" type="pres">
      <dgm:prSet presAssocID="{6A7EAC13-9BC7-465A-9D40-B712FCB60431}" presName="ThreeNodes_2_text" presStyleLbl="node1" presStyleIdx="2" presStyleCnt="3">
        <dgm:presLayoutVars>
          <dgm:bulletEnabled val="1"/>
        </dgm:presLayoutVars>
      </dgm:prSet>
      <dgm:spPr/>
    </dgm:pt>
    <dgm:pt modelId="{DEBCB940-8E51-44A1-83C3-3C92FCC22C08}" type="pres">
      <dgm:prSet presAssocID="{6A7EAC13-9BC7-465A-9D40-B712FCB60431}" presName="ThreeNodes_3_text" presStyleLbl="node1" presStyleIdx="2" presStyleCnt="3">
        <dgm:presLayoutVars>
          <dgm:bulletEnabled val="1"/>
        </dgm:presLayoutVars>
      </dgm:prSet>
      <dgm:spPr/>
    </dgm:pt>
  </dgm:ptLst>
  <dgm:cxnLst>
    <dgm:cxn modelId="{27159C20-298F-42EC-A994-DF84E6A2FC70}" srcId="{6A7EAC13-9BC7-465A-9D40-B712FCB60431}" destId="{6EF243B5-FCC4-4654-8F89-524BA58D6BF1}" srcOrd="1" destOrd="0" parTransId="{D9833CFD-61BE-44B0-B504-B29EE10E920A}" sibTransId="{493BFC41-11D8-43B9-83E4-124704C23ADB}"/>
    <dgm:cxn modelId="{0118595D-EDC0-4CCE-BF6F-EB89ED222B55}" type="presOf" srcId="{493BFC41-11D8-43B9-83E4-124704C23ADB}" destId="{DD4CF8C4-3DD0-4BA5-BFA5-B71FB5C3794A}" srcOrd="0" destOrd="0" presId="urn:microsoft.com/office/officeart/2005/8/layout/vProcess5"/>
    <dgm:cxn modelId="{1DB80C6A-56FD-4634-8209-D696090F8BF6}" type="presOf" srcId="{6A7EAC13-9BC7-465A-9D40-B712FCB60431}" destId="{B6358375-B45C-41A0-894F-84FC07E2BC54}" srcOrd="0" destOrd="0" presId="urn:microsoft.com/office/officeart/2005/8/layout/vProcess5"/>
    <dgm:cxn modelId="{46C3276C-6AD1-4062-A35F-B149EDEC9E3B}" type="presOf" srcId="{6EF243B5-FCC4-4654-8F89-524BA58D6BF1}" destId="{A81247A6-858C-4129-91F9-58FB97B1AB4C}" srcOrd="0" destOrd="0" presId="urn:microsoft.com/office/officeart/2005/8/layout/vProcess5"/>
    <dgm:cxn modelId="{42452C4E-5AB6-474C-AE38-A4FB112EF0AE}" type="presOf" srcId="{6EF243B5-FCC4-4654-8F89-524BA58D6BF1}" destId="{D66E07CF-FADE-4E34-B85F-9ACC08A379ED}" srcOrd="1" destOrd="0" presId="urn:microsoft.com/office/officeart/2005/8/layout/vProcess5"/>
    <dgm:cxn modelId="{C6DF3E71-0239-4304-B447-45E34F8DA71D}" srcId="{6A7EAC13-9BC7-465A-9D40-B712FCB60431}" destId="{723F4DC1-3217-47A7-A576-805C6E31142E}" srcOrd="2" destOrd="0" parTransId="{F88C5BA8-47F0-44CE-BAC7-759BF3CAC5BF}" sibTransId="{AB0F19EE-F679-4C8E-B01D-0A97861CC425}"/>
    <dgm:cxn modelId="{ABC8445A-4333-4373-9400-50C41EFB001E}" type="presOf" srcId="{70399C8C-C56B-4D5A-ACE9-7F6A591B366B}" destId="{047A551C-B2DD-48DC-A093-0E74F5E2FBA5}" srcOrd="0" destOrd="0" presId="urn:microsoft.com/office/officeart/2005/8/layout/vProcess5"/>
    <dgm:cxn modelId="{6DC82F80-2A48-4B8F-ABD6-FE49EC0CFEA8}" type="presOf" srcId="{723F4DC1-3217-47A7-A576-805C6E31142E}" destId="{DEBCB940-8E51-44A1-83C3-3C92FCC22C08}" srcOrd="1" destOrd="0" presId="urn:microsoft.com/office/officeart/2005/8/layout/vProcess5"/>
    <dgm:cxn modelId="{EFDBD497-B6BC-4B40-9713-0523198ED9C0}" type="presOf" srcId="{723F4DC1-3217-47A7-A576-805C6E31142E}" destId="{2CFF6E5E-0006-4A85-AE45-DAFEF3B81275}" srcOrd="0" destOrd="0" presId="urn:microsoft.com/office/officeart/2005/8/layout/vProcess5"/>
    <dgm:cxn modelId="{55AE91CE-7F61-493A-991F-75ACC7FB5B73}" srcId="{6A7EAC13-9BC7-465A-9D40-B712FCB60431}" destId="{70399C8C-C56B-4D5A-ACE9-7F6A591B366B}" srcOrd="0" destOrd="0" parTransId="{33B870F4-E605-4AC4-9383-D734F83D52E9}" sibTransId="{3EBF42B5-719E-45F3-8A3A-73B39432C8A2}"/>
    <dgm:cxn modelId="{176629E0-1640-457F-81D9-BA39CC8CEC6B}" type="presOf" srcId="{3EBF42B5-719E-45F3-8A3A-73B39432C8A2}" destId="{A16C477F-252A-4EEA-841D-177503BD8805}" srcOrd="0" destOrd="0" presId="urn:microsoft.com/office/officeart/2005/8/layout/vProcess5"/>
    <dgm:cxn modelId="{99CD35EA-34A1-42A0-941B-55CC05070833}" type="presOf" srcId="{70399C8C-C56B-4D5A-ACE9-7F6A591B366B}" destId="{442AA65A-9D4C-46D2-A280-F8BE323C86FF}" srcOrd="1" destOrd="0" presId="urn:microsoft.com/office/officeart/2005/8/layout/vProcess5"/>
    <dgm:cxn modelId="{9567CE4F-7574-4D5E-97B3-DDC61835B88F}" type="presParOf" srcId="{B6358375-B45C-41A0-894F-84FC07E2BC54}" destId="{75D78BE9-E712-4C6A-A987-DEEF0F3A2BB0}" srcOrd="0" destOrd="0" presId="urn:microsoft.com/office/officeart/2005/8/layout/vProcess5"/>
    <dgm:cxn modelId="{965D3988-F173-4F78-BBE6-02B5E55051BF}" type="presParOf" srcId="{B6358375-B45C-41A0-894F-84FC07E2BC54}" destId="{047A551C-B2DD-48DC-A093-0E74F5E2FBA5}" srcOrd="1" destOrd="0" presId="urn:microsoft.com/office/officeart/2005/8/layout/vProcess5"/>
    <dgm:cxn modelId="{CE7BC063-3C7B-4A1D-8EE7-E98741A03076}" type="presParOf" srcId="{B6358375-B45C-41A0-894F-84FC07E2BC54}" destId="{A81247A6-858C-4129-91F9-58FB97B1AB4C}" srcOrd="2" destOrd="0" presId="urn:microsoft.com/office/officeart/2005/8/layout/vProcess5"/>
    <dgm:cxn modelId="{D1F9A02A-77C7-417B-871F-61B8221EBF28}" type="presParOf" srcId="{B6358375-B45C-41A0-894F-84FC07E2BC54}" destId="{2CFF6E5E-0006-4A85-AE45-DAFEF3B81275}" srcOrd="3" destOrd="0" presId="urn:microsoft.com/office/officeart/2005/8/layout/vProcess5"/>
    <dgm:cxn modelId="{FAF2C9E3-CF54-4715-919F-177EA28C30EC}" type="presParOf" srcId="{B6358375-B45C-41A0-894F-84FC07E2BC54}" destId="{A16C477F-252A-4EEA-841D-177503BD8805}" srcOrd="4" destOrd="0" presId="urn:microsoft.com/office/officeart/2005/8/layout/vProcess5"/>
    <dgm:cxn modelId="{C5EFF947-0590-48F1-B0A8-A274AC17DE69}" type="presParOf" srcId="{B6358375-B45C-41A0-894F-84FC07E2BC54}" destId="{DD4CF8C4-3DD0-4BA5-BFA5-B71FB5C3794A}" srcOrd="5" destOrd="0" presId="urn:microsoft.com/office/officeart/2005/8/layout/vProcess5"/>
    <dgm:cxn modelId="{985C21E6-0A48-41D9-B2B1-C344F333FD38}" type="presParOf" srcId="{B6358375-B45C-41A0-894F-84FC07E2BC54}" destId="{442AA65A-9D4C-46D2-A280-F8BE323C86FF}" srcOrd="6" destOrd="0" presId="urn:microsoft.com/office/officeart/2005/8/layout/vProcess5"/>
    <dgm:cxn modelId="{473C5454-C676-4DEF-A252-3AAF4A1A6789}" type="presParOf" srcId="{B6358375-B45C-41A0-894F-84FC07E2BC54}" destId="{D66E07CF-FADE-4E34-B85F-9ACC08A379ED}" srcOrd="7" destOrd="0" presId="urn:microsoft.com/office/officeart/2005/8/layout/vProcess5"/>
    <dgm:cxn modelId="{A17E6984-9878-44F5-98CE-4CCA2A3C11FC}" type="presParOf" srcId="{B6358375-B45C-41A0-894F-84FC07E2BC54}" destId="{DEBCB940-8E51-44A1-83C3-3C92FCC22C0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EAC13-9BC7-465A-9D40-B712FCB60431}"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0399C8C-C56B-4D5A-ACE9-7F6A591B366B}">
      <dgm:prSet/>
      <dgm:spPr/>
      <dgm:t>
        <a:bodyPr/>
        <a:lstStyle/>
        <a:p>
          <a:r>
            <a:rPr lang="en-US" b="0" i="0" dirty="0"/>
            <a:t>To examine discretization strategies of stochastic differential equations simulating the injection of noise into networks' hidden states, some important technical findings are presented.</a:t>
          </a:r>
          <a:endParaRPr lang="en-US" dirty="0"/>
        </a:p>
      </dgm:t>
    </dgm:pt>
    <dgm:pt modelId="{33B870F4-E605-4AC4-9383-D734F83D52E9}" type="parTrans" cxnId="{55AE91CE-7F61-493A-991F-75ACC7FB5B73}">
      <dgm:prSet/>
      <dgm:spPr/>
      <dgm:t>
        <a:bodyPr/>
        <a:lstStyle/>
        <a:p>
          <a:endParaRPr lang="en-US"/>
        </a:p>
      </dgm:t>
    </dgm:pt>
    <dgm:pt modelId="{3EBF42B5-719E-45F3-8A3A-73B39432C8A2}" type="sibTrans" cxnId="{55AE91CE-7F61-493A-991F-75ACC7FB5B73}">
      <dgm:prSet/>
      <dgm:spPr/>
      <dgm:t>
        <a:bodyPr/>
        <a:lstStyle/>
        <a:p>
          <a:endParaRPr lang="en-US"/>
        </a:p>
      </dgm:t>
    </dgm:pt>
    <dgm:pt modelId="{6EF243B5-FCC4-4654-8F89-524BA58D6BF1}">
      <dgm:prSet/>
      <dgm:spPr/>
      <dgm:t>
        <a:bodyPr/>
        <a:lstStyle/>
        <a:p>
          <a:r>
            <a:rPr lang="en-US" b="0" i="0" dirty="0" err="1"/>
            <a:t>hese</a:t>
          </a:r>
          <a:r>
            <a:rPr lang="en-US" b="0" i="0" dirty="0"/>
            <a:t> findings support the injection scheme's regularization impact. This is a significant finding that is supported by several illustrative simulations</a:t>
          </a:r>
          <a:endParaRPr lang="en-US" dirty="0"/>
        </a:p>
      </dgm:t>
    </dgm:pt>
    <dgm:pt modelId="{D9833CFD-61BE-44B0-B504-B29EE10E920A}" type="parTrans" cxnId="{27159C20-298F-42EC-A994-DF84E6A2FC70}">
      <dgm:prSet/>
      <dgm:spPr/>
      <dgm:t>
        <a:bodyPr/>
        <a:lstStyle/>
        <a:p>
          <a:endParaRPr lang="en-US"/>
        </a:p>
      </dgm:t>
    </dgm:pt>
    <dgm:pt modelId="{493BFC41-11D8-43B9-83E4-124704C23ADB}" type="sibTrans" cxnId="{27159C20-298F-42EC-A994-DF84E6A2FC70}">
      <dgm:prSet/>
      <dgm:spPr/>
      <dgm:t>
        <a:bodyPr/>
        <a:lstStyle/>
        <a:p>
          <a:endParaRPr lang="en-US"/>
        </a:p>
      </dgm:t>
    </dgm:pt>
    <dgm:pt modelId="{B7178052-734C-4652-849C-A2A8C2F73AF6}">
      <dgm:prSet/>
      <dgm:spPr/>
      <dgm:t>
        <a:bodyPr/>
        <a:lstStyle/>
        <a:p>
          <a:r>
            <a:rPr lang="en-US" dirty="0"/>
            <a:t>The study's findings demonstrate how noise injection might further increase the RNN dynamics' temporal stability. The use of noise injection for recurrent neural networks is motivated by these, and experiments are offered to support the theoretical findings.</a:t>
          </a:r>
        </a:p>
      </dgm:t>
    </dgm:pt>
    <dgm:pt modelId="{B4F4D8F4-122A-4722-8B4E-CE59AE1901AE}" type="parTrans" cxnId="{35714C5C-855A-41A2-B6D8-163E0DD9DADC}">
      <dgm:prSet/>
      <dgm:spPr/>
      <dgm:t>
        <a:bodyPr/>
        <a:lstStyle/>
        <a:p>
          <a:endParaRPr lang="en-US"/>
        </a:p>
      </dgm:t>
    </dgm:pt>
    <dgm:pt modelId="{392E0582-CAB6-4175-BB1A-AE987DA0EED3}" type="sibTrans" cxnId="{35714C5C-855A-41A2-B6D8-163E0DD9DADC}">
      <dgm:prSet/>
      <dgm:spPr/>
      <dgm:t>
        <a:bodyPr/>
        <a:lstStyle/>
        <a:p>
          <a:endParaRPr lang="en-US"/>
        </a:p>
      </dgm:t>
    </dgm:pt>
    <dgm:pt modelId="{B1EDE9C8-D5E6-4CFC-A227-603462391B70}" type="pres">
      <dgm:prSet presAssocID="{6A7EAC13-9BC7-465A-9D40-B712FCB60431}" presName="outerComposite" presStyleCnt="0">
        <dgm:presLayoutVars>
          <dgm:chMax val="5"/>
          <dgm:dir/>
          <dgm:resizeHandles val="exact"/>
        </dgm:presLayoutVars>
      </dgm:prSet>
      <dgm:spPr/>
    </dgm:pt>
    <dgm:pt modelId="{B98AE6CD-4265-44A3-9CC7-C57D002A70DF}" type="pres">
      <dgm:prSet presAssocID="{6A7EAC13-9BC7-465A-9D40-B712FCB60431}" presName="dummyMaxCanvas" presStyleCnt="0">
        <dgm:presLayoutVars/>
      </dgm:prSet>
      <dgm:spPr/>
    </dgm:pt>
    <dgm:pt modelId="{924FF126-A67E-4522-A7CF-B6A0234413EB}" type="pres">
      <dgm:prSet presAssocID="{6A7EAC13-9BC7-465A-9D40-B712FCB60431}" presName="ThreeNodes_1" presStyleLbl="node1" presStyleIdx="0" presStyleCnt="3">
        <dgm:presLayoutVars>
          <dgm:bulletEnabled val="1"/>
        </dgm:presLayoutVars>
      </dgm:prSet>
      <dgm:spPr/>
    </dgm:pt>
    <dgm:pt modelId="{4C8FE03F-5E76-4D5C-98B8-5621A865E669}" type="pres">
      <dgm:prSet presAssocID="{6A7EAC13-9BC7-465A-9D40-B712FCB60431}" presName="ThreeNodes_2" presStyleLbl="node1" presStyleIdx="1" presStyleCnt="3">
        <dgm:presLayoutVars>
          <dgm:bulletEnabled val="1"/>
        </dgm:presLayoutVars>
      </dgm:prSet>
      <dgm:spPr/>
    </dgm:pt>
    <dgm:pt modelId="{2599CF44-ACC3-4364-8323-9DC292FCBD5A}" type="pres">
      <dgm:prSet presAssocID="{6A7EAC13-9BC7-465A-9D40-B712FCB60431}" presName="ThreeNodes_3" presStyleLbl="node1" presStyleIdx="2" presStyleCnt="3">
        <dgm:presLayoutVars>
          <dgm:bulletEnabled val="1"/>
        </dgm:presLayoutVars>
      </dgm:prSet>
      <dgm:spPr/>
    </dgm:pt>
    <dgm:pt modelId="{5926072A-A93B-4C21-9DF8-1567000D8353}" type="pres">
      <dgm:prSet presAssocID="{6A7EAC13-9BC7-465A-9D40-B712FCB60431}" presName="ThreeConn_1-2" presStyleLbl="fgAccFollowNode1" presStyleIdx="0" presStyleCnt="2">
        <dgm:presLayoutVars>
          <dgm:bulletEnabled val="1"/>
        </dgm:presLayoutVars>
      </dgm:prSet>
      <dgm:spPr/>
    </dgm:pt>
    <dgm:pt modelId="{E59C7AD4-003C-4E69-A702-8BF06C80F4FF}" type="pres">
      <dgm:prSet presAssocID="{6A7EAC13-9BC7-465A-9D40-B712FCB60431}" presName="ThreeConn_2-3" presStyleLbl="fgAccFollowNode1" presStyleIdx="1" presStyleCnt="2">
        <dgm:presLayoutVars>
          <dgm:bulletEnabled val="1"/>
        </dgm:presLayoutVars>
      </dgm:prSet>
      <dgm:spPr/>
    </dgm:pt>
    <dgm:pt modelId="{02FE8B3F-DDF2-4223-94F4-3DAAEA37A7AD}" type="pres">
      <dgm:prSet presAssocID="{6A7EAC13-9BC7-465A-9D40-B712FCB60431}" presName="ThreeNodes_1_text" presStyleLbl="node1" presStyleIdx="2" presStyleCnt="3">
        <dgm:presLayoutVars>
          <dgm:bulletEnabled val="1"/>
        </dgm:presLayoutVars>
      </dgm:prSet>
      <dgm:spPr/>
    </dgm:pt>
    <dgm:pt modelId="{8499A3D5-D121-4101-9727-F92FC1CDA908}" type="pres">
      <dgm:prSet presAssocID="{6A7EAC13-9BC7-465A-9D40-B712FCB60431}" presName="ThreeNodes_2_text" presStyleLbl="node1" presStyleIdx="2" presStyleCnt="3">
        <dgm:presLayoutVars>
          <dgm:bulletEnabled val="1"/>
        </dgm:presLayoutVars>
      </dgm:prSet>
      <dgm:spPr/>
    </dgm:pt>
    <dgm:pt modelId="{A000C18B-F71D-400A-8CC4-F7CCE28EBF27}" type="pres">
      <dgm:prSet presAssocID="{6A7EAC13-9BC7-465A-9D40-B712FCB60431}" presName="ThreeNodes_3_text" presStyleLbl="node1" presStyleIdx="2" presStyleCnt="3">
        <dgm:presLayoutVars>
          <dgm:bulletEnabled val="1"/>
        </dgm:presLayoutVars>
      </dgm:prSet>
      <dgm:spPr/>
    </dgm:pt>
  </dgm:ptLst>
  <dgm:cxnLst>
    <dgm:cxn modelId="{9A95BC04-549A-4EB9-A2C2-597D6B1DF5C7}" type="presOf" srcId="{B7178052-734C-4652-849C-A2A8C2F73AF6}" destId="{A000C18B-F71D-400A-8CC4-F7CCE28EBF27}" srcOrd="1" destOrd="0" presId="urn:microsoft.com/office/officeart/2005/8/layout/vProcess5"/>
    <dgm:cxn modelId="{D6622008-11CC-4EDE-8533-76B06153D92B}" type="presOf" srcId="{6EF243B5-FCC4-4654-8F89-524BA58D6BF1}" destId="{4C8FE03F-5E76-4D5C-98B8-5621A865E669}" srcOrd="0" destOrd="0" presId="urn:microsoft.com/office/officeart/2005/8/layout/vProcess5"/>
    <dgm:cxn modelId="{E9F24B1D-4CAB-408B-BB9B-FD01D0F05751}" type="presOf" srcId="{70399C8C-C56B-4D5A-ACE9-7F6A591B366B}" destId="{924FF126-A67E-4522-A7CF-B6A0234413EB}" srcOrd="0" destOrd="0" presId="urn:microsoft.com/office/officeart/2005/8/layout/vProcess5"/>
    <dgm:cxn modelId="{27159C20-298F-42EC-A994-DF84E6A2FC70}" srcId="{6A7EAC13-9BC7-465A-9D40-B712FCB60431}" destId="{6EF243B5-FCC4-4654-8F89-524BA58D6BF1}" srcOrd="1" destOrd="0" parTransId="{D9833CFD-61BE-44B0-B504-B29EE10E920A}" sibTransId="{493BFC41-11D8-43B9-83E4-124704C23ADB}"/>
    <dgm:cxn modelId="{C0FDD431-CBBD-4C30-9D99-37A4A5A00A42}" type="presOf" srcId="{493BFC41-11D8-43B9-83E4-124704C23ADB}" destId="{E59C7AD4-003C-4E69-A702-8BF06C80F4FF}" srcOrd="0" destOrd="0" presId="urn:microsoft.com/office/officeart/2005/8/layout/vProcess5"/>
    <dgm:cxn modelId="{35714C5C-855A-41A2-B6D8-163E0DD9DADC}" srcId="{6A7EAC13-9BC7-465A-9D40-B712FCB60431}" destId="{B7178052-734C-4652-849C-A2A8C2F73AF6}" srcOrd="2" destOrd="0" parTransId="{B4F4D8F4-122A-4722-8B4E-CE59AE1901AE}" sibTransId="{392E0582-CAB6-4175-BB1A-AE987DA0EED3}"/>
    <dgm:cxn modelId="{3053C961-7B38-4866-928D-8A5C8DD429C6}" type="presOf" srcId="{6EF243B5-FCC4-4654-8F89-524BA58D6BF1}" destId="{8499A3D5-D121-4101-9727-F92FC1CDA908}" srcOrd="1" destOrd="0" presId="urn:microsoft.com/office/officeart/2005/8/layout/vProcess5"/>
    <dgm:cxn modelId="{9D1E386F-6F10-4FA1-8C15-C59838C60510}" type="presOf" srcId="{6A7EAC13-9BC7-465A-9D40-B712FCB60431}" destId="{B1EDE9C8-D5E6-4CFC-A227-603462391B70}" srcOrd="0" destOrd="0" presId="urn:microsoft.com/office/officeart/2005/8/layout/vProcess5"/>
    <dgm:cxn modelId="{D93CEA87-F739-4316-AB91-4A01D947699E}" type="presOf" srcId="{3EBF42B5-719E-45F3-8A3A-73B39432C8A2}" destId="{5926072A-A93B-4C21-9DF8-1567000D8353}" srcOrd="0" destOrd="0" presId="urn:microsoft.com/office/officeart/2005/8/layout/vProcess5"/>
    <dgm:cxn modelId="{798FE68D-F9F1-483D-B32D-CEE05FE39567}" type="presOf" srcId="{B7178052-734C-4652-849C-A2A8C2F73AF6}" destId="{2599CF44-ACC3-4364-8323-9DC292FCBD5A}" srcOrd="0" destOrd="0" presId="urn:microsoft.com/office/officeart/2005/8/layout/vProcess5"/>
    <dgm:cxn modelId="{55AE91CE-7F61-493A-991F-75ACC7FB5B73}" srcId="{6A7EAC13-9BC7-465A-9D40-B712FCB60431}" destId="{70399C8C-C56B-4D5A-ACE9-7F6A591B366B}" srcOrd="0" destOrd="0" parTransId="{33B870F4-E605-4AC4-9383-D734F83D52E9}" sibTransId="{3EBF42B5-719E-45F3-8A3A-73B39432C8A2}"/>
    <dgm:cxn modelId="{69D5B4F2-35B0-4F2B-BE62-6E2209BD41C6}" type="presOf" srcId="{70399C8C-C56B-4D5A-ACE9-7F6A591B366B}" destId="{02FE8B3F-DDF2-4223-94F4-3DAAEA37A7AD}" srcOrd="1" destOrd="0" presId="urn:microsoft.com/office/officeart/2005/8/layout/vProcess5"/>
    <dgm:cxn modelId="{840E2444-33E9-48D6-B9CC-50E5C06EFD07}" type="presParOf" srcId="{B1EDE9C8-D5E6-4CFC-A227-603462391B70}" destId="{B98AE6CD-4265-44A3-9CC7-C57D002A70DF}" srcOrd="0" destOrd="0" presId="urn:microsoft.com/office/officeart/2005/8/layout/vProcess5"/>
    <dgm:cxn modelId="{039F47EC-47BB-4FD1-A21E-9158148FA0DB}" type="presParOf" srcId="{B1EDE9C8-D5E6-4CFC-A227-603462391B70}" destId="{924FF126-A67E-4522-A7CF-B6A0234413EB}" srcOrd="1" destOrd="0" presId="urn:microsoft.com/office/officeart/2005/8/layout/vProcess5"/>
    <dgm:cxn modelId="{C8CF48FB-AB1F-4926-85C6-3D3810CCF500}" type="presParOf" srcId="{B1EDE9C8-D5E6-4CFC-A227-603462391B70}" destId="{4C8FE03F-5E76-4D5C-98B8-5621A865E669}" srcOrd="2" destOrd="0" presId="urn:microsoft.com/office/officeart/2005/8/layout/vProcess5"/>
    <dgm:cxn modelId="{809A7DB0-599B-4E17-ACC7-2387ED4CA13E}" type="presParOf" srcId="{B1EDE9C8-D5E6-4CFC-A227-603462391B70}" destId="{2599CF44-ACC3-4364-8323-9DC292FCBD5A}" srcOrd="3" destOrd="0" presId="urn:microsoft.com/office/officeart/2005/8/layout/vProcess5"/>
    <dgm:cxn modelId="{7FAA54EB-D205-4F94-B013-0BF2DCDDC208}" type="presParOf" srcId="{B1EDE9C8-D5E6-4CFC-A227-603462391B70}" destId="{5926072A-A93B-4C21-9DF8-1567000D8353}" srcOrd="4" destOrd="0" presId="urn:microsoft.com/office/officeart/2005/8/layout/vProcess5"/>
    <dgm:cxn modelId="{AA7DB3EA-E05B-40DD-B3D8-04E8347F8EF9}" type="presParOf" srcId="{B1EDE9C8-D5E6-4CFC-A227-603462391B70}" destId="{E59C7AD4-003C-4E69-A702-8BF06C80F4FF}" srcOrd="5" destOrd="0" presId="urn:microsoft.com/office/officeart/2005/8/layout/vProcess5"/>
    <dgm:cxn modelId="{ABCDD996-704E-4AE6-A1E4-91427CA89E3D}" type="presParOf" srcId="{B1EDE9C8-D5E6-4CFC-A227-603462391B70}" destId="{02FE8B3F-DDF2-4223-94F4-3DAAEA37A7AD}" srcOrd="6" destOrd="0" presId="urn:microsoft.com/office/officeart/2005/8/layout/vProcess5"/>
    <dgm:cxn modelId="{F715FAE2-BA5B-4488-8A8C-0AEFBD585FB7}" type="presParOf" srcId="{B1EDE9C8-D5E6-4CFC-A227-603462391B70}" destId="{8499A3D5-D121-4101-9727-F92FC1CDA908}" srcOrd="7" destOrd="0" presId="urn:microsoft.com/office/officeart/2005/8/layout/vProcess5"/>
    <dgm:cxn modelId="{FFB7E145-746A-447D-86B6-B74DDBDFEA6E}" type="presParOf" srcId="{B1EDE9C8-D5E6-4CFC-A227-603462391B70}" destId="{A000C18B-F71D-400A-8CC4-F7CCE28EBF2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7EAC13-9BC7-465A-9D40-B712FCB60431}"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0399C8C-C56B-4D5A-ACE9-7F6A591B366B}">
      <dgm:prSet/>
      <dgm:spPr/>
      <dgm:t>
        <a:bodyPr/>
        <a:lstStyle/>
        <a:p>
          <a:r>
            <a:rPr lang="en-US" b="0" i="0" dirty="0"/>
            <a:t>The ultimate objective of these evaluations might be to enhance the performance of NRNNs. On the other hand, although it is demonstrated here that the noise implicitly stabilizes RNNs , it may have a deleterious effect on the capacity for long-term memory</a:t>
          </a:r>
          <a:endParaRPr lang="en-US" dirty="0"/>
        </a:p>
      </dgm:t>
    </dgm:pt>
    <dgm:pt modelId="{33B870F4-E605-4AC4-9383-D734F83D52E9}" type="parTrans" cxnId="{55AE91CE-7F61-493A-991F-75ACC7FB5B73}">
      <dgm:prSet/>
      <dgm:spPr/>
      <dgm:t>
        <a:bodyPr/>
        <a:lstStyle/>
        <a:p>
          <a:endParaRPr lang="en-US"/>
        </a:p>
      </dgm:t>
    </dgm:pt>
    <dgm:pt modelId="{3EBF42B5-719E-45F3-8A3A-73B39432C8A2}" type="sibTrans" cxnId="{55AE91CE-7F61-493A-991F-75ACC7FB5B73}">
      <dgm:prSet/>
      <dgm:spPr/>
      <dgm:t>
        <a:bodyPr/>
        <a:lstStyle/>
        <a:p>
          <a:endParaRPr lang="en-US"/>
        </a:p>
      </dgm:t>
    </dgm:pt>
    <dgm:pt modelId="{6EF243B5-FCC4-4654-8F89-524BA58D6BF1}">
      <dgm:prSet/>
      <dgm:spPr/>
      <dgm:t>
        <a:bodyPr/>
        <a:lstStyle/>
        <a:p>
          <a:r>
            <a:rPr lang="en-US" b="0" i="0" dirty="0"/>
            <a:t>Future work will include studies to take into consideration both of these things as well as the implicit bias brought on by the stochastic optimization process </a:t>
          </a:r>
          <a:endParaRPr lang="en-US" dirty="0"/>
        </a:p>
      </dgm:t>
    </dgm:pt>
    <dgm:pt modelId="{D9833CFD-61BE-44B0-B504-B29EE10E920A}" type="parTrans" cxnId="{27159C20-298F-42EC-A994-DF84E6A2FC70}">
      <dgm:prSet/>
      <dgm:spPr/>
      <dgm:t>
        <a:bodyPr/>
        <a:lstStyle/>
        <a:p>
          <a:endParaRPr lang="en-US"/>
        </a:p>
      </dgm:t>
    </dgm:pt>
    <dgm:pt modelId="{493BFC41-11D8-43B9-83E4-124704C23ADB}" type="sibTrans" cxnId="{27159C20-298F-42EC-A994-DF84E6A2FC70}">
      <dgm:prSet/>
      <dgm:spPr/>
      <dgm:t>
        <a:bodyPr/>
        <a:lstStyle/>
        <a:p>
          <a:endParaRPr lang="en-US"/>
        </a:p>
      </dgm:t>
    </dgm:pt>
    <dgm:pt modelId="{B1EDE9C8-D5E6-4CFC-A227-603462391B70}" type="pres">
      <dgm:prSet presAssocID="{6A7EAC13-9BC7-465A-9D40-B712FCB60431}" presName="outerComposite" presStyleCnt="0">
        <dgm:presLayoutVars>
          <dgm:chMax val="5"/>
          <dgm:dir/>
          <dgm:resizeHandles val="exact"/>
        </dgm:presLayoutVars>
      </dgm:prSet>
      <dgm:spPr/>
    </dgm:pt>
    <dgm:pt modelId="{B98AE6CD-4265-44A3-9CC7-C57D002A70DF}" type="pres">
      <dgm:prSet presAssocID="{6A7EAC13-9BC7-465A-9D40-B712FCB60431}" presName="dummyMaxCanvas" presStyleCnt="0">
        <dgm:presLayoutVars/>
      </dgm:prSet>
      <dgm:spPr/>
    </dgm:pt>
    <dgm:pt modelId="{AD244C0B-FF4A-4B70-817C-F62EA013C004}" type="pres">
      <dgm:prSet presAssocID="{6A7EAC13-9BC7-465A-9D40-B712FCB60431}" presName="TwoNodes_1" presStyleLbl="node1" presStyleIdx="0" presStyleCnt="2">
        <dgm:presLayoutVars>
          <dgm:bulletEnabled val="1"/>
        </dgm:presLayoutVars>
      </dgm:prSet>
      <dgm:spPr/>
    </dgm:pt>
    <dgm:pt modelId="{08C653CC-295E-4936-A2A7-A94A2CEA9706}" type="pres">
      <dgm:prSet presAssocID="{6A7EAC13-9BC7-465A-9D40-B712FCB60431}" presName="TwoNodes_2" presStyleLbl="node1" presStyleIdx="1" presStyleCnt="2">
        <dgm:presLayoutVars>
          <dgm:bulletEnabled val="1"/>
        </dgm:presLayoutVars>
      </dgm:prSet>
      <dgm:spPr/>
    </dgm:pt>
    <dgm:pt modelId="{AD5192F4-8EF8-45BE-8E51-36AE5E00DF6D}" type="pres">
      <dgm:prSet presAssocID="{6A7EAC13-9BC7-465A-9D40-B712FCB60431}" presName="TwoConn_1-2" presStyleLbl="fgAccFollowNode1" presStyleIdx="0" presStyleCnt="1">
        <dgm:presLayoutVars>
          <dgm:bulletEnabled val="1"/>
        </dgm:presLayoutVars>
      </dgm:prSet>
      <dgm:spPr/>
    </dgm:pt>
    <dgm:pt modelId="{83EAE66B-81C2-4956-996A-AA3373BC33A5}" type="pres">
      <dgm:prSet presAssocID="{6A7EAC13-9BC7-465A-9D40-B712FCB60431}" presName="TwoNodes_1_text" presStyleLbl="node1" presStyleIdx="1" presStyleCnt="2">
        <dgm:presLayoutVars>
          <dgm:bulletEnabled val="1"/>
        </dgm:presLayoutVars>
      </dgm:prSet>
      <dgm:spPr/>
    </dgm:pt>
    <dgm:pt modelId="{5BBAF089-1C0B-4926-B319-8C40704239B1}" type="pres">
      <dgm:prSet presAssocID="{6A7EAC13-9BC7-465A-9D40-B712FCB60431}" presName="TwoNodes_2_text" presStyleLbl="node1" presStyleIdx="1" presStyleCnt="2">
        <dgm:presLayoutVars>
          <dgm:bulletEnabled val="1"/>
        </dgm:presLayoutVars>
      </dgm:prSet>
      <dgm:spPr/>
    </dgm:pt>
  </dgm:ptLst>
  <dgm:cxnLst>
    <dgm:cxn modelId="{27159C20-298F-42EC-A994-DF84E6A2FC70}" srcId="{6A7EAC13-9BC7-465A-9D40-B712FCB60431}" destId="{6EF243B5-FCC4-4654-8F89-524BA58D6BF1}" srcOrd="1" destOrd="0" parTransId="{D9833CFD-61BE-44B0-B504-B29EE10E920A}" sibTransId="{493BFC41-11D8-43B9-83E4-124704C23ADB}"/>
    <dgm:cxn modelId="{48E81B23-7DAC-4445-9AF1-0861597C2CF9}" type="presOf" srcId="{6EF243B5-FCC4-4654-8F89-524BA58D6BF1}" destId="{5BBAF089-1C0B-4926-B319-8C40704239B1}" srcOrd="1" destOrd="0" presId="urn:microsoft.com/office/officeart/2005/8/layout/vProcess5"/>
    <dgm:cxn modelId="{B3F1F12C-BDD5-4D00-9F0E-F099204BDCAE}" type="presOf" srcId="{6EF243B5-FCC4-4654-8F89-524BA58D6BF1}" destId="{08C653CC-295E-4936-A2A7-A94A2CEA9706}" srcOrd="0" destOrd="0" presId="urn:microsoft.com/office/officeart/2005/8/layout/vProcess5"/>
    <dgm:cxn modelId="{734CDA65-4E9A-44C2-B18B-A56A218EFBB1}" type="presOf" srcId="{70399C8C-C56B-4D5A-ACE9-7F6A591B366B}" destId="{83EAE66B-81C2-4956-996A-AA3373BC33A5}" srcOrd="1" destOrd="0" presId="urn:microsoft.com/office/officeart/2005/8/layout/vProcess5"/>
    <dgm:cxn modelId="{9D1E386F-6F10-4FA1-8C15-C59838C60510}" type="presOf" srcId="{6A7EAC13-9BC7-465A-9D40-B712FCB60431}" destId="{B1EDE9C8-D5E6-4CFC-A227-603462391B70}" srcOrd="0" destOrd="0" presId="urn:microsoft.com/office/officeart/2005/8/layout/vProcess5"/>
    <dgm:cxn modelId="{1198B459-1042-4AAC-B82C-B0C5C8BBBCFF}" type="presOf" srcId="{3EBF42B5-719E-45F3-8A3A-73B39432C8A2}" destId="{AD5192F4-8EF8-45BE-8E51-36AE5E00DF6D}" srcOrd="0" destOrd="0" presId="urn:microsoft.com/office/officeart/2005/8/layout/vProcess5"/>
    <dgm:cxn modelId="{55AE91CE-7F61-493A-991F-75ACC7FB5B73}" srcId="{6A7EAC13-9BC7-465A-9D40-B712FCB60431}" destId="{70399C8C-C56B-4D5A-ACE9-7F6A591B366B}" srcOrd="0" destOrd="0" parTransId="{33B870F4-E605-4AC4-9383-D734F83D52E9}" sibTransId="{3EBF42B5-719E-45F3-8A3A-73B39432C8A2}"/>
    <dgm:cxn modelId="{C3E6D0DF-8A7F-4754-9383-311CF7FA6D34}" type="presOf" srcId="{70399C8C-C56B-4D5A-ACE9-7F6A591B366B}" destId="{AD244C0B-FF4A-4B70-817C-F62EA013C004}" srcOrd="0" destOrd="0" presId="urn:microsoft.com/office/officeart/2005/8/layout/vProcess5"/>
    <dgm:cxn modelId="{840E2444-33E9-48D6-B9CC-50E5C06EFD07}" type="presParOf" srcId="{B1EDE9C8-D5E6-4CFC-A227-603462391B70}" destId="{B98AE6CD-4265-44A3-9CC7-C57D002A70DF}" srcOrd="0" destOrd="0" presId="urn:microsoft.com/office/officeart/2005/8/layout/vProcess5"/>
    <dgm:cxn modelId="{17FDD556-57A1-4DFC-96FD-D20F7F15AA9A}" type="presParOf" srcId="{B1EDE9C8-D5E6-4CFC-A227-603462391B70}" destId="{AD244C0B-FF4A-4B70-817C-F62EA013C004}" srcOrd="1" destOrd="0" presId="urn:microsoft.com/office/officeart/2005/8/layout/vProcess5"/>
    <dgm:cxn modelId="{EC4F080F-33B3-4E5F-A146-86F30A198631}" type="presParOf" srcId="{B1EDE9C8-D5E6-4CFC-A227-603462391B70}" destId="{08C653CC-295E-4936-A2A7-A94A2CEA9706}" srcOrd="2" destOrd="0" presId="urn:microsoft.com/office/officeart/2005/8/layout/vProcess5"/>
    <dgm:cxn modelId="{238749CE-6E48-436D-9DBC-628656AB03DF}" type="presParOf" srcId="{B1EDE9C8-D5E6-4CFC-A227-603462391B70}" destId="{AD5192F4-8EF8-45BE-8E51-36AE5E00DF6D}" srcOrd="3" destOrd="0" presId="urn:microsoft.com/office/officeart/2005/8/layout/vProcess5"/>
    <dgm:cxn modelId="{34863902-0A8E-491C-8F66-2399D72FF9B2}" type="presParOf" srcId="{B1EDE9C8-D5E6-4CFC-A227-603462391B70}" destId="{83EAE66B-81C2-4956-996A-AA3373BC33A5}" srcOrd="4" destOrd="0" presId="urn:microsoft.com/office/officeart/2005/8/layout/vProcess5"/>
    <dgm:cxn modelId="{95CC8787-79FF-4BF5-9081-590A33206760}" type="presParOf" srcId="{B1EDE9C8-D5E6-4CFC-A227-603462391B70}" destId="{5BBAF089-1C0B-4926-B319-8C40704239B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48D6A-3011-4FA4-9F4F-2157E824A196}">
      <dsp:nvSpPr>
        <dsp:cNvPr id="0" name=""/>
        <dsp:cNvSpPr/>
      </dsp:nvSpPr>
      <dsp:spPr>
        <a:xfrm>
          <a:off x="2819" y="257194"/>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1)Main Objectives</a:t>
          </a:r>
        </a:p>
      </dsp:txBody>
      <dsp:txXfrm>
        <a:off x="2819" y="257194"/>
        <a:ext cx="2237149" cy="1342289"/>
      </dsp:txXfrm>
    </dsp:sp>
    <dsp:sp modelId="{2E21C952-4F76-4A52-8029-D2EA68EEE769}">
      <dsp:nvSpPr>
        <dsp:cNvPr id="0" name=""/>
        <dsp:cNvSpPr/>
      </dsp:nvSpPr>
      <dsp:spPr>
        <a:xfrm>
          <a:off x="2463684" y="257194"/>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2)Introduction Of the Research Paper</a:t>
          </a:r>
        </a:p>
      </dsp:txBody>
      <dsp:txXfrm>
        <a:off x="2463684" y="257194"/>
        <a:ext cx="2237149" cy="1342289"/>
      </dsp:txXfrm>
    </dsp:sp>
    <dsp:sp modelId="{A2022F39-CE5F-4AD2-B23E-966953F001B5}">
      <dsp:nvSpPr>
        <dsp:cNvPr id="0" name=""/>
        <dsp:cNvSpPr/>
      </dsp:nvSpPr>
      <dsp:spPr>
        <a:xfrm>
          <a:off x="4924548" y="257194"/>
          <a:ext cx="2237149" cy="134228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3)Model Explanation</a:t>
          </a:r>
        </a:p>
      </dsp:txBody>
      <dsp:txXfrm>
        <a:off x="4924548" y="257194"/>
        <a:ext cx="2237149" cy="1342289"/>
      </dsp:txXfrm>
    </dsp:sp>
    <dsp:sp modelId="{7C21B4F3-F3CA-49F3-ABB9-0B2BA09C1EA2}">
      <dsp:nvSpPr>
        <dsp:cNvPr id="0" name=""/>
        <dsp:cNvSpPr/>
      </dsp:nvSpPr>
      <dsp:spPr>
        <a:xfrm>
          <a:off x="7385413" y="257194"/>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4)Key Contributions </a:t>
          </a:r>
        </a:p>
      </dsp:txBody>
      <dsp:txXfrm>
        <a:off x="7385413" y="257194"/>
        <a:ext cx="2237149" cy="1342289"/>
      </dsp:txXfrm>
    </dsp:sp>
    <dsp:sp modelId="{BBF704B6-AC2E-4273-A243-7AE0D4D08D46}">
      <dsp:nvSpPr>
        <dsp:cNvPr id="0" name=""/>
        <dsp:cNvSpPr/>
      </dsp:nvSpPr>
      <dsp:spPr>
        <a:xfrm>
          <a:off x="2819" y="1823198"/>
          <a:ext cx="2237149" cy="1342289"/>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5)Methodology</a:t>
          </a:r>
        </a:p>
      </dsp:txBody>
      <dsp:txXfrm>
        <a:off x="2819" y="1823198"/>
        <a:ext cx="2237149" cy="1342289"/>
      </dsp:txXfrm>
    </dsp:sp>
    <dsp:sp modelId="{D543C653-0CBB-4987-A88B-BCADEB6D213C}">
      <dsp:nvSpPr>
        <dsp:cNvPr id="0" name=""/>
        <dsp:cNvSpPr/>
      </dsp:nvSpPr>
      <dsp:spPr>
        <a:xfrm>
          <a:off x="2463684" y="1823198"/>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6)Experimental Results</a:t>
          </a:r>
        </a:p>
      </dsp:txBody>
      <dsp:txXfrm>
        <a:off x="2463684" y="1823198"/>
        <a:ext cx="2237149" cy="1342289"/>
      </dsp:txXfrm>
    </dsp:sp>
    <dsp:sp modelId="{B12BC87A-C79B-4837-AC1C-12E691C1C5EE}">
      <dsp:nvSpPr>
        <dsp:cNvPr id="0" name=""/>
        <dsp:cNvSpPr/>
      </dsp:nvSpPr>
      <dsp:spPr>
        <a:xfrm>
          <a:off x="4924548" y="1823198"/>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7)Conclusion</a:t>
          </a:r>
        </a:p>
      </dsp:txBody>
      <dsp:txXfrm>
        <a:off x="4924548" y="1823198"/>
        <a:ext cx="2237149" cy="1342289"/>
      </dsp:txXfrm>
    </dsp:sp>
    <dsp:sp modelId="{1268B066-C1E5-46B3-9079-0A024AF789CA}">
      <dsp:nvSpPr>
        <dsp:cNvPr id="0" name=""/>
        <dsp:cNvSpPr/>
      </dsp:nvSpPr>
      <dsp:spPr>
        <a:xfrm>
          <a:off x="7385413" y="1823198"/>
          <a:ext cx="2237149" cy="134228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8)Future Scope</a:t>
          </a:r>
        </a:p>
      </dsp:txBody>
      <dsp:txXfrm>
        <a:off x="7385413" y="1823198"/>
        <a:ext cx="2237149" cy="1342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A551C-B2DD-48DC-A093-0E74F5E2FBA5}">
      <dsp:nvSpPr>
        <dsp:cNvPr id="0" name=""/>
        <dsp:cNvSpPr/>
      </dsp:nvSpPr>
      <dsp:spPr>
        <a:xfrm>
          <a:off x="0" y="0"/>
          <a:ext cx="8181575" cy="1026804"/>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A framework for studying recurrent neural networks (RNNs) trained by injecting noise into hidden states</a:t>
          </a:r>
          <a:endParaRPr lang="en-US" sz="1800" kern="1200"/>
        </a:p>
      </dsp:txBody>
      <dsp:txXfrm>
        <a:off x="30074" y="30074"/>
        <a:ext cx="7073573" cy="966656"/>
      </dsp:txXfrm>
    </dsp:sp>
    <dsp:sp modelId="{A81247A6-858C-4129-91F9-58FB97B1AB4C}">
      <dsp:nvSpPr>
        <dsp:cNvPr id="0" name=""/>
        <dsp:cNvSpPr/>
      </dsp:nvSpPr>
      <dsp:spPr>
        <a:xfrm>
          <a:off x="721903" y="1197939"/>
          <a:ext cx="8181575" cy="1026804"/>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RNNs that can be viewed as discretizations of stochastic differential equations driven by input data</a:t>
          </a:r>
          <a:endParaRPr lang="en-US" sz="1800" kern="1200"/>
        </a:p>
      </dsp:txBody>
      <dsp:txXfrm>
        <a:off x="751977" y="1228013"/>
        <a:ext cx="6732100" cy="966656"/>
      </dsp:txXfrm>
    </dsp:sp>
    <dsp:sp modelId="{2CFF6E5E-0006-4A85-AE45-DAFEF3B81275}">
      <dsp:nvSpPr>
        <dsp:cNvPr id="0" name=""/>
        <dsp:cNvSpPr/>
      </dsp:nvSpPr>
      <dsp:spPr>
        <a:xfrm>
          <a:off x="1443807" y="2395878"/>
          <a:ext cx="8181575" cy="1026804"/>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This framework allows us to study the implicit regularization effect of general noise injection schemes by deriving an approximate explicit regularizer in the small noise regime</a:t>
          </a:r>
          <a:endParaRPr lang="en-US" sz="1800" kern="1200"/>
        </a:p>
      </dsp:txBody>
      <dsp:txXfrm>
        <a:off x="1473881" y="2425952"/>
        <a:ext cx="6732100" cy="966656"/>
      </dsp:txXfrm>
    </dsp:sp>
    <dsp:sp modelId="{A16C477F-252A-4EEA-841D-177503BD8805}">
      <dsp:nvSpPr>
        <dsp:cNvPr id="0" name=""/>
        <dsp:cNvSpPr/>
      </dsp:nvSpPr>
      <dsp:spPr>
        <a:xfrm>
          <a:off x="7514152" y="778660"/>
          <a:ext cx="667423" cy="667423"/>
        </a:xfrm>
        <a:prstGeom prst="downArrow">
          <a:avLst>
            <a:gd name="adj1" fmla="val 55000"/>
            <a:gd name="adj2" fmla="val 45000"/>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664322" y="778660"/>
        <a:ext cx="367083" cy="502236"/>
      </dsp:txXfrm>
    </dsp:sp>
    <dsp:sp modelId="{DD4CF8C4-3DD0-4BA5-BFA5-B71FB5C3794A}">
      <dsp:nvSpPr>
        <dsp:cNvPr id="0" name=""/>
        <dsp:cNvSpPr/>
      </dsp:nvSpPr>
      <dsp:spPr>
        <a:xfrm>
          <a:off x="8236056" y="1969754"/>
          <a:ext cx="667423" cy="667423"/>
        </a:xfrm>
        <a:prstGeom prst="downArrow">
          <a:avLst>
            <a:gd name="adj1" fmla="val 55000"/>
            <a:gd name="adj2" fmla="val 45000"/>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86226" y="1969754"/>
        <a:ext cx="367083" cy="502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FF126-A67E-4522-A7CF-B6A0234413EB}">
      <dsp:nvSpPr>
        <dsp:cNvPr id="0" name=""/>
        <dsp:cNvSpPr/>
      </dsp:nvSpPr>
      <dsp:spPr>
        <a:xfrm>
          <a:off x="0" y="0"/>
          <a:ext cx="8181575" cy="102680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To examine discretization strategies of stochastic differential equations simulating the injection of noise into networks' hidden states, some important technical findings are presented.</a:t>
          </a:r>
          <a:endParaRPr lang="en-US" sz="1500" kern="1200" dirty="0"/>
        </a:p>
      </dsp:txBody>
      <dsp:txXfrm>
        <a:off x="30074" y="30074"/>
        <a:ext cx="7073573" cy="966656"/>
      </dsp:txXfrm>
    </dsp:sp>
    <dsp:sp modelId="{4C8FE03F-5E76-4D5C-98B8-5621A865E669}">
      <dsp:nvSpPr>
        <dsp:cNvPr id="0" name=""/>
        <dsp:cNvSpPr/>
      </dsp:nvSpPr>
      <dsp:spPr>
        <a:xfrm>
          <a:off x="721903" y="1197939"/>
          <a:ext cx="8181575" cy="102680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err="1"/>
            <a:t>hese</a:t>
          </a:r>
          <a:r>
            <a:rPr lang="en-US" sz="1500" b="0" i="0" kern="1200" dirty="0"/>
            <a:t> findings support the injection scheme's regularization impact. This is a significant finding that is supported by several illustrative simulations</a:t>
          </a:r>
          <a:endParaRPr lang="en-US" sz="1500" kern="1200" dirty="0"/>
        </a:p>
      </dsp:txBody>
      <dsp:txXfrm>
        <a:off x="751977" y="1228013"/>
        <a:ext cx="6732100" cy="966656"/>
      </dsp:txXfrm>
    </dsp:sp>
    <dsp:sp modelId="{2599CF44-ACC3-4364-8323-9DC292FCBD5A}">
      <dsp:nvSpPr>
        <dsp:cNvPr id="0" name=""/>
        <dsp:cNvSpPr/>
      </dsp:nvSpPr>
      <dsp:spPr>
        <a:xfrm>
          <a:off x="1443807" y="2395878"/>
          <a:ext cx="8181575" cy="1026804"/>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study's findings demonstrate how noise injection might further increase the RNN dynamics' temporal stability. The use of noise injection for recurrent neural networks is motivated by these, and experiments are offered to support the theoretical findings.</a:t>
          </a:r>
        </a:p>
      </dsp:txBody>
      <dsp:txXfrm>
        <a:off x="1473881" y="2425952"/>
        <a:ext cx="6732100" cy="966656"/>
      </dsp:txXfrm>
    </dsp:sp>
    <dsp:sp modelId="{5926072A-A93B-4C21-9DF8-1567000D8353}">
      <dsp:nvSpPr>
        <dsp:cNvPr id="0" name=""/>
        <dsp:cNvSpPr/>
      </dsp:nvSpPr>
      <dsp:spPr>
        <a:xfrm>
          <a:off x="7514152" y="778660"/>
          <a:ext cx="667423" cy="66742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664322" y="778660"/>
        <a:ext cx="367083" cy="502236"/>
      </dsp:txXfrm>
    </dsp:sp>
    <dsp:sp modelId="{E59C7AD4-003C-4E69-A702-8BF06C80F4FF}">
      <dsp:nvSpPr>
        <dsp:cNvPr id="0" name=""/>
        <dsp:cNvSpPr/>
      </dsp:nvSpPr>
      <dsp:spPr>
        <a:xfrm>
          <a:off x="8236056" y="1969754"/>
          <a:ext cx="667423" cy="667423"/>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86226" y="1969754"/>
        <a:ext cx="367083" cy="5022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44C0B-FF4A-4B70-817C-F62EA013C004}">
      <dsp:nvSpPr>
        <dsp:cNvPr id="0" name=""/>
        <dsp:cNvSpPr/>
      </dsp:nvSpPr>
      <dsp:spPr>
        <a:xfrm>
          <a:off x="0" y="0"/>
          <a:ext cx="8181575" cy="15402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The ultimate objective of these evaluations might be to enhance the performance of NRNNs. On the other hand, although it is demonstrated here that the noise implicitly stabilizes RNNs , it may have a deleterious effect on the capacity for long-term memory</a:t>
          </a:r>
          <a:endParaRPr lang="en-US" sz="1800" kern="1200" dirty="0"/>
        </a:p>
      </dsp:txBody>
      <dsp:txXfrm>
        <a:off x="45111" y="45111"/>
        <a:ext cx="6589651" cy="1449985"/>
      </dsp:txXfrm>
    </dsp:sp>
    <dsp:sp modelId="{08C653CC-295E-4936-A2A7-A94A2CEA9706}">
      <dsp:nvSpPr>
        <dsp:cNvPr id="0" name=""/>
        <dsp:cNvSpPr/>
      </dsp:nvSpPr>
      <dsp:spPr>
        <a:xfrm>
          <a:off x="1443807" y="1882475"/>
          <a:ext cx="8181575" cy="15402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Future work will include studies to take into consideration both of these things as well as the implicit bias brought on by the stochastic optimization process </a:t>
          </a:r>
          <a:endParaRPr lang="en-US" sz="1800" kern="1200" dirty="0"/>
        </a:p>
      </dsp:txBody>
      <dsp:txXfrm>
        <a:off x="1488918" y="1927586"/>
        <a:ext cx="5646411" cy="1449985"/>
      </dsp:txXfrm>
    </dsp:sp>
    <dsp:sp modelId="{AD5192F4-8EF8-45BE-8E51-36AE5E00DF6D}">
      <dsp:nvSpPr>
        <dsp:cNvPr id="0" name=""/>
        <dsp:cNvSpPr/>
      </dsp:nvSpPr>
      <dsp:spPr>
        <a:xfrm>
          <a:off x="7180440" y="1210774"/>
          <a:ext cx="1001134" cy="1001134"/>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05695" y="1210774"/>
        <a:ext cx="550624" cy="7533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5898F52-2787-4BA2-BBBC-9395E9F86D50}" type="datetimeFigureOut">
              <a:rPr lang="en-US" smtClean="0"/>
              <a:t>12/2/2022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8968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54791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657317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51954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836240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898F52-2787-4BA2-BBBC-9395E9F86D50}" type="datetimeFigureOut">
              <a:rPr lang="en-US" smtClean="0"/>
              <a:pPr/>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947205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898F52-2787-4BA2-BBBC-9395E9F86D50}" type="datetimeFigureOut">
              <a:rPr lang="en-US" smtClean="0"/>
              <a:pPr/>
              <a:t>12/2/2022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694263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5898F52-2787-4BA2-BBBC-9395E9F86D50}"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42894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5898F52-2787-4BA2-BBBC-9395E9F86D50}"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0128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12160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92417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91406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993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10496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56439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9299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2764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5898F52-2787-4BA2-BBBC-9395E9F86D50}" type="datetimeFigureOut">
              <a:rPr lang="en-US" smtClean="0"/>
              <a:pPr/>
              <a:t>12/2/2022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263474642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2.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2.xml"/><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5.png"/><Relationship Id="rId10" Type="http://schemas.openxmlformats.org/officeDocument/2006/relationships/image" Target="../media/image18.png"/><Relationship Id="rId4" Type="http://schemas.openxmlformats.org/officeDocument/2006/relationships/image" Target="../media/image7.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6A946810-F9C5-6453-C1E8-FAC8083BB515}"/>
              </a:ext>
            </a:extLst>
          </p:cNvPr>
          <p:cNvPicPr>
            <a:picLocks noChangeAspect="1"/>
          </p:cNvPicPr>
          <p:nvPr/>
        </p:nvPicPr>
        <p:blipFill rotWithShape="1">
          <a:blip r:embed="rId2"/>
          <a:srcRect t="25609" b="18132"/>
          <a:stretch/>
        </p:blipFill>
        <p:spPr>
          <a:xfrm>
            <a:off x="0" y="45319"/>
            <a:ext cx="12191982" cy="6859119"/>
          </a:xfrm>
          <a:prstGeom prst="rect">
            <a:avLst/>
          </a:prstGeom>
        </p:spPr>
      </p:pic>
      <p:sp>
        <p:nvSpPr>
          <p:cNvPr id="2" name="Title 1">
            <a:extLst>
              <a:ext uri="{FF2B5EF4-FFF2-40B4-BE49-F238E27FC236}">
                <a16:creationId xmlns:a16="http://schemas.microsoft.com/office/drawing/2014/main" id="{ED3BD597-0DC7-0A45-A9EC-6F9C1633CE22}"/>
              </a:ext>
            </a:extLst>
          </p:cNvPr>
          <p:cNvSpPr>
            <a:spLocks noGrp="1"/>
          </p:cNvSpPr>
          <p:nvPr>
            <p:ph type="ctrTitle"/>
          </p:nvPr>
        </p:nvSpPr>
        <p:spPr>
          <a:xfrm>
            <a:off x="8086701" y="4022464"/>
            <a:ext cx="4948782" cy="2729554"/>
          </a:xfrm>
        </p:spPr>
        <p:txBody>
          <a:bodyPr>
            <a:normAutofit/>
          </a:bodyPr>
          <a:lstStyle/>
          <a:p>
            <a:pPr marL="12700">
              <a:lnSpc>
                <a:spcPct val="100000"/>
              </a:lnSpc>
              <a:spcBef>
                <a:spcPts val="90"/>
              </a:spcBef>
            </a:pPr>
            <a:r>
              <a:rPr lang="en-US" sz="4000" spc="-25" dirty="0">
                <a:latin typeface="Tahoma"/>
                <a:cs typeface="Tahoma"/>
              </a:rPr>
              <a:t>Satyam Pathak</a:t>
            </a:r>
            <a:br>
              <a:rPr lang="en-US" sz="4000" spc="-25" dirty="0">
                <a:latin typeface="Tahoma"/>
                <a:cs typeface="Tahoma"/>
              </a:rPr>
            </a:br>
            <a:r>
              <a:rPr lang="en-US" sz="4000" spc="-25" dirty="0">
                <a:latin typeface="Tahoma"/>
                <a:cs typeface="Tahoma"/>
              </a:rPr>
              <a:t>030747585</a:t>
            </a:r>
            <a:endParaRPr lang="en-US" sz="4000" dirty="0">
              <a:latin typeface="Tahoma"/>
              <a:cs typeface="Tahoma"/>
            </a:endParaRPr>
          </a:p>
        </p:txBody>
      </p:sp>
      <p:sp>
        <p:nvSpPr>
          <p:cNvPr id="3" name="Subtitle 2">
            <a:extLst>
              <a:ext uri="{FF2B5EF4-FFF2-40B4-BE49-F238E27FC236}">
                <a16:creationId xmlns:a16="http://schemas.microsoft.com/office/drawing/2014/main" id="{592DD555-297A-DC6C-A184-3D1C8DE792F0}"/>
              </a:ext>
            </a:extLst>
          </p:cNvPr>
          <p:cNvSpPr>
            <a:spLocks noGrp="1"/>
          </p:cNvSpPr>
          <p:nvPr>
            <p:ph type="subTitle" idx="1"/>
          </p:nvPr>
        </p:nvSpPr>
        <p:spPr>
          <a:xfrm>
            <a:off x="6445933" y="452580"/>
            <a:ext cx="5909481" cy="811373"/>
          </a:xfrm>
        </p:spPr>
        <p:txBody>
          <a:bodyPr>
            <a:normAutofit/>
          </a:bodyPr>
          <a:lstStyle/>
          <a:p>
            <a:r>
              <a:rPr lang="en-US" sz="1400" spc="-10" dirty="0">
                <a:latin typeface="Microsoft Sans Serif"/>
                <a:cs typeface="Microsoft Sans Serif"/>
              </a:rPr>
              <a:t>35th</a:t>
            </a:r>
            <a:r>
              <a:rPr lang="en-US" sz="1400" spc="70" dirty="0">
                <a:latin typeface="Microsoft Sans Serif"/>
                <a:cs typeface="Microsoft Sans Serif"/>
              </a:rPr>
              <a:t> </a:t>
            </a:r>
            <a:r>
              <a:rPr lang="en-US" sz="1400" spc="-50" dirty="0">
                <a:latin typeface="Microsoft Sans Serif"/>
                <a:cs typeface="Microsoft Sans Serif"/>
              </a:rPr>
              <a:t>Conference</a:t>
            </a:r>
            <a:r>
              <a:rPr lang="en-US" sz="1400" spc="70" dirty="0">
                <a:latin typeface="Microsoft Sans Serif"/>
                <a:cs typeface="Microsoft Sans Serif"/>
              </a:rPr>
              <a:t> </a:t>
            </a:r>
            <a:r>
              <a:rPr lang="en-US" sz="1400" spc="-35" dirty="0">
                <a:latin typeface="Microsoft Sans Serif"/>
                <a:cs typeface="Microsoft Sans Serif"/>
              </a:rPr>
              <a:t>on</a:t>
            </a:r>
            <a:r>
              <a:rPr lang="en-US" sz="1400" spc="70" dirty="0">
                <a:latin typeface="Microsoft Sans Serif"/>
                <a:cs typeface="Microsoft Sans Serif"/>
              </a:rPr>
              <a:t> </a:t>
            </a:r>
            <a:r>
              <a:rPr lang="en-US" sz="1400" spc="-25" dirty="0">
                <a:latin typeface="Microsoft Sans Serif"/>
                <a:cs typeface="Microsoft Sans Serif"/>
              </a:rPr>
              <a:t>Neural</a:t>
            </a:r>
            <a:r>
              <a:rPr lang="en-US" sz="1400" spc="70" dirty="0">
                <a:latin typeface="Microsoft Sans Serif"/>
                <a:cs typeface="Microsoft Sans Serif"/>
              </a:rPr>
              <a:t> </a:t>
            </a:r>
            <a:r>
              <a:rPr lang="en-US" sz="1400" spc="-10" dirty="0">
                <a:latin typeface="Microsoft Sans Serif"/>
                <a:cs typeface="Microsoft Sans Serif"/>
              </a:rPr>
              <a:t>Information</a:t>
            </a:r>
            <a:r>
              <a:rPr lang="en-US" sz="1400" spc="70" dirty="0">
                <a:latin typeface="Microsoft Sans Serif"/>
                <a:cs typeface="Microsoft Sans Serif"/>
              </a:rPr>
              <a:t> </a:t>
            </a:r>
            <a:r>
              <a:rPr lang="en-US" sz="1400" spc="-40" dirty="0">
                <a:latin typeface="Microsoft Sans Serif"/>
                <a:cs typeface="Microsoft Sans Serif"/>
              </a:rPr>
              <a:t>Processing</a:t>
            </a:r>
            <a:r>
              <a:rPr lang="en-US" sz="1400" spc="70" dirty="0">
                <a:latin typeface="Microsoft Sans Serif"/>
                <a:cs typeface="Microsoft Sans Serif"/>
              </a:rPr>
              <a:t> </a:t>
            </a:r>
            <a:r>
              <a:rPr lang="en-US" sz="1400" spc="-50" dirty="0">
                <a:latin typeface="Microsoft Sans Serif"/>
                <a:cs typeface="Microsoft Sans Serif"/>
              </a:rPr>
              <a:t>Systems</a:t>
            </a:r>
            <a:r>
              <a:rPr lang="en-US" sz="1400" spc="70" dirty="0">
                <a:latin typeface="Microsoft Sans Serif"/>
                <a:cs typeface="Microsoft Sans Serif"/>
              </a:rPr>
              <a:t> </a:t>
            </a:r>
            <a:r>
              <a:rPr lang="en-US" sz="1400" spc="-20" dirty="0">
                <a:latin typeface="Microsoft Sans Serif"/>
                <a:cs typeface="Microsoft Sans Serif"/>
              </a:rPr>
              <a:t>(</a:t>
            </a:r>
            <a:r>
              <a:rPr lang="en-US" sz="1400" spc="-20" dirty="0" err="1">
                <a:latin typeface="Microsoft Sans Serif"/>
                <a:cs typeface="Microsoft Sans Serif"/>
              </a:rPr>
              <a:t>NeurIPS</a:t>
            </a:r>
            <a:r>
              <a:rPr lang="en-US" sz="1400" spc="70" dirty="0">
                <a:latin typeface="Microsoft Sans Serif"/>
                <a:cs typeface="Microsoft Sans Serif"/>
              </a:rPr>
              <a:t> </a:t>
            </a:r>
            <a:r>
              <a:rPr lang="en-US" sz="1400" spc="-25" dirty="0">
                <a:latin typeface="Microsoft Sans Serif"/>
                <a:cs typeface="Microsoft Sans Serif"/>
              </a:rPr>
              <a:t>2021)</a:t>
            </a:r>
            <a:endParaRPr lang="en-US" sz="1400" dirty="0">
              <a:latin typeface="Microsoft Sans Serif"/>
              <a:cs typeface="Microsoft Sans Serif"/>
            </a:endParaRPr>
          </a:p>
          <a:p>
            <a:endParaRPr lang="en-US" dirty="0">
              <a:solidFill>
                <a:srgbClr val="FFFFFF"/>
              </a:solidFill>
            </a:endParaRPr>
          </a:p>
        </p:txBody>
      </p:sp>
      <p:sp>
        <p:nvSpPr>
          <p:cNvPr id="5" name="Title 1">
            <a:extLst>
              <a:ext uri="{FF2B5EF4-FFF2-40B4-BE49-F238E27FC236}">
                <a16:creationId xmlns:a16="http://schemas.microsoft.com/office/drawing/2014/main" id="{CA41913B-2FFE-C094-564B-2272455A10A6}"/>
              </a:ext>
            </a:extLst>
          </p:cNvPr>
          <p:cNvSpPr txBox="1">
            <a:spLocks/>
          </p:cNvSpPr>
          <p:nvPr/>
        </p:nvSpPr>
        <p:spPr>
          <a:xfrm>
            <a:off x="6259423" y="2064223"/>
            <a:ext cx="8625385" cy="2729554"/>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5400" kern="1200">
                <a:solidFill>
                  <a:schemeClr val="tx2"/>
                </a:solidFill>
                <a:latin typeface="+mj-lt"/>
                <a:ea typeface="+mj-ea"/>
                <a:cs typeface="+mj-cs"/>
              </a:defRPr>
            </a:lvl1pPr>
          </a:lstStyle>
          <a:p>
            <a:pPr marL="12700">
              <a:spcBef>
                <a:spcPts val="90"/>
              </a:spcBef>
            </a:pPr>
            <a:endParaRPr lang="en-US" sz="4000" dirty="0">
              <a:latin typeface="Tahoma"/>
              <a:cs typeface="Tahoma"/>
            </a:endParaRPr>
          </a:p>
        </p:txBody>
      </p:sp>
      <p:pic>
        <p:nvPicPr>
          <p:cNvPr id="6" name="object 30">
            <a:extLst>
              <a:ext uri="{FF2B5EF4-FFF2-40B4-BE49-F238E27FC236}">
                <a16:creationId xmlns:a16="http://schemas.microsoft.com/office/drawing/2014/main" id="{E69D8BDA-0044-7CC3-2131-C7D85011F8C2}"/>
              </a:ext>
            </a:extLst>
          </p:cNvPr>
          <p:cNvPicPr/>
          <p:nvPr/>
        </p:nvPicPr>
        <p:blipFill>
          <a:blip r:embed="rId3" cstate="print"/>
          <a:stretch>
            <a:fillRect/>
          </a:stretch>
        </p:blipFill>
        <p:spPr>
          <a:xfrm>
            <a:off x="-17" y="2195061"/>
            <a:ext cx="12191999" cy="2922677"/>
          </a:xfrm>
          <a:prstGeom prst="rect">
            <a:avLst/>
          </a:prstGeom>
        </p:spPr>
      </p:pic>
      <p:sp>
        <p:nvSpPr>
          <p:cNvPr id="7" name="Title 1">
            <a:extLst>
              <a:ext uri="{FF2B5EF4-FFF2-40B4-BE49-F238E27FC236}">
                <a16:creationId xmlns:a16="http://schemas.microsoft.com/office/drawing/2014/main" id="{99E15197-9126-A79D-E443-3578C53B87AD}"/>
              </a:ext>
            </a:extLst>
          </p:cNvPr>
          <p:cNvSpPr txBox="1">
            <a:spLocks/>
          </p:cNvSpPr>
          <p:nvPr/>
        </p:nvSpPr>
        <p:spPr>
          <a:xfrm>
            <a:off x="1935707" y="1078477"/>
            <a:ext cx="8625385" cy="1180688"/>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5400" kern="1200">
                <a:solidFill>
                  <a:schemeClr val="tx2"/>
                </a:solidFill>
                <a:latin typeface="+mj-lt"/>
                <a:ea typeface="+mj-ea"/>
                <a:cs typeface="+mj-cs"/>
              </a:defRPr>
            </a:lvl1pPr>
          </a:lstStyle>
          <a:p>
            <a:pPr marL="12700">
              <a:spcBef>
                <a:spcPts val="90"/>
              </a:spcBef>
            </a:pPr>
            <a:r>
              <a:rPr lang="en-US" sz="4000" spc="-25" dirty="0">
                <a:latin typeface="Tahoma"/>
                <a:cs typeface="Tahoma"/>
              </a:rPr>
              <a:t>Noisy</a:t>
            </a:r>
            <a:r>
              <a:rPr lang="en-US" sz="4000" spc="5" dirty="0">
                <a:latin typeface="Tahoma"/>
                <a:cs typeface="Tahoma"/>
              </a:rPr>
              <a:t> </a:t>
            </a:r>
            <a:r>
              <a:rPr lang="en-US" sz="4000" spc="-40" dirty="0">
                <a:latin typeface="Tahoma"/>
                <a:cs typeface="Tahoma"/>
              </a:rPr>
              <a:t>Recurrent</a:t>
            </a:r>
            <a:r>
              <a:rPr lang="en-US" sz="4000" spc="15" dirty="0">
                <a:latin typeface="Tahoma"/>
                <a:cs typeface="Tahoma"/>
              </a:rPr>
              <a:t> </a:t>
            </a:r>
            <a:r>
              <a:rPr lang="en-US" sz="4000" spc="-30" dirty="0">
                <a:latin typeface="Tahoma"/>
                <a:cs typeface="Tahoma"/>
              </a:rPr>
              <a:t>Neural</a:t>
            </a:r>
            <a:r>
              <a:rPr lang="en-US" sz="4000" spc="10" dirty="0">
                <a:latin typeface="Tahoma"/>
                <a:cs typeface="Tahoma"/>
              </a:rPr>
              <a:t> </a:t>
            </a:r>
            <a:r>
              <a:rPr lang="en-US" sz="4000" spc="-50" dirty="0">
                <a:latin typeface="Tahoma"/>
                <a:cs typeface="Tahoma"/>
              </a:rPr>
              <a:t>Networks</a:t>
            </a:r>
            <a:endParaRPr lang="en-US" sz="4000" dirty="0">
              <a:latin typeface="Tahoma"/>
              <a:cs typeface="Tahoma"/>
            </a:endParaRPr>
          </a:p>
        </p:txBody>
      </p:sp>
      <p:sp>
        <p:nvSpPr>
          <p:cNvPr id="8" name="Title 1">
            <a:extLst>
              <a:ext uri="{FF2B5EF4-FFF2-40B4-BE49-F238E27FC236}">
                <a16:creationId xmlns:a16="http://schemas.microsoft.com/office/drawing/2014/main" id="{65B80966-1CFF-CDD1-2EA3-1659CD6C5BDE}"/>
              </a:ext>
            </a:extLst>
          </p:cNvPr>
          <p:cNvSpPr txBox="1">
            <a:spLocks/>
          </p:cNvSpPr>
          <p:nvPr/>
        </p:nvSpPr>
        <p:spPr bwMode="gray">
          <a:xfrm>
            <a:off x="4681367" y="3675866"/>
            <a:ext cx="3241902" cy="2729554"/>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90"/>
              </a:spcBef>
            </a:pPr>
            <a:r>
              <a:rPr lang="en-US" sz="4000" dirty="0">
                <a:latin typeface="Tahoma"/>
                <a:cs typeface="Tahoma"/>
              </a:rPr>
              <a:t>Presented By</a:t>
            </a:r>
          </a:p>
        </p:txBody>
      </p:sp>
    </p:spTree>
    <p:extLst>
      <p:ext uri="{BB962C8B-B14F-4D97-AF65-F5344CB8AC3E}">
        <p14:creationId xmlns:p14="http://schemas.microsoft.com/office/powerpoint/2010/main" val="223226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8195" y="0"/>
            <a:ext cx="9131836" cy="390088"/>
            <a:chOff x="0" y="0"/>
            <a:chExt cx="4608195" cy="196850"/>
          </a:xfrm>
        </p:grpSpPr>
        <p:sp>
          <p:nvSpPr>
            <p:cNvPr id="3" name="object 3"/>
            <p:cNvSpPr/>
            <p:nvPr/>
          </p:nvSpPr>
          <p:spPr>
            <a:xfrm>
              <a:off x="120650"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4" name="object 4"/>
            <p:cNvSpPr/>
            <p:nvPr/>
          </p:nvSpPr>
          <p:spPr>
            <a:xfrm>
              <a:off x="171056"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5" name="object 5"/>
            <p:cNvSpPr/>
            <p:nvPr/>
          </p:nvSpPr>
          <p:spPr>
            <a:xfrm>
              <a:off x="221449"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6" name="object 6"/>
            <p:cNvSpPr/>
            <p:nvPr/>
          </p:nvSpPr>
          <p:spPr>
            <a:xfrm>
              <a:off x="8718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7" name="object 7"/>
            <p:cNvSpPr/>
            <p:nvPr/>
          </p:nvSpPr>
          <p:spPr>
            <a:xfrm>
              <a:off x="9222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8" name="object 8"/>
            <p:cNvSpPr/>
            <p:nvPr/>
          </p:nvSpPr>
          <p:spPr>
            <a:xfrm>
              <a:off x="9726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9" name="object 9"/>
            <p:cNvSpPr/>
            <p:nvPr/>
          </p:nvSpPr>
          <p:spPr>
            <a:xfrm>
              <a:off x="10230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0" name="object 10"/>
            <p:cNvSpPr/>
            <p:nvPr/>
          </p:nvSpPr>
          <p:spPr>
            <a:xfrm>
              <a:off x="1829244" y="10645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sz="3567"/>
            </a:p>
          </p:txBody>
        </p:sp>
        <p:sp>
          <p:nvSpPr>
            <p:cNvPr id="11" name="object 11"/>
            <p:cNvSpPr/>
            <p:nvPr/>
          </p:nvSpPr>
          <p:spPr>
            <a:xfrm>
              <a:off x="1829244"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grpSp>
      <p:sp>
        <p:nvSpPr>
          <p:cNvPr id="13" name="object 13"/>
          <p:cNvSpPr/>
          <p:nvPr/>
        </p:nvSpPr>
        <p:spPr>
          <a:xfrm>
            <a:off x="7097141" y="210954"/>
            <a:ext cx="71726" cy="71726"/>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5" name="object 15"/>
          <p:cNvSpPr/>
          <p:nvPr/>
        </p:nvSpPr>
        <p:spPr>
          <a:xfrm>
            <a:off x="9872254" y="210954"/>
            <a:ext cx="71726" cy="71726"/>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grpSp>
        <p:nvGrpSpPr>
          <p:cNvPr id="17" name="object 17"/>
          <p:cNvGrpSpPr/>
          <p:nvPr/>
        </p:nvGrpSpPr>
        <p:grpSpPr>
          <a:xfrm>
            <a:off x="1528195" y="306434"/>
            <a:ext cx="9131836" cy="437903"/>
            <a:chOff x="0" y="154635"/>
            <a:chExt cx="4608195" cy="220979"/>
          </a:xfrm>
        </p:grpSpPr>
        <p:pic>
          <p:nvPicPr>
            <p:cNvPr id="18" name="object 18"/>
            <p:cNvPicPr/>
            <p:nvPr/>
          </p:nvPicPr>
          <p:blipFill>
            <a:blip r:embed="rId2" cstate="print"/>
            <a:stretch>
              <a:fillRect/>
            </a:stretch>
          </p:blipFill>
          <p:spPr>
            <a:xfrm>
              <a:off x="0" y="154635"/>
              <a:ext cx="4608004" cy="56235"/>
            </a:xfrm>
            <a:prstGeom prst="rect">
              <a:avLst/>
            </a:prstGeom>
          </p:spPr>
        </p:pic>
        <p:sp>
          <p:nvSpPr>
            <p:cNvPr id="19" name="object 19"/>
            <p:cNvSpPr/>
            <p:nvPr/>
          </p:nvSpPr>
          <p:spPr>
            <a:xfrm>
              <a:off x="0" y="196824"/>
              <a:ext cx="4608195" cy="179070"/>
            </a:xfrm>
            <a:custGeom>
              <a:avLst/>
              <a:gdLst/>
              <a:ahLst/>
              <a:cxnLst/>
              <a:rect l="l" t="t" r="r" b="b"/>
              <a:pathLst>
                <a:path w="4608195" h="179070">
                  <a:moveTo>
                    <a:pt x="4608004" y="0"/>
                  </a:moveTo>
                  <a:lnTo>
                    <a:pt x="0" y="0"/>
                  </a:lnTo>
                  <a:lnTo>
                    <a:pt x="0" y="178536"/>
                  </a:lnTo>
                  <a:lnTo>
                    <a:pt x="4608004" y="178536"/>
                  </a:lnTo>
                  <a:lnTo>
                    <a:pt x="4608004" y="0"/>
                  </a:lnTo>
                  <a:close/>
                </a:path>
              </a:pathLst>
            </a:custGeom>
            <a:solidFill>
              <a:srgbClr val="D6D6EF"/>
            </a:solidFill>
          </p:spPr>
          <p:txBody>
            <a:bodyPr wrap="square" lIns="0" tIns="0" rIns="0" bIns="0" rtlCol="0"/>
            <a:lstStyle/>
            <a:p>
              <a:endParaRPr sz="3567"/>
            </a:p>
          </p:txBody>
        </p:sp>
      </p:grpSp>
      <p:sp>
        <p:nvSpPr>
          <p:cNvPr id="20" name="object 20"/>
          <p:cNvSpPr txBox="1"/>
          <p:nvPr/>
        </p:nvSpPr>
        <p:spPr>
          <a:xfrm>
            <a:off x="1528195" y="0"/>
            <a:ext cx="9131836" cy="631562"/>
          </a:xfrm>
          <a:prstGeom prst="rect">
            <a:avLst/>
          </a:prstGeom>
        </p:spPr>
        <p:txBody>
          <a:bodyPr vert="horz" wrap="square" lIns="0" tIns="111993" rIns="0" bIns="0" rtlCol="0">
            <a:spAutoFit/>
          </a:bodyPr>
          <a:lstStyle/>
          <a:p>
            <a:pPr>
              <a:spcBef>
                <a:spcPts val="69"/>
              </a:spcBef>
            </a:pPr>
            <a:endParaRPr sz="1189" dirty="0">
              <a:latin typeface="Tahoma"/>
              <a:cs typeface="Tahoma"/>
            </a:endParaRPr>
          </a:p>
          <a:p>
            <a:pPr marL="213925"/>
            <a:r>
              <a:rPr sz="2180" dirty="0">
                <a:latin typeface="Tahoma"/>
                <a:cs typeface="Tahoma"/>
              </a:rPr>
              <a:t>Main</a:t>
            </a:r>
            <a:r>
              <a:rPr sz="2180" spc="-20" dirty="0">
                <a:latin typeface="Tahoma"/>
                <a:cs typeface="Tahoma"/>
              </a:rPr>
              <a:t> </a:t>
            </a:r>
            <a:r>
              <a:rPr sz="2180" spc="-69" dirty="0">
                <a:latin typeface="Tahoma"/>
                <a:cs typeface="Tahoma"/>
              </a:rPr>
              <a:t>Results</a:t>
            </a:r>
            <a:r>
              <a:rPr sz="2180" spc="-10" dirty="0">
                <a:latin typeface="Tahoma"/>
                <a:cs typeface="Tahoma"/>
              </a:rPr>
              <a:t> </a:t>
            </a:r>
            <a:r>
              <a:rPr sz="2180" spc="-50" dirty="0">
                <a:latin typeface="Tahoma"/>
                <a:cs typeface="Tahoma"/>
              </a:rPr>
              <a:t>(Theory)</a:t>
            </a:r>
            <a:endParaRPr sz="2180" dirty="0">
              <a:latin typeface="Tahoma"/>
              <a:cs typeface="Tahoma"/>
            </a:endParaRPr>
          </a:p>
        </p:txBody>
      </p:sp>
      <p:pic>
        <p:nvPicPr>
          <p:cNvPr id="21" name="object 21"/>
          <p:cNvPicPr/>
          <p:nvPr/>
        </p:nvPicPr>
        <p:blipFill>
          <a:blip r:embed="rId3" cstate="print"/>
          <a:stretch>
            <a:fillRect/>
          </a:stretch>
        </p:blipFill>
        <p:spPr>
          <a:xfrm>
            <a:off x="1528195" y="715976"/>
            <a:ext cx="9131457" cy="55718"/>
          </a:xfrm>
          <a:prstGeom prst="rect">
            <a:avLst/>
          </a:prstGeom>
        </p:spPr>
      </p:pic>
      <p:pic>
        <p:nvPicPr>
          <p:cNvPr id="22" name="object 22"/>
          <p:cNvPicPr/>
          <p:nvPr/>
        </p:nvPicPr>
        <p:blipFill>
          <a:blip r:embed="rId4" cstate="print"/>
          <a:stretch>
            <a:fillRect/>
          </a:stretch>
        </p:blipFill>
        <p:spPr>
          <a:xfrm>
            <a:off x="2001684" y="1326349"/>
            <a:ext cx="106304" cy="106304"/>
          </a:xfrm>
          <a:prstGeom prst="rect">
            <a:avLst/>
          </a:prstGeom>
        </p:spPr>
      </p:pic>
      <p:sp>
        <p:nvSpPr>
          <p:cNvPr id="23" name="object 23"/>
          <p:cNvSpPr txBox="1"/>
          <p:nvPr/>
        </p:nvSpPr>
        <p:spPr>
          <a:xfrm>
            <a:off x="2198794" y="1211912"/>
            <a:ext cx="8256025" cy="1301226"/>
          </a:xfrm>
          <a:prstGeom prst="rect">
            <a:avLst/>
          </a:prstGeom>
        </p:spPr>
        <p:txBody>
          <a:bodyPr vert="horz" wrap="square" lIns="0" tIns="44042" rIns="0" bIns="0" rtlCol="0">
            <a:spAutoFit/>
          </a:bodyPr>
          <a:lstStyle/>
          <a:p>
            <a:pPr marL="25168" marR="10067">
              <a:lnSpc>
                <a:spcPts val="1784"/>
              </a:lnSpc>
              <a:spcBef>
                <a:spcPts val="347"/>
              </a:spcBef>
            </a:pPr>
            <a:r>
              <a:rPr sz="1585" dirty="0">
                <a:latin typeface="Tahoma"/>
                <a:cs typeface="Tahoma"/>
              </a:rPr>
              <a:t>We</a:t>
            </a:r>
            <a:r>
              <a:rPr sz="1585" spc="30" dirty="0">
                <a:latin typeface="Tahoma"/>
                <a:cs typeface="Tahoma"/>
              </a:rPr>
              <a:t> </a:t>
            </a:r>
            <a:r>
              <a:rPr sz="1585" spc="-10" dirty="0">
                <a:latin typeface="Tahoma"/>
                <a:cs typeface="Tahoma"/>
              </a:rPr>
              <a:t>study</a:t>
            </a:r>
            <a:r>
              <a:rPr sz="1585" spc="40" dirty="0">
                <a:latin typeface="Tahoma"/>
                <a:cs typeface="Tahoma"/>
              </a:rPr>
              <a:t> </a:t>
            </a:r>
            <a:r>
              <a:rPr sz="1585" spc="10" dirty="0">
                <a:latin typeface="Tahoma"/>
                <a:cs typeface="Tahoma"/>
              </a:rPr>
              <a:t>Noisy</a:t>
            </a:r>
            <a:r>
              <a:rPr sz="1585" spc="40" dirty="0">
                <a:latin typeface="Tahoma"/>
                <a:cs typeface="Tahoma"/>
              </a:rPr>
              <a:t> </a:t>
            </a:r>
            <a:r>
              <a:rPr sz="1585" spc="69" dirty="0">
                <a:latin typeface="Tahoma"/>
                <a:cs typeface="Tahoma"/>
              </a:rPr>
              <a:t>RNNs</a:t>
            </a:r>
            <a:r>
              <a:rPr sz="1585" spc="30" dirty="0">
                <a:latin typeface="Tahoma"/>
                <a:cs typeface="Tahoma"/>
              </a:rPr>
              <a:t> </a:t>
            </a:r>
            <a:r>
              <a:rPr sz="1585" spc="-10" dirty="0">
                <a:latin typeface="Tahoma"/>
                <a:cs typeface="Tahoma"/>
              </a:rPr>
              <a:t>via</a:t>
            </a:r>
            <a:r>
              <a:rPr sz="1585" spc="40" dirty="0">
                <a:latin typeface="Tahoma"/>
                <a:cs typeface="Tahoma"/>
              </a:rPr>
              <a:t> </a:t>
            </a:r>
            <a:r>
              <a:rPr sz="1585" spc="-20" dirty="0">
                <a:latin typeface="Tahoma"/>
                <a:cs typeface="Tahoma"/>
              </a:rPr>
              <a:t>the</a:t>
            </a:r>
            <a:r>
              <a:rPr sz="1585" spc="40" dirty="0">
                <a:latin typeface="Tahoma"/>
                <a:cs typeface="Tahoma"/>
              </a:rPr>
              <a:t> </a:t>
            </a:r>
            <a:r>
              <a:rPr sz="1585" spc="-40" dirty="0">
                <a:latin typeface="Tahoma"/>
                <a:cs typeface="Tahoma"/>
              </a:rPr>
              <a:t>lens</a:t>
            </a:r>
            <a:r>
              <a:rPr sz="1585" spc="40" dirty="0">
                <a:latin typeface="Tahoma"/>
                <a:cs typeface="Tahoma"/>
              </a:rPr>
              <a:t> </a:t>
            </a:r>
            <a:r>
              <a:rPr sz="1585" spc="-10" dirty="0">
                <a:latin typeface="Tahoma"/>
                <a:cs typeface="Tahoma"/>
              </a:rPr>
              <a:t>of</a:t>
            </a:r>
            <a:r>
              <a:rPr sz="1585" spc="30" dirty="0">
                <a:latin typeface="Tahoma"/>
                <a:cs typeface="Tahoma"/>
              </a:rPr>
              <a:t> </a:t>
            </a:r>
            <a:r>
              <a:rPr sz="1585" spc="20" dirty="0">
                <a:solidFill>
                  <a:srgbClr val="0000FF"/>
                </a:solidFill>
                <a:latin typeface="Tahoma"/>
                <a:cs typeface="Tahoma"/>
              </a:rPr>
              <a:t>implicit</a:t>
            </a:r>
            <a:r>
              <a:rPr sz="1585" spc="40" dirty="0">
                <a:solidFill>
                  <a:srgbClr val="0000FF"/>
                </a:solidFill>
                <a:latin typeface="Tahoma"/>
                <a:cs typeface="Tahoma"/>
              </a:rPr>
              <a:t> </a:t>
            </a:r>
            <a:r>
              <a:rPr sz="1585" spc="-10" dirty="0">
                <a:solidFill>
                  <a:srgbClr val="0000FF"/>
                </a:solidFill>
                <a:latin typeface="Tahoma"/>
                <a:cs typeface="Tahoma"/>
              </a:rPr>
              <a:t>regularization</a:t>
            </a:r>
            <a:r>
              <a:rPr sz="1585" spc="40" dirty="0">
                <a:solidFill>
                  <a:srgbClr val="0000FF"/>
                </a:solidFill>
                <a:latin typeface="Tahoma"/>
                <a:cs typeface="Tahoma"/>
              </a:rPr>
              <a:t> </a:t>
            </a:r>
            <a:r>
              <a:rPr sz="1585" spc="-20" dirty="0">
                <a:latin typeface="Tahoma"/>
                <a:cs typeface="Tahoma"/>
              </a:rPr>
              <a:t>and</a:t>
            </a:r>
            <a:r>
              <a:rPr sz="1585" spc="40" dirty="0">
                <a:latin typeface="Tahoma"/>
                <a:cs typeface="Tahoma"/>
              </a:rPr>
              <a:t> </a:t>
            </a:r>
            <a:r>
              <a:rPr sz="1585" spc="-30" dirty="0">
                <a:latin typeface="Tahoma"/>
                <a:cs typeface="Tahoma"/>
              </a:rPr>
              <a:t>derive</a:t>
            </a:r>
            <a:r>
              <a:rPr sz="1585" spc="30" dirty="0">
                <a:latin typeface="Tahoma"/>
                <a:cs typeface="Tahoma"/>
              </a:rPr>
              <a:t> </a:t>
            </a:r>
            <a:r>
              <a:rPr sz="1585" spc="-30" dirty="0">
                <a:latin typeface="Tahoma"/>
                <a:cs typeface="Tahoma"/>
              </a:rPr>
              <a:t>an</a:t>
            </a:r>
            <a:r>
              <a:rPr sz="1585" spc="40" dirty="0">
                <a:latin typeface="Tahoma"/>
                <a:cs typeface="Tahoma"/>
              </a:rPr>
              <a:t> </a:t>
            </a:r>
            <a:r>
              <a:rPr sz="1585" spc="10" dirty="0">
                <a:latin typeface="Tahoma"/>
                <a:cs typeface="Tahoma"/>
              </a:rPr>
              <a:t>explicit</a:t>
            </a:r>
            <a:r>
              <a:rPr sz="1585" spc="40" dirty="0">
                <a:latin typeface="Tahoma"/>
                <a:cs typeface="Tahoma"/>
              </a:rPr>
              <a:t> </a:t>
            </a:r>
            <a:r>
              <a:rPr sz="1585" spc="-20" dirty="0">
                <a:latin typeface="Tahoma"/>
                <a:cs typeface="Tahoma"/>
              </a:rPr>
              <a:t>regularizer </a:t>
            </a:r>
            <a:r>
              <a:rPr sz="1585" spc="-466" dirty="0">
                <a:latin typeface="Tahoma"/>
                <a:cs typeface="Tahoma"/>
              </a:rPr>
              <a:t> </a:t>
            </a:r>
            <a:r>
              <a:rPr sz="1585" spc="-20" dirty="0">
                <a:latin typeface="Tahoma"/>
                <a:cs typeface="Tahoma"/>
              </a:rPr>
              <a:t>induced</a:t>
            </a:r>
            <a:r>
              <a:rPr sz="1585" spc="59" dirty="0">
                <a:latin typeface="Tahoma"/>
                <a:cs typeface="Tahoma"/>
              </a:rPr>
              <a:t> </a:t>
            </a:r>
            <a:r>
              <a:rPr sz="1585" spc="-40" dirty="0">
                <a:latin typeface="Tahoma"/>
                <a:cs typeface="Tahoma"/>
              </a:rPr>
              <a:t>by</a:t>
            </a:r>
            <a:r>
              <a:rPr sz="1585" spc="69" dirty="0">
                <a:latin typeface="Tahoma"/>
                <a:cs typeface="Tahoma"/>
              </a:rPr>
              <a:t> </a:t>
            </a:r>
            <a:r>
              <a:rPr sz="1585" spc="-20" dirty="0">
                <a:latin typeface="Tahoma"/>
                <a:cs typeface="Tahoma"/>
              </a:rPr>
              <a:t>the</a:t>
            </a:r>
            <a:r>
              <a:rPr sz="1585" spc="59" dirty="0">
                <a:latin typeface="Tahoma"/>
                <a:cs typeface="Tahoma"/>
              </a:rPr>
              <a:t> </a:t>
            </a:r>
            <a:r>
              <a:rPr sz="1585" spc="-40" dirty="0">
                <a:latin typeface="Tahoma"/>
                <a:cs typeface="Tahoma"/>
              </a:rPr>
              <a:t>noise</a:t>
            </a:r>
            <a:r>
              <a:rPr sz="1585" spc="69" dirty="0">
                <a:latin typeface="Tahoma"/>
                <a:cs typeface="Tahoma"/>
              </a:rPr>
              <a:t> </a:t>
            </a:r>
            <a:r>
              <a:rPr sz="1585" dirty="0">
                <a:latin typeface="Tahoma"/>
                <a:cs typeface="Tahoma"/>
              </a:rPr>
              <a:t>injection</a:t>
            </a:r>
            <a:r>
              <a:rPr sz="1585" spc="69" dirty="0">
                <a:latin typeface="Tahoma"/>
                <a:cs typeface="Tahoma"/>
              </a:rPr>
              <a:t> </a:t>
            </a:r>
            <a:r>
              <a:rPr sz="1585" spc="-10" dirty="0">
                <a:latin typeface="Tahoma"/>
                <a:cs typeface="Tahoma"/>
              </a:rPr>
              <a:t>through</a:t>
            </a:r>
            <a:r>
              <a:rPr sz="1585" spc="59" dirty="0">
                <a:latin typeface="Tahoma"/>
                <a:cs typeface="Tahoma"/>
              </a:rPr>
              <a:t> </a:t>
            </a:r>
            <a:r>
              <a:rPr sz="1585" spc="-30" dirty="0">
                <a:latin typeface="Tahoma"/>
                <a:cs typeface="Tahoma"/>
              </a:rPr>
              <a:t>a</a:t>
            </a:r>
            <a:r>
              <a:rPr sz="1585" spc="69" dirty="0">
                <a:latin typeface="Tahoma"/>
                <a:cs typeface="Tahoma"/>
              </a:rPr>
              <a:t> </a:t>
            </a:r>
            <a:r>
              <a:rPr sz="1585" dirty="0">
                <a:latin typeface="Tahoma"/>
                <a:cs typeface="Tahoma"/>
              </a:rPr>
              <a:t>perturbation</a:t>
            </a:r>
            <a:r>
              <a:rPr sz="1585" spc="59" dirty="0">
                <a:latin typeface="Tahoma"/>
                <a:cs typeface="Tahoma"/>
              </a:rPr>
              <a:t> </a:t>
            </a:r>
            <a:r>
              <a:rPr sz="1585" spc="-20" dirty="0">
                <a:latin typeface="Tahoma"/>
                <a:cs typeface="Tahoma"/>
              </a:rPr>
              <a:t>analysis</a:t>
            </a:r>
            <a:r>
              <a:rPr sz="1585" spc="69" dirty="0">
                <a:latin typeface="Tahoma"/>
                <a:cs typeface="Tahoma"/>
              </a:rPr>
              <a:t> </a:t>
            </a:r>
            <a:r>
              <a:rPr sz="1585" dirty="0">
                <a:latin typeface="Tahoma"/>
                <a:cs typeface="Tahoma"/>
              </a:rPr>
              <a:t>in</a:t>
            </a:r>
            <a:r>
              <a:rPr sz="1585" spc="69" dirty="0">
                <a:latin typeface="Tahoma"/>
                <a:cs typeface="Tahoma"/>
              </a:rPr>
              <a:t> </a:t>
            </a:r>
            <a:r>
              <a:rPr sz="1585" spc="-20" dirty="0">
                <a:latin typeface="Tahoma"/>
                <a:cs typeface="Tahoma"/>
              </a:rPr>
              <a:t>the</a:t>
            </a:r>
            <a:r>
              <a:rPr sz="1585" spc="59" dirty="0">
                <a:latin typeface="Tahoma"/>
                <a:cs typeface="Tahoma"/>
              </a:rPr>
              <a:t> </a:t>
            </a:r>
            <a:r>
              <a:rPr sz="1585" spc="-10" dirty="0">
                <a:latin typeface="Tahoma"/>
                <a:cs typeface="Tahoma"/>
              </a:rPr>
              <a:t>small</a:t>
            </a:r>
            <a:r>
              <a:rPr sz="1585" spc="69" dirty="0">
                <a:latin typeface="Tahoma"/>
                <a:cs typeface="Tahoma"/>
              </a:rPr>
              <a:t> </a:t>
            </a:r>
            <a:r>
              <a:rPr sz="1585" spc="-40" dirty="0">
                <a:latin typeface="Tahoma"/>
                <a:cs typeface="Tahoma"/>
              </a:rPr>
              <a:t>noise</a:t>
            </a:r>
            <a:r>
              <a:rPr sz="1585" spc="59" dirty="0">
                <a:latin typeface="Tahoma"/>
                <a:cs typeface="Tahoma"/>
              </a:rPr>
              <a:t> </a:t>
            </a:r>
            <a:r>
              <a:rPr sz="1585" spc="-30" dirty="0">
                <a:latin typeface="Tahoma"/>
                <a:cs typeface="Tahoma"/>
              </a:rPr>
              <a:t>regime</a:t>
            </a:r>
            <a:endParaRPr sz="1585" dirty="0">
              <a:latin typeface="Tahoma"/>
              <a:cs typeface="Tahoma"/>
            </a:endParaRPr>
          </a:p>
          <a:p>
            <a:pPr marL="25168" marR="10067">
              <a:lnSpc>
                <a:spcPts val="1784"/>
              </a:lnSpc>
              <a:spcBef>
                <a:spcPts val="773"/>
              </a:spcBef>
            </a:pPr>
            <a:r>
              <a:rPr sz="1585" spc="-30" dirty="0">
                <a:latin typeface="Tahoma"/>
                <a:cs typeface="Tahoma"/>
              </a:rPr>
              <a:t>It</a:t>
            </a:r>
            <a:r>
              <a:rPr sz="1585" spc="40" dirty="0">
                <a:latin typeface="Tahoma"/>
                <a:cs typeface="Tahoma"/>
              </a:rPr>
              <a:t> </a:t>
            </a:r>
            <a:r>
              <a:rPr sz="1585" spc="-10" dirty="0">
                <a:latin typeface="Tahoma"/>
                <a:cs typeface="Tahoma"/>
              </a:rPr>
              <a:t>turns</a:t>
            </a:r>
            <a:r>
              <a:rPr sz="1585" spc="50" dirty="0">
                <a:latin typeface="Tahoma"/>
                <a:cs typeface="Tahoma"/>
              </a:rPr>
              <a:t> </a:t>
            </a:r>
            <a:r>
              <a:rPr sz="1585" spc="10" dirty="0">
                <a:latin typeface="Tahoma"/>
                <a:cs typeface="Tahoma"/>
              </a:rPr>
              <a:t>out</a:t>
            </a:r>
            <a:r>
              <a:rPr sz="1585" spc="50" dirty="0">
                <a:latin typeface="Tahoma"/>
                <a:cs typeface="Tahoma"/>
              </a:rPr>
              <a:t> </a:t>
            </a:r>
            <a:r>
              <a:rPr sz="1585" spc="20" dirty="0">
                <a:latin typeface="Tahoma"/>
                <a:cs typeface="Tahoma"/>
              </a:rPr>
              <a:t>that</a:t>
            </a:r>
            <a:r>
              <a:rPr sz="1585" spc="50" dirty="0">
                <a:latin typeface="Tahoma"/>
                <a:cs typeface="Tahoma"/>
              </a:rPr>
              <a:t> </a:t>
            </a:r>
            <a:r>
              <a:rPr sz="1585" dirty="0">
                <a:latin typeface="Tahoma"/>
                <a:cs typeface="Tahoma"/>
              </a:rPr>
              <a:t>this</a:t>
            </a:r>
            <a:r>
              <a:rPr sz="1585" spc="50" dirty="0">
                <a:latin typeface="Tahoma"/>
                <a:cs typeface="Tahoma"/>
              </a:rPr>
              <a:t> </a:t>
            </a:r>
            <a:r>
              <a:rPr sz="1585" spc="-20" dirty="0">
                <a:latin typeface="Tahoma"/>
                <a:cs typeface="Tahoma"/>
              </a:rPr>
              <a:t>regularizer</a:t>
            </a:r>
            <a:r>
              <a:rPr sz="1585" spc="50" dirty="0">
                <a:latin typeface="Tahoma"/>
                <a:cs typeface="Tahoma"/>
              </a:rPr>
              <a:t> </a:t>
            </a:r>
            <a:r>
              <a:rPr sz="1585" spc="-40" dirty="0">
                <a:latin typeface="Tahoma"/>
                <a:cs typeface="Tahoma"/>
              </a:rPr>
              <a:t>reduces</a:t>
            </a:r>
            <a:r>
              <a:rPr sz="1585" spc="40" dirty="0">
                <a:latin typeface="Tahoma"/>
                <a:cs typeface="Tahoma"/>
              </a:rPr>
              <a:t> </a:t>
            </a:r>
            <a:r>
              <a:rPr sz="1585" spc="-20" dirty="0">
                <a:latin typeface="Tahoma"/>
                <a:cs typeface="Tahoma"/>
              </a:rPr>
              <a:t>the</a:t>
            </a:r>
            <a:r>
              <a:rPr sz="1585" spc="50" dirty="0">
                <a:latin typeface="Tahoma"/>
                <a:cs typeface="Tahoma"/>
              </a:rPr>
              <a:t> </a:t>
            </a:r>
            <a:r>
              <a:rPr sz="1585" spc="-10" dirty="0">
                <a:latin typeface="Tahoma"/>
                <a:cs typeface="Tahoma"/>
              </a:rPr>
              <a:t>state-to-state</a:t>
            </a:r>
            <a:r>
              <a:rPr sz="1585" spc="50" dirty="0">
                <a:latin typeface="Tahoma"/>
                <a:cs typeface="Tahoma"/>
              </a:rPr>
              <a:t> </a:t>
            </a:r>
            <a:r>
              <a:rPr sz="1585" dirty="0">
                <a:latin typeface="Tahoma"/>
                <a:cs typeface="Tahoma"/>
              </a:rPr>
              <a:t>Jacobians</a:t>
            </a:r>
            <a:r>
              <a:rPr sz="1585" spc="50" dirty="0">
                <a:latin typeface="Tahoma"/>
                <a:cs typeface="Tahoma"/>
              </a:rPr>
              <a:t> </a:t>
            </a:r>
            <a:r>
              <a:rPr sz="1585" spc="-20" dirty="0">
                <a:latin typeface="Tahoma"/>
                <a:cs typeface="Tahoma"/>
              </a:rPr>
              <a:t>and</a:t>
            </a:r>
            <a:r>
              <a:rPr sz="1585" spc="50" dirty="0">
                <a:latin typeface="Tahoma"/>
                <a:cs typeface="Tahoma"/>
              </a:rPr>
              <a:t> </a:t>
            </a:r>
            <a:r>
              <a:rPr sz="1585" spc="-20" dirty="0">
                <a:latin typeface="Tahoma"/>
                <a:cs typeface="Tahoma"/>
              </a:rPr>
              <a:t>Hessian</a:t>
            </a:r>
            <a:r>
              <a:rPr sz="1585" spc="50" dirty="0">
                <a:latin typeface="Tahoma"/>
                <a:cs typeface="Tahoma"/>
              </a:rPr>
              <a:t> </a:t>
            </a:r>
            <a:r>
              <a:rPr sz="1585" spc="-10" dirty="0">
                <a:latin typeface="Tahoma"/>
                <a:cs typeface="Tahoma"/>
              </a:rPr>
              <a:t>of</a:t>
            </a:r>
            <a:r>
              <a:rPr sz="1585" spc="40" dirty="0">
                <a:latin typeface="Tahoma"/>
                <a:cs typeface="Tahoma"/>
              </a:rPr>
              <a:t> </a:t>
            </a:r>
            <a:r>
              <a:rPr sz="1585" spc="-20" dirty="0">
                <a:latin typeface="Tahoma"/>
                <a:cs typeface="Tahoma"/>
              </a:rPr>
              <a:t>the</a:t>
            </a:r>
            <a:r>
              <a:rPr sz="1585" spc="50" dirty="0">
                <a:latin typeface="Tahoma"/>
                <a:cs typeface="Tahoma"/>
              </a:rPr>
              <a:t> </a:t>
            </a:r>
            <a:r>
              <a:rPr sz="1585" spc="-30" dirty="0">
                <a:latin typeface="Tahoma"/>
                <a:cs typeface="Tahoma"/>
              </a:rPr>
              <a:t>loss </a:t>
            </a:r>
            <a:r>
              <a:rPr sz="1585" spc="-466" dirty="0">
                <a:latin typeface="Tahoma"/>
                <a:cs typeface="Tahoma"/>
              </a:rPr>
              <a:t> </a:t>
            </a:r>
            <a:r>
              <a:rPr sz="1585" dirty="0">
                <a:latin typeface="Tahoma"/>
                <a:cs typeface="Tahoma"/>
              </a:rPr>
              <a:t>function</a:t>
            </a:r>
            <a:r>
              <a:rPr sz="1585" spc="79" dirty="0">
                <a:latin typeface="Tahoma"/>
                <a:cs typeface="Tahoma"/>
              </a:rPr>
              <a:t> </a:t>
            </a:r>
            <a:r>
              <a:rPr sz="1585" spc="-20" dirty="0">
                <a:latin typeface="Tahoma"/>
                <a:cs typeface="Tahoma"/>
              </a:rPr>
              <a:t>according</a:t>
            </a:r>
            <a:r>
              <a:rPr sz="1585" spc="79" dirty="0">
                <a:latin typeface="Tahoma"/>
                <a:cs typeface="Tahoma"/>
              </a:rPr>
              <a:t> </a:t>
            </a:r>
            <a:r>
              <a:rPr sz="1585" spc="20" dirty="0">
                <a:latin typeface="Tahoma"/>
                <a:cs typeface="Tahoma"/>
              </a:rPr>
              <a:t>to</a:t>
            </a:r>
            <a:r>
              <a:rPr sz="1585" spc="79" dirty="0">
                <a:latin typeface="Tahoma"/>
                <a:cs typeface="Tahoma"/>
              </a:rPr>
              <a:t> </a:t>
            </a:r>
            <a:r>
              <a:rPr sz="1585" spc="-20" dirty="0">
                <a:latin typeface="Tahoma"/>
                <a:cs typeface="Tahoma"/>
              </a:rPr>
              <a:t>the</a:t>
            </a:r>
            <a:r>
              <a:rPr sz="1585" spc="89" dirty="0">
                <a:latin typeface="Tahoma"/>
                <a:cs typeface="Tahoma"/>
              </a:rPr>
              <a:t> </a:t>
            </a:r>
            <a:r>
              <a:rPr sz="1585" spc="-40" dirty="0">
                <a:latin typeface="Tahoma"/>
                <a:cs typeface="Tahoma"/>
              </a:rPr>
              <a:t>noise</a:t>
            </a:r>
            <a:r>
              <a:rPr sz="1585" spc="79" dirty="0">
                <a:latin typeface="Tahoma"/>
                <a:cs typeface="Tahoma"/>
              </a:rPr>
              <a:t> </a:t>
            </a:r>
            <a:r>
              <a:rPr sz="1585" spc="-30" dirty="0">
                <a:latin typeface="Tahoma"/>
                <a:cs typeface="Tahoma"/>
              </a:rPr>
              <a:t>level,</a:t>
            </a:r>
            <a:r>
              <a:rPr sz="1585" spc="79" dirty="0">
                <a:latin typeface="Tahoma"/>
                <a:cs typeface="Tahoma"/>
              </a:rPr>
              <a:t> </a:t>
            </a:r>
            <a:r>
              <a:rPr sz="1585" spc="-30" dirty="0">
                <a:latin typeface="Tahoma"/>
                <a:cs typeface="Tahoma"/>
              </a:rPr>
              <a:t>thereby</a:t>
            </a:r>
            <a:r>
              <a:rPr sz="1585" spc="89" dirty="0">
                <a:latin typeface="Tahoma"/>
                <a:cs typeface="Tahoma"/>
              </a:rPr>
              <a:t> </a:t>
            </a:r>
            <a:r>
              <a:rPr sz="1585" spc="-10" dirty="0">
                <a:latin typeface="Tahoma"/>
                <a:cs typeface="Tahoma"/>
              </a:rPr>
              <a:t>promoting</a:t>
            </a:r>
            <a:r>
              <a:rPr sz="1585" spc="79" dirty="0">
                <a:latin typeface="Tahoma"/>
                <a:cs typeface="Tahoma"/>
              </a:rPr>
              <a:t> </a:t>
            </a:r>
            <a:r>
              <a:rPr sz="1585" dirty="0">
                <a:solidFill>
                  <a:srgbClr val="FF0000"/>
                </a:solidFill>
                <a:latin typeface="Tahoma"/>
                <a:cs typeface="Tahoma"/>
              </a:rPr>
              <a:t>flatter</a:t>
            </a:r>
            <a:r>
              <a:rPr sz="1585" spc="79" dirty="0">
                <a:solidFill>
                  <a:srgbClr val="FF0000"/>
                </a:solidFill>
                <a:latin typeface="Tahoma"/>
                <a:cs typeface="Tahoma"/>
              </a:rPr>
              <a:t> </a:t>
            </a:r>
            <a:r>
              <a:rPr sz="1585" dirty="0">
                <a:solidFill>
                  <a:srgbClr val="FF0000"/>
                </a:solidFill>
                <a:latin typeface="Tahoma"/>
                <a:cs typeface="Tahoma"/>
              </a:rPr>
              <a:t>minima</a:t>
            </a:r>
            <a:r>
              <a:rPr sz="1585" spc="89" dirty="0">
                <a:solidFill>
                  <a:srgbClr val="FF0000"/>
                </a:solidFill>
                <a:latin typeface="Tahoma"/>
                <a:cs typeface="Tahoma"/>
              </a:rPr>
              <a:t> </a:t>
            </a:r>
            <a:r>
              <a:rPr sz="1585" spc="-20" dirty="0">
                <a:latin typeface="Tahoma"/>
                <a:cs typeface="Tahoma"/>
              </a:rPr>
              <a:t>and</a:t>
            </a:r>
            <a:r>
              <a:rPr sz="1585" spc="79" dirty="0">
                <a:latin typeface="Tahoma"/>
                <a:cs typeface="Tahoma"/>
              </a:rPr>
              <a:t> </a:t>
            </a:r>
            <a:r>
              <a:rPr sz="1585" spc="-20" dirty="0">
                <a:latin typeface="Tahoma"/>
                <a:cs typeface="Tahoma"/>
              </a:rPr>
              <a:t>biasing</a:t>
            </a:r>
            <a:r>
              <a:rPr sz="1585" spc="79" dirty="0">
                <a:latin typeface="Tahoma"/>
                <a:cs typeface="Tahoma"/>
              </a:rPr>
              <a:t> </a:t>
            </a:r>
            <a:r>
              <a:rPr sz="1585" spc="-40" dirty="0">
                <a:latin typeface="Tahoma"/>
                <a:cs typeface="Tahoma"/>
              </a:rPr>
              <a:t>towards </a:t>
            </a:r>
            <a:r>
              <a:rPr sz="1585" spc="-30" dirty="0">
                <a:latin typeface="Tahoma"/>
                <a:cs typeface="Tahoma"/>
              </a:rPr>
              <a:t> </a:t>
            </a:r>
            <a:r>
              <a:rPr sz="1585" spc="-20" dirty="0">
                <a:latin typeface="Tahoma"/>
                <a:cs typeface="Tahoma"/>
              </a:rPr>
              <a:t>models</a:t>
            </a:r>
            <a:r>
              <a:rPr sz="1585" spc="50" dirty="0">
                <a:latin typeface="Tahoma"/>
                <a:cs typeface="Tahoma"/>
              </a:rPr>
              <a:t> </a:t>
            </a:r>
            <a:r>
              <a:rPr sz="1585" spc="10" dirty="0">
                <a:latin typeface="Tahoma"/>
                <a:cs typeface="Tahoma"/>
              </a:rPr>
              <a:t>with</a:t>
            </a:r>
            <a:r>
              <a:rPr sz="1585" spc="59" dirty="0">
                <a:latin typeface="Tahoma"/>
                <a:cs typeface="Tahoma"/>
              </a:rPr>
              <a:t> </a:t>
            </a:r>
            <a:r>
              <a:rPr sz="1585" spc="-50" dirty="0">
                <a:solidFill>
                  <a:srgbClr val="FF0000"/>
                </a:solidFill>
                <a:latin typeface="Tahoma"/>
                <a:cs typeface="Tahoma"/>
              </a:rPr>
              <a:t>more</a:t>
            </a:r>
            <a:r>
              <a:rPr sz="1585" spc="59" dirty="0">
                <a:solidFill>
                  <a:srgbClr val="FF0000"/>
                </a:solidFill>
                <a:latin typeface="Tahoma"/>
                <a:cs typeface="Tahoma"/>
              </a:rPr>
              <a:t> </a:t>
            </a:r>
            <a:r>
              <a:rPr sz="1585" spc="-20" dirty="0">
                <a:solidFill>
                  <a:srgbClr val="FF0000"/>
                </a:solidFill>
                <a:latin typeface="Tahoma"/>
                <a:cs typeface="Tahoma"/>
              </a:rPr>
              <a:t>stable</a:t>
            </a:r>
            <a:r>
              <a:rPr sz="1585" spc="59" dirty="0">
                <a:solidFill>
                  <a:srgbClr val="FF0000"/>
                </a:solidFill>
                <a:latin typeface="Tahoma"/>
                <a:cs typeface="Tahoma"/>
              </a:rPr>
              <a:t> </a:t>
            </a:r>
            <a:r>
              <a:rPr sz="1585" spc="-20" dirty="0">
                <a:solidFill>
                  <a:srgbClr val="FF0000"/>
                </a:solidFill>
                <a:latin typeface="Tahoma"/>
                <a:cs typeface="Tahoma"/>
              </a:rPr>
              <a:t>dynamics</a:t>
            </a:r>
            <a:endParaRPr sz="1585" dirty="0">
              <a:latin typeface="Tahoma"/>
              <a:cs typeface="Tahoma"/>
            </a:endParaRPr>
          </a:p>
        </p:txBody>
      </p:sp>
      <p:pic>
        <p:nvPicPr>
          <p:cNvPr id="24" name="object 24"/>
          <p:cNvPicPr/>
          <p:nvPr/>
        </p:nvPicPr>
        <p:blipFill>
          <a:blip r:embed="rId5" cstate="print"/>
          <a:stretch>
            <a:fillRect/>
          </a:stretch>
        </p:blipFill>
        <p:spPr>
          <a:xfrm>
            <a:off x="2001684" y="1877934"/>
            <a:ext cx="106304" cy="106304"/>
          </a:xfrm>
          <a:prstGeom prst="rect">
            <a:avLst/>
          </a:prstGeom>
        </p:spPr>
      </p:pic>
      <p:pic>
        <p:nvPicPr>
          <p:cNvPr id="25" name="object 25"/>
          <p:cNvPicPr/>
          <p:nvPr/>
        </p:nvPicPr>
        <p:blipFill>
          <a:blip r:embed="rId6" cstate="print"/>
          <a:stretch>
            <a:fillRect/>
          </a:stretch>
        </p:blipFill>
        <p:spPr>
          <a:xfrm>
            <a:off x="4230620" y="2631174"/>
            <a:ext cx="1858527" cy="1534787"/>
          </a:xfrm>
          <a:prstGeom prst="rect">
            <a:avLst/>
          </a:prstGeom>
        </p:spPr>
      </p:pic>
      <p:sp>
        <p:nvSpPr>
          <p:cNvPr id="26" name="object 26"/>
          <p:cNvSpPr/>
          <p:nvPr/>
        </p:nvSpPr>
        <p:spPr>
          <a:xfrm>
            <a:off x="4521977" y="4197815"/>
            <a:ext cx="76759" cy="10067"/>
          </a:xfrm>
          <a:custGeom>
            <a:avLst/>
            <a:gdLst/>
            <a:ahLst/>
            <a:cxnLst/>
            <a:rect l="l" t="t" r="r" b="b"/>
            <a:pathLst>
              <a:path w="38734" h="5080">
                <a:moveTo>
                  <a:pt x="38139" y="5057"/>
                </a:moveTo>
                <a:lnTo>
                  <a:pt x="0" y="5057"/>
                </a:lnTo>
                <a:lnTo>
                  <a:pt x="0" y="0"/>
                </a:lnTo>
                <a:lnTo>
                  <a:pt x="38139" y="0"/>
                </a:lnTo>
                <a:lnTo>
                  <a:pt x="38139" y="5057"/>
                </a:lnTo>
                <a:close/>
              </a:path>
            </a:pathLst>
          </a:custGeom>
          <a:solidFill>
            <a:srgbClr val="000000"/>
          </a:solidFill>
        </p:spPr>
        <p:txBody>
          <a:bodyPr wrap="square" lIns="0" tIns="0" rIns="0" bIns="0" rtlCol="0"/>
          <a:lstStyle/>
          <a:p>
            <a:endParaRPr sz="3567"/>
          </a:p>
        </p:txBody>
      </p:sp>
      <p:sp>
        <p:nvSpPr>
          <p:cNvPr id="27" name="object 27"/>
          <p:cNvSpPr txBox="1"/>
          <p:nvPr/>
        </p:nvSpPr>
        <p:spPr>
          <a:xfrm>
            <a:off x="4534841" y="4094780"/>
            <a:ext cx="744942" cy="170318"/>
          </a:xfrm>
          <a:prstGeom prst="rect">
            <a:avLst/>
          </a:prstGeom>
        </p:spPr>
        <p:txBody>
          <a:bodyPr vert="horz" wrap="square" lIns="0" tIns="32717" rIns="0" bIns="0" rtlCol="0">
            <a:spAutoFit/>
          </a:bodyPr>
          <a:lstStyle/>
          <a:p>
            <a:pPr marL="75503">
              <a:spcBef>
                <a:spcPts val="258"/>
              </a:spcBef>
            </a:pPr>
            <a:r>
              <a:rPr sz="892" spc="89" dirty="0">
                <a:latin typeface="Trebuchet MS"/>
                <a:cs typeface="Trebuchet MS"/>
              </a:rPr>
              <a:t>0.02</a:t>
            </a:r>
            <a:r>
              <a:rPr sz="892" spc="59" dirty="0">
                <a:latin typeface="Trebuchet MS"/>
                <a:cs typeface="Trebuchet MS"/>
              </a:rPr>
              <a:t> </a:t>
            </a:r>
            <a:r>
              <a:rPr sz="1338" spc="119" baseline="-18518" dirty="0">
                <a:latin typeface="Trebuchet MS"/>
                <a:cs typeface="Trebuchet MS"/>
              </a:rPr>
              <a:t>0.02</a:t>
            </a:r>
            <a:endParaRPr sz="1338" baseline="-18518">
              <a:latin typeface="Trebuchet MS"/>
              <a:cs typeface="Trebuchet MS"/>
            </a:endParaRPr>
          </a:p>
        </p:txBody>
      </p:sp>
      <p:pic>
        <p:nvPicPr>
          <p:cNvPr id="28" name="object 28"/>
          <p:cNvPicPr/>
          <p:nvPr/>
        </p:nvPicPr>
        <p:blipFill>
          <a:blip r:embed="rId7" cstate="print"/>
          <a:stretch>
            <a:fillRect/>
          </a:stretch>
        </p:blipFill>
        <p:spPr>
          <a:xfrm>
            <a:off x="6375371" y="2630414"/>
            <a:ext cx="1933600" cy="1535360"/>
          </a:xfrm>
          <a:prstGeom prst="rect">
            <a:avLst/>
          </a:prstGeom>
        </p:spPr>
      </p:pic>
      <p:sp>
        <p:nvSpPr>
          <p:cNvPr id="29" name="object 29"/>
          <p:cNvSpPr txBox="1"/>
          <p:nvPr/>
        </p:nvSpPr>
        <p:spPr>
          <a:xfrm>
            <a:off x="6742210" y="4059012"/>
            <a:ext cx="319621" cy="170318"/>
          </a:xfrm>
          <a:prstGeom prst="rect">
            <a:avLst/>
          </a:prstGeom>
        </p:spPr>
        <p:txBody>
          <a:bodyPr vert="horz" wrap="square" lIns="0" tIns="32717" rIns="0" bIns="0" rtlCol="0">
            <a:spAutoFit/>
          </a:bodyPr>
          <a:lstStyle/>
          <a:p>
            <a:pPr marL="25168">
              <a:spcBef>
                <a:spcPts val="258"/>
              </a:spcBef>
            </a:pPr>
            <a:r>
              <a:rPr sz="892" spc="79" dirty="0">
                <a:latin typeface="Trebuchet MS"/>
                <a:cs typeface="Trebuchet MS"/>
              </a:rPr>
              <a:t>0.02</a:t>
            </a:r>
            <a:endParaRPr sz="892">
              <a:latin typeface="Trebuchet MS"/>
              <a:cs typeface="Trebuchet MS"/>
            </a:endParaRPr>
          </a:p>
        </p:txBody>
      </p:sp>
      <p:graphicFrame>
        <p:nvGraphicFramePr>
          <p:cNvPr id="30" name="object 30"/>
          <p:cNvGraphicFramePr>
            <a:graphicFrameLocks noGrp="1"/>
          </p:cNvGraphicFramePr>
          <p:nvPr/>
        </p:nvGraphicFramePr>
        <p:xfrm>
          <a:off x="4088073" y="2915943"/>
          <a:ext cx="4470913" cy="1297027"/>
        </p:xfrm>
        <a:graphic>
          <a:graphicData uri="http://schemas.openxmlformats.org/drawingml/2006/table">
            <a:tbl>
              <a:tblPr firstRow="1" bandRow="1">
                <a:tableStyleId>{2D5ABB26-0587-4C30-8999-92F81FD0307C}</a:tableStyleId>
              </a:tblPr>
              <a:tblGrid>
                <a:gridCol w="1136289">
                  <a:extLst>
                    <a:ext uri="{9D8B030D-6E8A-4147-A177-3AD203B41FA5}">
                      <a16:colId xmlns:a16="http://schemas.microsoft.com/office/drawing/2014/main" val="20000"/>
                    </a:ext>
                  </a:extLst>
                </a:gridCol>
                <a:gridCol w="2038525">
                  <a:extLst>
                    <a:ext uri="{9D8B030D-6E8A-4147-A177-3AD203B41FA5}">
                      <a16:colId xmlns:a16="http://schemas.microsoft.com/office/drawing/2014/main" val="20001"/>
                    </a:ext>
                  </a:extLst>
                </a:gridCol>
                <a:gridCol w="1296099">
                  <a:extLst>
                    <a:ext uri="{9D8B030D-6E8A-4147-A177-3AD203B41FA5}">
                      <a16:colId xmlns:a16="http://schemas.microsoft.com/office/drawing/2014/main" val="20002"/>
                    </a:ext>
                  </a:extLst>
                </a:gridCol>
              </a:tblGrid>
              <a:tr h="245459">
                <a:tc rowSpan="2">
                  <a:txBody>
                    <a:bodyPr/>
                    <a:lstStyle/>
                    <a:p>
                      <a:pPr>
                        <a:lnSpc>
                          <a:spcPct val="100000"/>
                        </a:lnSpc>
                      </a:pPr>
                      <a:endParaRPr sz="1400">
                        <a:latin typeface="Times New Roman"/>
                        <a:cs typeface="Times New Roman"/>
                      </a:endParaRPr>
                    </a:p>
                  </a:txBody>
                  <a:tcPr marL="0" marR="0" marT="0" marB="0"/>
                </a:tc>
                <a:tc>
                  <a:txBody>
                    <a:bodyPr/>
                    <a:lstStyle/>
                    <a:p>
                      <a:pPr marL="415290">
                        <a:lnSpc>
                          <a:spcPct val="100000"/>
                        </a:lnSpc>
                        <a:spcBef>
                          <a:spcPts val="130"/>
                        </a:spcBef>
                      </a:pPr>
                      <a:r>
                        <a:rPr sz="900" spc="60" dirty="0">
                          <a:latin typeface="Trebuchet MS"/>
                          <a:cs typeface="Trebuchet MS"/>
                        </a:rPr>
                        <a:t>300</a:t>
                      </a:r>
                      <a:endParaRPr sz="900">
                        <a:latin typeface="Trebuchet MS"/>
                        <a:cs typeface="Trebuchet MS"/>
                      </a:endParaRPr>
                    </a:p>
                  </a:txBody>
                  <a:tcPr marL="0" marR="0" marT="32717" marB="0"/>
                </a:tc>
                <a:tc>
                  <a:txBody>
                    <a:bodyPr/>
                    <a:lstStyle/>
                    <a:p>
                      <a:pPr marR="24130" algn="r">
                        <a:lnSpc>
                          <a:spcPts val="535"/>
                        </a:lnSpc>
                      </a:pPr>
                      <a:r>
                        <a:rPr sz="900" spc="60" dirty="0">
                          <a:latin typeface="Trebuchet MS"/>
                          <a:cs typeface="Trebuchet MS"/>
                        </a:rPr>
                        <a:t>300</a:t>
                      </a:r>
                      <a:endParaRPr sz="900">
                        <a:latin typeface="Trebuchet MS"/>
                        <a:cs typeface="Trebuchet MS"/>
                      </a:endParaRPr>
                    </a:p>
                  </a:txBody>
                  <a:tcPr marL="0" marR="0" marT="0" marB="0"/>
                </a:tc>
                <a:extLst>
                  <a:ext uri="{0D108BD9-81ED-4DB2-BD59-A6C34878D82A}">
                    <a16:rowId xmlns:a16="http://schemas.microsoft.com/office/drawing/2014/main" val="10000"/>
                  </a:ext>
                </a:extLst>
              </a:tr>
              <a:tr h="314110">
                <a:tc vMerge="1">
                  <a:txBody>
                    <a:bodyPr/>
                    <a:lstStyle/>
                    <a:p>
                      <a:endParaRPr/>
                    </a:p>
                  </a:txBody>
                  <a:tcPr marL="0" marR="0" marT="0" marB="0"/>
                </a:tc>
                <a:tc>
                  <a:txBody>
                    <a:bodyPr/>
                    <a:lstStyle/>
                    <a:p>
                      <a:pPr marL="410845">
                        <a:lnSpc>
                          <a:spcPct val="100000"/>
                        </a:lnSpc>
                        <a:spcBef>
                          <a:spcPts val="415"/>
                        </a:spcBef>
                      </a:pPr>
                      <a:r>
                        <a:rPr sz="900" spc="60" dirty="0">
                          <a:latin typeface="Trebuchet MS"/>
                          <a:cs typeface="Trebuchet MS"/>
                        </a:rPr>
                        <a:t>200</a:t>
                      </a:r>
                      <a:endParaRPr sz="900">
                        <a:latin typeface="Trebuchet MS"/>
                        <a:cs typeface="Trebuchet MS"/>
                      </a:endParaRPr>
                    </a:p>
                  </a:txBody>
                  <a:tcPr marL="0" marR="0" marT="104443" marB="0"/>
                </a:tc>
                <a:tc>
                  <a:txBody>
                    <a:bodyPr/>
                    <a:lstStyle/>
                    <a:p>
                      <a:pPr marR="28575" algn="r">
                        <a:lnSpc>
                          <a:spcPct val="100000"/>
                        </a:lnSpc>
                        <a:spcBef>
                          <a:spcPts val="275"/>
                        </a:spcBef>
                      </a:pPr>
                      <a:r>
                        <a:rPr sz="900" spc="60" dirty="0">
                          <a:latin typeface="Trebuchet MS"/>
                          <a:cs typeface="Trebuchet MS"/>
                        </a:rPr>
                        <a:t>200</a:t>
                      </a:r>
                      <a:endParaRPr sz="900">
                        <a:latin typeface="Trebuchet MS"/>
                        <a:cs typeface="Trebuchet MS"/>
                      </a:endParaRPr>
                    </a:p>
                  </a:txBody>
                  <a:tcPr marL="0" marR="0" marT="69209" marB="0"/>
                </a:tc>
                <a:extLst>
                  <a:ext uri="{0D108BD9-81ED-4DB2-BD59-A6C34878D82A}">
                    <a16:rowId xmlns:a16="http://schemas.microsoft.com/office/drawing/2014/main" val="10001"/>
                  </a:ext>
                </a:extLst>
              </a:tr>
              <a:tr h="737458">
                <a:tc>
                  <a:txBody>
                    <a:bodyPr/>
                    <a:lstStyle/>
                    <a:p>
                      <a:pPr>
                        <a:lnSpc>
                          <a:spcPct val="100000"/>
                        </a:lnSpc>
                      </a:pPr>
                      <a:endParaRPr sz="1000">
                        <a:latin typeface="Times New Roman"/>
                        <a:cs typeface="Times New Roman"/>
                      </a:endParaRPr>
                    </a:p>
                    <a:p>
                      <a:pPr>
                        <a:lnSpc>
                          <a:spcPct val="100000"/>
                        </a:lnSpc>
                        <a:spcBef>
                          <a:spcPts val="45"/>
                        </a:spcBef>
                      </a:pPr>
                      <a:endParaRPr sz="1300">
                        <a:latin typeface="Times New Roman"/>
                        <a:cs typeface="Times New Roman"/>
                      </a:endParaRPr>
                    </a:p>
                    <a:p>
                      <a:pPr marL="31750">
                        <a:lnSpc>
                          <a:spcPct val="100000"/>
                        </a:lnSpc>
                      </a:pPr>
                      <a:r>
                        <a:rPr sz="900" spc="40" dirty="0">
                          <a:latin typeface="Trebuchet MS"/>
                          <a:cs typeface="Trebuchet MS"/>
                        </a:rPr>
                        <a:t>0.02</a:t>
                      </a:r>
                      <a:endParaRPr sz="900">
                        <a:latin typeface="Trebuchet MS"/>
                        <a:cs typeface="Trebuchet MS"/>
                      </a:endParaRPr>
                    </a:p>
                    <a:p>
                      <a:pPr marL="130810">
                        <a:lnSpc>
                          <a:spcPct val="100000"/>
                        </a:lnSpc>
                        <a:spcBef>
                          <a:spcPts val="50"/>
                        </a:spcBef>
                      </a:pPr>
                      <a:r>
                        <a:rPr sz="900" spc="40" dirty="0">
                          <a:latin typeface="Trebuchet MS"/>
                          <a:cs typeface="Trebuchet MS"/>
                        </a:rPr>
                        <a:t>0.00</a:t>
                      </a:r>
                      <a:endParaRPr sz="900">
                        <a:latin typeface="Trebuchet MS"/>
                        <a:cs typeface="Trebuchet MS"/>
                      </a:endParaRPr>
                    </a:p>
                  </a:txBody>
                  <a:tcPr marL="0" marR="0" marT="0" marB="0"/>
                </a:tc>
                <a:tc>
                  <a:txBody>
                    <a:bodyPr/>
                    <a:lstStyle/>
                    <a:p>
                      <a:pPr marR="92710" algn="ctr">
                        <a:lnSpc>
                          <a:spcPct val="100000"/>
                        </a:lnSpc>
                        <a:spcBef>
                          <a:spcPts val="409"/>
                        </a:spcBef>
                      </a:pPr>
                      <a:r>
                        <a:rPr sz="900" spc="60" dirty="0">
                          <a:latin typeface="Trebuchet MS"/>
                          <a:cs typeface="Trebuchet MS"/>
                        </a:rPr>
                        <a:t>100</a:t>
                      </a:r>
                      <a:endParaRPr sz="900">
                        <a:latin typeface="Trebuchet MS"/>
                        <a:cs typeface="Trebuchet MS"/>
                      </a:endParaRPr>
                    </a:p>
                    <a:p>
                      <a:pPr>
                        <a:lnSpc>
                          <a:spcPct val="100000"/>
                        </a:lnSpc>
                        <a:spcBef>
                          <a:spcPts val="55"/>
                        </a:spcBef>
                      </a:pPr>
                      <a:endParaRPr sz="1100">
                        <a:latin typeface="Times New Roman"/>
                        <a:cs typeface="Times New Roman"/>
                      </a:endParaRPr>
                    </a:p>
                    <a:p>
                      <a:pPr marL="624840">
                        <a:lnSpc>
                          <a:spcPts val="480"/>
                        </a:lnSpc>
                      </a:pPr>
                      <a:r>
                        <a:rPr sz="900" spc="40" dirty="0">
                          <a:latin typeface="Trebuchet MS"/>
                          <a:cs typeface="Trebuchet MS"/>
                        </a:rPr>
                        <a:t>0.02</a:t>
                      </a:r>
                      <a:endParaRPr sz="900">
                        <a:latin typeface="Trebuchet MS"/>
                        <a:cs typeface="Trebuchet MS"/>
                      </a:endParaRPr>
                    </a:p>
                    <a:p>
                      <a:pPr marR="128905" algn="ctr">
                        <a:lnSpc>
                          <a:spcPts val="480"/>
                        </a:lnSpc>
                        <a:tabLst>
                          <a:tab pos="617220" algn="l"/>
                        </a:tabLst>
                      </a:pPr>
                      <a:r>
                        <a:rPr sz="1300" spc="67" baseline="-43209" dirty="0">
                          <a:latin typeface="Trebuchet MS"/>
                          <a:cs typeface="Trebuchet MS"/>
                        </a:rPr>
                        <a:t>0.00   </a:t>
                      </a:r>
                      <a:r>
                        <a:rPr sz="1300" spc="127" baseline="-43209" dirty="0">
                          <a:latin typeface="Trebuchet MS"/>
                          <a:cs typeface="Trebuchet MS"/>
                        </a:rPr>
                        <a:t> </a:t>
                      </a:r>
                      <a:r>
                        <a:rPr sz="900" spc="45" dirty="0">
                          <a:latin typeface="Trebuchet MS"/>
                          <a:cs typeface="Trebuchet MS"/>
                        </a:rPr>
                        <a:t>0.02	</a:t>
                      </a:r>
                      <a:r>
                        <a:rPr sz="1300" spc="60" baseline="6172" dirty="0">
                          <a:latin typeface="Trebuchet MS"/>
                          <a:cs typeface="Trebuchet MS"/>
                        </a:rPr>
                        <a:t>0.00</a:t>
                      </a:r>
                      <a:endParaRPr sz="1300" baseline="6172">
                        <a:latin typeface="Trebuchet MS"/>
                        <a:cs typeface="Trebuchet MS"/>
                      </a:endParaRPr>
                    </a:p>
                  </a:txBody>
                  <a:tcPr marL="0" marR="0" marT="103183" marB="0"/>
                </a:tc>
                <a:tc>
                  <a:txBody>
                    <a:bodyPr/>
                    <a:lstStyle/>
                    <a:p>
                      <a:pPr marR="33020" algn="r">
                        <a:lnSpc>
                          <a:spcPct val="100000"/>
                        </a:lnSpc>
                        <a:spcBef>
                          <a:spcPts val="260"/>
                        </a:spcBef>
                      </a:pPr>
                      <a:r>
                        <a:rPr sz="900" spc="60" dirty="0">
                          <a:latin typeface="Trebuchet MS"/>
                          <a:cs typeface="Trebuchet MS"/>
                        </a:rPr>
                        <a:t>100</a:t>
                      </a:r>
                      <a:endParaRPr sz="900">
                        <a:latin typeface="Trebuchet MS"/>
                        <a:cs typeface="Trebuchet MS"/>
                      </a:endParaRPr>
                    </a:p>
                    <a:p>
                      <a:pPr>
                        <a:lnSpc>
                          <a:spcPct val="100000"/>
                        </a:lnSpc>
                      </a:pPr>
                      <a:endParaRPr sz="1000">
                        <a:latin typeface="Times New Roman"/>
                        <a:cs typeface="Times New Roman"/>
                      </a:endParaRPr>
                    </a:p>
                    <a:p>
                      <a:pPr>
                        <a:lnSpc>
                          <a:spcPct val="100000"/>
                        </a:lnSpc>
                        <a:spcBef>
                          <a:spcPts val="30"/>
                        </a:spcBef>
                      </a:pPr>
                      <a:endParaRPr sz="1100">
                        <a:latin typeface="Times New Roman"/>
                        <a:cs typeface="Times New Roman"/>
                      </a:endParaRPr>
                    </a:p>
                    <a:p>
                      <a:pPr marL="184150">
                        <a:lnSpc>
                          <a:spcPct val="100000"/>
                        </a:lnSpc>
                      </a:pPr>
                      <a:r>
                        <a:rPr sz="1300" spc="67" baseline="-37037" dirty="0">
                          <a:latin typeface="Trebuchet MS"/>
                          <a:cs typeface="Trebuchet MS"/>
                        </a:rPr>
                        <a:t>0.00</a:t>
                      </a:r>
                      <a:r>
                        <a:rPr sz="900" spc="45" dirty="0">
                          <a:latin typeface="Trebuchet MS"/>
                          <a:cs typeface="Trebuchet MS"/>
                        </a:rPr>
                        <a:t>0.02</a:t>
                      </a:r>
                      <a:endParaRPr sz="900">
                        <a:latin typeface="Trebuchet MS"/>
                        <a:cs typeface="Trebuchet MS"/>
                      </a:endParaRPr>
                    </a:p>
                    <a:p>
                      <a:pPr marL="66040">
                        <a:lnSpc>
                          <a:spcPts val="220"/>
                        </a:lnSpc>
                        <a:spcBef>
                          <a:spcPts val="30"/>
                        </a:spcBef>
                      </a:pPr>
                      <a:r>
                        <a:rPr sz="900" spc="40" dirty="0">
                          <a:latin typeface="Trebuchet MS"/>
                          <a:cs typeface="Trebuchet MS"/>
                        </a:rPr>
                        <a:t>0.02</a:t>
                      </a:r>
                      <a:endParaRPr sz="900">
                        <a:latin typeface="Trebuchet MS"/>
                        <a:cs typeface="Trebuchet MS"/>
                      </a:endParaRPr>
                    </a:p>
                  </a:txBody>
                  <a:tcPr marL="0" marR="0" marT="65434" marB="0"/>
                </a:tc>
                <a:extLst>
                  <a:ext uri="{0D108BD9-81ED-4DB2-BD59-A6C34878D82A}">
                    <a16:rowId xmlns:a16="http://schemas.microsoft.com/office/drawing/2014/main" val="10002"/>
                  </a:ext>
                </a:extLst>
              </a:tr>
            </a:tbl>
          </a:graphicData>
        </a:graphic>
      </p:graphicFrame>
      <p:sp>
        <p:nvSpPr>
          <p:cNvPr id="31" name="object 31"/>
          <p:cNvSpPr/>
          <p:nvPr/>
        </p:nvSpPr>
        <p:spPr>
          <a:xfrm>
            <a:off x="7307143" y="4202950"/>
            <a:ext cx="76759" cy="10067"/>
          </a:xfrm>
          <a:custGeom>
            <a:avLst/>
            <a:gdLst/>
            <a:ahLst/>
            <a:cxnLst/>
            <a:rect l="l" t="t" r="r" b="b"/>
            <a:pathLst>
              <a:path w="38735" h="5080">
                <a:moveTo>
                  <a:pt x="38139" y="5057"/>
                </a:moveTo>
                <a:lnTo>
                  <a:pt x="0" y="5057"/>
                </a:lnTo>
                <a:lnTo>
                  <a:pt x="0" y="0"/>
                </a:lnTo>
                <a:lnTo>
                  <a:pt x="38139" y="0"/>
                </a:lnTo>
                <a:lnTo>
                  <a:pt x="38139" y="5057"/>
                </a:lnTo>
                <a:close/>
              </a:path>
            </a:pathLst>
          </a:custGeom>
          <a:solidFill>
            <a:srgbClr val="000000"/>
          </a:solidFill>
        </p:spPr>
        <p:txBody>
          <a:bodyPr wrap="square" lIns="0" tIns="0" rIns="0" bIns="0" rtlCol="0"/>
          <a:lstStyle/>
          <a:p>
            <a:endParaRPr sz="3567"/>
          </a:p>
        </p:txBody>
      </p:sp>
      <p:sp>
        <p:nvSpPr>
          <p:cNvPr id="32" name="object 32"/>
          <p:cNvSpPr txBox="1"/>
          <p:nvPr/>
        </p:nvSpPr>
        <p:spPr>
          <a:xfrm>
            <a:off x="2198793" y="4393597"/>
            <a:ext cx="8254767" cy="1666130"/>
          </a:xfrm>
          <a:prstGeom prst="rect">
            <a:avLst/>
          </a:prstGeom>
        </p:spPr>
        <p:txBody>
          <a:bodyPr vert="horz" wrap="square" lIns="0" tIns="23909" rIns="0" bIns="0" rtlCol="0">
            <a:spAutoFit/>
          </a:bodyPr>
          <a:lstStyle/>
          <a:p>
            <a:pPr marL="868282">
              <a:spcBef>
                <a:spcPts val="188"/>
              </a:spcBef>
            </a:pPr>
            <a:r>
              <a:rPr sz="1585" spc="-10" dirty="0">
                <a:solidFill>
                  <a:srgbClr val="3333B2"/>
                </a:solidFill>
                <a:latin typeface="Tahoma"/>
                <a:cs typeface="Tahoma"/>
              </a:rPr>
              <a:t>Figure:</a:t>
            </a:r>
            <a:r>
              <a:rPr sz="1585" spc="59" dirty="0">
                <a:solidFill>
                  <a:srgbClr val="3333B2"/>
                </a:solidFill>
                <a:latin typeface="Tahoma"/>
                <a:cs typeface="Tahoma"/>
              </a:rPr>
              <a:t> </a:t>
            </a:r>
            <a:r>
              <a:rPr sz="1585" spc="-20" dirty="0">
                <a:latin typeface="Tahoma"/>
                <a:cs typeface="Tahoma"/>
              </a:rPr>
              <a:t>Hessian</a:t>
            </a:r>
            <a:r>
              <a:rPr sz="1585" spc="59" dirty="0">
                <a:latin typeface="Tahoma"/>
                <a:cs typeface="Tahoma"/>
              </a:rPr>
              <a:t> </a:t>
            </a:r>
            <a:r>
              <a:rPr sz="1585" spc="-30" dirty="0">
                <a:latin typeface="Tahoma"/>
                <a:cs typeface="Tahoma"/>
              </a:rPr>
              <a:t>loss</a:t>
            </a:r>
            <a:r>
              <a:rPr sz="1585" spc="59" dirty="0">
                <a:latin typeface="Tahoma"/>
                <a:cs typeface="Tahoma"/>
              </a:rPr>
              <a:t> </a:t>
            </a:r>
            <a:r>
              <a:rPr sz="1585" spc="-30" dirty="0">
                <a:latin typeface="Tahoma"/>
                <a:cs typeface="Tahoma"/>
              </a:rPr>
              <a:t>landscapes</a:t>
            </a:r>
            <a:r>
              <a:rPr sz="1585" spc="59" dirty="0">
                <a:latin typeface="Tahoma"/>
                <a:cs typeface="Tahoma"/>
              </a:rPr>
              <a:t> </a:t>
            </a:r>
            <a:r>
              <a:rPr sz="1585" spc="-30" dirty="0">
                <a:latin typeface="Tahoma"/>
                <a:cs typeface="Tahoma"/>
              </a:rPr>
              <a:t>for</a:t>
            </a:r>
            <a:r>
              <a:rPr sz="1585" spc="59" dirty="0">
                <a:latin typeface="Tahoma"/>
                <a:cs typeface="Tahoma"/>
              </a:rPr>
              <a:t> </a:t>
            </a:r>
            <a:r>
              <a:rPr sz="1585" dirty="0">
                <a:latin typeface="Tahoma"/>
                <a:cs typeface="Tahoma"/>
              </a:rPr>
              <a:t>deterministic</a:t>
            </a:r>
            <a:r>
              <a:rPr sz="1585" spc="59" dirty="0">
                <a:latin typeface="Tahoma"/>
                <a:cs typeface="Tahoma"/>
              </a:rPr>
              <a:t> </a:t>
            </a:r>
            <a:r>
              <a:rPr sz="1585" spc="20" dirty="0">
                <a:latin typeface="Tahoma"/>
                <a:cs typeface="Tahoma"/>
              </a:rPr>
              <a:t>(left)</a:t>
            </a:r>
            <a:r>
              <a:rPr sz="1585" spc="59" dirty="0">
                <a:latin typeface="Tahoma"/>
                <a:cs typeface="Tahoma"/>
              </a:rPr>
              <a:t> </a:t>
            </a:r>
            <a:r>
              <a:rPr sz="1585" spc="-20" dirty="0">
                <a:latin typeface="Tahoma"/>
                <a:cs typeface="Tahoma"/>
              </a:rPr>
              <a:t>and</a:t>
            </a:r>
            <a:r>
              <a:rPr sz="1585" spc="59" dirty="0">
                <a:latin typeface="Tahoma"/>
                <a:cs typeface="Tahoma"/>
              </a:rPr>
              <a:t> </a:t>
            </a:r>
            <a:r>
              <a:rPr sz="1585" spc="-20" dirty="0">
                <a:latin typeface="Tahoma"/>
                <a:cs typeface="Tahoma"/>
              </a:rPr>
              <a:t>noisy</a:t>
            </a:r>
            <a:r>
              <a:rPr sz="1585" spc="59" dirty="0">
                <a:latin typeface="Tahoma"/>
                <a:cs typeface="Tahoma"/>
              </a:rPr>
              <a:t> </a:t>
            </a:r>
            <a:r>
              <a:rPr sz="1585" spc="20" dirty="0">
                <a:latin typeface="Tahoma"/>
                <a:cs typeface="Tahoma"/>
              </a:rPr>
              <a:t>(right)</a:t>
            </a:r>
            <a:r>
              <a:rPr sz="1585" spc="59" dirty="0">
                <a:latin typeface="Tahoma"/>
                <a:cs typeface="Tahoma"/>
              </a:rPr>
              <a:t> </a:t>
            </a:r>
            <a:r>
              <a:rPr sz="1585" spc="-20" dirty="0">
                <a:latin typeface="Tahoma"/>
                <a:cs typeface="Tahoma"/>
              </a:rPr>
              <a:t>model</a:t>
            </a:r>
            <a:endParaRPr sz="1585">
              <a:latin typeface="Tahoma"/>
              <a:cs typeface="Tahoma"/>
            </a:endParaRPr>
          </a:p>
          <a:p>
            <a:pPr>
              <a:lnSpc>
                <a:spcPct val="100000"/>
              </a:lnSpc>
            </a:pPr>
            <a:endParaRPr sz="1585">
              <a:latin typeface="Tahoma"/>
              <a:cs typeface="Tahoma"/>
            </a:endParaRPr>
          </a:p>
          <a:p>
            <a:pPr marL="25168" marR="10067">
              <a:lnSpc>
                <a:spcPts val="1784"/>
              </a:lnSpc>
              <a:spcBef>
                <a:spcPts val="1021"/>
              </a:spcBef>
            </a:pPr>
            <a:r>
              <a:rPr sz="1585" dirty="0">
                <a:latin typeface="Tahoma"/>
                <a:cs typeface="Tahoma"/>
              </a:rPr>
              <a:t>We</a:t>
            </a:r>
            <a:r>
              <a:rPr sz="1585" spc="40" dirty="0">
                <a:latin typeface="Tahoma"/>
                <a:cs typeface="Tahoma"/>
              </a:rPr>
              <a:t> </a:t>
            </a:r>
            <a:r>
              <a:rPr sz="1585" spc="-50" dirty="0">
                <a:latin typeface="Tahoma"/>
                <a:cs typeface="Tahoma"/>
              </a:rPr>
              <a:t>show</a:t>
            </a:r>
            <a:r>
              <a:rPr sz="1585" spc="40" dirty="0">
                <a:latin typeface="Tahoma"/>
                <a:cs typeface="Tahoma"/>
              </a:rPr>
              <a:t> </a:t>
            </a:r>
            <a:r>
              <a:rPr sz="1585" spc="10" dirty="0">
                <a:latin typeface="Tahoma"/>
                <a:cs typeface="Tahoma"/>
              </a:rPr>
              <a:t>that,</a:t>
            </a:r>
            <a:r>
              <a:rPr sz="1585" spc="40" dirty="0">
                <a:latin typeface="Tahoma"/>
                <a:cs typeface="Tahoma"/>
              </a:rPr>
              <a:t> </a:t>
            </a:r>
            <a:r>
              <a:rPr sz="1585" dirty="0">
                <a:latin typeface="Tahoma"/>
                <a:cs typeface="Tahoma"/>
              </a:rPr>
              <a:t>in</a:t>
            </a:r>
            <a:r>
              <a:rPr sz="1585" spc="40" dirty="0">
                <a:latin typeface="Tahoma"/>
                <a:cs typeface="Tahoma"/>
              </a:rPr>
              <a:t> </a:t>
            </a:r>
            <a:r>
              <a:rPr sz="1585" dirty="0">
                <a:latin typeface="Tahoma"/>
                <a:cs typeface="Tahoma"/>
              </a:rPr>
              <a:t>this</a:t>
            </a:r>
            <a:r>
              <a:rPr sz="1585" spc="40" dirty="0">
                <a:latin typeface="Tahoma"/>
                <a:cs typeface="Tahoma"/>
              </a:rPr>
              <a:t> </a:t>
            </a:r>
            <a:r>
              <a:rPr sz="1585" spc="-10" dirty="0">
                <a:latin typeface="Tahoma"/>
                <a:cs typeface="Tahoma"/>
              </a:rPr>
              <a:t>small</a:t>
            </a:r>
            <a:r>
              <a:rPr sz="1585" spc="40" dirty="0">
                <a:latin typeface="Tahoma"/>
                <a:cs typeface="Tahoma"/>
              </a:rPr>
              <a:t> </a:t>
            </a:r>
            <a:r>
              <a:rPr sz="1585" spc="-40" dirty="0">
                <a:latin typeface="Tahoma"/>
                <a:cs typeface="Tahoma"/>
              </a:rPr>
              <a:t>noise</a:t>
            </a:r>
            <a:r>
              <a:rPr sz="1585" spc="40" dirty="0">
                <a:latin typeface="Tahoma"/>
                <a:cs typeface="Tahoma"/>
              </a:rPr>
              <a:t> </a:t>
            </a:r>
            <a:r>
              <a:rPr sz="1585" spc="-30" dirty="0">
                <a:latin typeface="Tahoma"/>
                <a:cs typeface="Tahoma"/>
              </a:rPr>
              <a:t>regime,</a:t>
            </a:r>
            <a:r>
              <a:rPr sz="1585" spc="50" dirty="0">
                <a:latin typeface="Tahoma"/>
                <a:cs typeface="Tahoma"/>
              </a:rPr>
              <a:t> </a:t>
            </a:r>
            <a:r>
              <a:rPr sz="1585" spc="79" dirty="0">
                <a:latin typeface="Tahoma"/>
                <a:cs typeface="Tahoma"/>
              </a:rPr>
              <a:t>NRNNs</a:t>
            </a:r>
            <a:r>
              <a:rPr sz="1585" spc="40" dirty="0">
                <a:latin typeface="Tahoma"/>
                <a:cs typeface="Tahoma"/>
              </a:rPr>
              <a:t> </a:t>
            </a:r>
            <a:r>
              <a:rPr sz="1585" spc="-20" dirty="0">
                <a:solidFill>
                  <a:srgbClr val="FF0000"/>
                </a:solidFill>
                <a:latin typeface="Tahoma"/>
                <a:cs typeface="Tahoma"/>
              </a:rPr>
              <a:t>promote</a:t>
            </a:r>
            <a:r>
              <a:rPr sz="1585" spc="40" dirty="0">
                <a:solidFill>
                  <a:srgbClr val="FF0000"/>
                </a:solidFill>
                <a:latin typeface="Tahoma"/>
                <a:cs typeface="Tahoma"/>
              </a:rPr>
              <a:t> </a:t>
            </a:r>
            <a:r>
              <a:rPr sz="1585" spc="-20" dirty="0">
                <a:solidFill>
                  <a:srgbClr val="FF0000"/>
                </a:solidFill>
                <a:latin typeface="Tahoma"/>
                <a:cs typeface="Tahoma"/>
              </a:rPr>
              <a:t>classifiers</a:t>
            </a:r>
            <a:r>
              <a:rPr sz="1585" spc="40" dirty="0">
                <a:solidFill>
                  <a:srgbClr val="FF0000"/>
                </a:solidFill>
                <a:latin typeface="Tahoma"/>
                <a:cs typeface="Tahoma"/>
              </a:rPr>
              <a:t> </a:t>
            </a:r>
            <a:r>
              <a:rPr sz="1585" spc="10" dirty="0">
                <a:solidFill>
                  <a:srgbClr val="FF0000"/>
                </a:solidFill>
                <a:latin typeface="Tahoma"/>
                <a:cs typeface="Tahoma"/>
              </a:rPr>
              <a:t>with</a:t>
            </a:r>
            <a:r>
              <a:rPr sz="1585" spc="40" dirty="0">
                <a:solidFill>
                  <a:srgbClr val="FF0000"/>
                </a:solidFill>
                <a:latin typeface="Tahoma"/>
                <a:cs typeface="Tahoma"/>
              </a:rPr>
              <a:t> </a:t>
            </a:r>
            <a:r>
              <a:rPr sz="1585" spc="-40" dirty="0">
                <a:solidFill>
                  <a:srgbClr val="FF0000"/>
                </a:solidFill>
                <a:latin typeface="Tahoma"/>
                <a:cs typeface="Tahoma"/>
              </a:rPr>
              <a:t>large</a:t>
            </a:r>
            <a:r>
              <a:rPr sz="1585" spc="40" dirty="0">
                <a:solidFill>
                  <a:srgbClr val="FF0000"/>
                </a:solidFill>
                <a:latin typeface="Tahoma"/>
                <a:cs typeface="Tahoma"/>
              </a:rPr>
              <a:t> </a:t>
            </a:r>
            <a:r>
              <a:rPr sz="1585" dirty="0">
                <a:solidFill>
                  <a:srgbClr val="FF0000"/>
                </a:solidFill>
                <a:latin typeface="Tahoma"/>
                <a:cs typeface="Tahoma"/>
              </a:rPr>
              <a:t>classification </a:t>
            </a:r>
            <a:r>
              <a:rPr sz="1585" spc="-466" dirty="0">
                <a:solidFill>
                  <a:srgbClr val="FF0000"/>
                </a:solidFill>
                <a:latin typeface="Tahoma"/>
                <a:cs typeface="Tahoma"/>
              </a:rPr>
              <a:t> </a:t>
            </a:r>
            <a:r>
              <a:rPr sz="1585" spc="-20" dirty="0">
                <a:solidFill>
                  <a:srgbClr val="FF0000"/>
                </a:solidFill>
                <a:latin typeface="Tahoma"/>
                <a:cs typeface="Tahoma"/>
              </a:rPr>
              <a:t>margin</a:t>
            </a:r>
            <a:r>
              <a:rPr sz="1585" spc="-20" dirty="0">
                <a:latin typeface="Tahoma"/>
                <a:cs typeface="Tahoma"/>
              </a:rPr>
              <a:t>,</a:t>
            </a:r>
            <a:r>
              <a:rPr sz="1585" spc="59" dirty="0">
                <a:latin typeface="Tahoma"/>
                <a:cs typeface="Tahoma"/>
              </a:rPr>
              <a:t> </a:t>
            </a:r>
            <a:r>
              <a:rPr sz="1585" spc="-30" dirty="0">
                <a:latin typeface="Tahoma"/>
                <a:cs typeface="Tahoma"/>
              </a:rPr>
              <a:t>an</a:t>
            </a:r>
            <a:r>
              <a:rPr sz="1585" spc="59" dirty="0">
                <a:latin typeface="Tahoma"/>
                <a:cs typeface="Tahoma"/>
              </a:rPr>
              <a:t> </a:t>
            </a:r>
            <a:r>
              <a:rPr sz="1585" spc="10" dirty="0">
                <a:latin typeface="Tahoma"/>
                <a:cs typeface="Tahoma"/>
              </a:rPr>
              <a:t>attribute</a:t>
            </a:r>
            <a:r>
              <a:rPr sz="1585" spc="59" dirty="0">
                <a:latin typeface="Tahoma"/>
                <a:cs typeface="Tahoma"/>
              </a:rPr>
              <a:t> </a:t>
            </a:r>
            <a:r>
              <a:rPr sz="1585" spc="-20" dirty="0">
                <a:latin typeface="Tahoma"/>
                <a:cs typeface="Tahoma"/>
              </a:rPr>
              <a:t>linked</a:t>
            </a:r>
            <a:r>
              <a:rPr sz="1585" spc="59" dirty="0">
                <a:latin typeface="Tahoma"/>
                <a:cs typeface="Tahoma"/>
              </a:rPr>
              <a:t> </a:t>
            </a:r>
            <a:r>
              <a:rPr sz="1585" spc="20" dirty="0">
                <a:latin typeface="Tahoma"/>
                <a:cs typeface="Tahoma"/>
              </a:rPr>
              <a:t>to</a:t>
            </a:r>
            <a:r>
              <a:rPr sz="1585" spc="59" dirty="0">
                <a:latin typeface="Tahoma"/>
                <a:cs typeface="Tahoma"/>
              </a:rPr>
              <a:t> </a:t>
            </a:r>
            <a:r>
              <a:rPr sz="1585" spc="-30" dirty="0">
                <a:latin typeface="Tahoma"/>
                <a:cs typeface="Tahoma"/>
              </a:rPr>
              <a:t>improved</a:t>
            </a:r>
            <a:r>
              <a:rPr sz="1585" spc="59" dirty="0">
                <a:latin typeface="Tahoma"/>
                <a:cs typeface="Tahoma"/>
              </a:rPr>
              <a:t> </a:t>
            </a:r>
            <a:r>
              <a:rPr sz="1585" spc="-10" dirty="0">
                <a:latin typeface="Tahoma"/>
                <a:cs typeface="Tahoma"/>
              </a:rPr>
              <a:t>model</a:t>
            </a:r>
            <a:r>
              <a:rPr sz="1585" spc="59" dirty="0">
                <a:latin typeface="Tahoma"/>
                <a:cs typeface="Tahoma"/>
              </a:rPr>
              <a:t> </a:t>
            </a:r>
            <a:r>
              <a:rPr sz="1585" spc="-30" dirty="0">
                <a:latin typeface="Tahoma"/>
                <a:cs typeface="Tahoma"/>
              </a:rPr>
              <a:t>robustness</a:t>
            </a:r>
            <a:endParaRPr sz="1585">
              <a:latin typeface="Tahoma"/>
              <a:cs typeface="Tahoma"/>
            </a:endParaRPr>
          </a:p>
          <a:p>
            <a:pPr marL="25168" marR="218956">
              <a:lnSpc>
                <a:spcPts val="1784"/>
              </a:lnSpc>
              <a:spcBef>
                <a:spcPts val="783"/>
              </a:spcBef>
            </a:pPr>
            <a:r>
              <a:rPr sz="1585" dirty="0">
                <a:latin typeface="Tahoma"/>
                <a:cs typeface="Tahoma"/>
              </a:rPr>
              <a:t>We</a:t>
            </a:r>
            <a:r>
              <a:rPr sz="1585" spc="59" dirty="0">
                <a:latin typeface="Tahoma"/>
                <a:cs typeface="Tahoma"/>
              </a:rPr>
              <a:t> </a:t>
            </a:r>
            <a:r>
              <a:rPr sz="1585" spc="-20" dirty="0">
                <a:latin typeface="Tahoma"/>
                <a:cs typeface="Tahoma"/>
              </a:rPr>
              <a:t>also</a:t>
            </a:r>
            <a:r>
              <a:rPr sz="1585" spc="59" dirty="0">
                <a:latin typeface="Tahoma"/>
                <a:cs typeface="Tahoma"/>
              </a:rPr>
              <a:t> </a:t>
            </a:r>
            <a:r>
              <a:rPr sz="1585" spc="-30" dirty="0">
                <a:latin typeface="Tahoma"/>
                <a:cs typeface="Tahoma"/>
              </a:rPr>
              <a:t>provide</a:t>
            </a:r>
            <a:r>
              <a:rPr sz="1585" spc="69" dirty="0">
                <a:latin typeface="Tahoma"/>
                <a:cs typeface="Tahoma"/>
              </a:rPr>
              <a:t> </a:t>
            </a:r>
            <a:r>
              <a:rPr sz="1585" spc="-10" dirty="0">
                <a:latin typeface="Tahoma"/>
                <a:cs typeface="Tahoma"/>
              </a:rPr>
              <a:t>sufficient</a:t>
            </a:r>
            <a:r>
              <a:rPr sz="1585" spc="59" dirty="0">
                <a:latin typeface="Tahoma"/>
                <a:cs typeface="Tahoma"/>
              </a:rPr>
              <a:t> </a:t>
            </a:r>
            <a:r>
              <a:rPr sz="1585" dirty="0">
                <a:latin typeface="Tahoma"/>
                <a:cs typeface="Tahoma"/>
              </a:rPr>
              <a:t>conditions</a:t>
            </a:r>
            <a:r>
              <a:rPr sz="1585" spc="69" dirty="0">
                <a:latin typeface="Tahoma"/>
                <a:cs typeface="Tahoma"/>
              </a:rPr>
              <a:t> </a:t>
            </a:r>
            <a:r>
              <a:rPr sz="1585" spc="-30" dirty="0">
                <a:latin typeface="Tahoma"/>
                <a:cs typeface="Tahoma"/>
              </a:rPr>
              <a:t>for</a:t>
            </a:r>
            <a:r>
              <a:rPr sz="1585" spc="59" dirty="0">
                <a:latin typeface="Tahoma"/>
                <a:cs typeface="Tahoma"/>
              </a:rPr>
              <a:t> </a:t>
            </a:r>
            <a:r>
              <a:rPr sz="1585" spc="10" dirty="0">
                <a:latin typeface="Tahoma"/>
                <a:cs typeface="Tahoma"/>
              </a:rPr>
              <a:t>stability</a:t>
            </a:r>
            <a:r>
              <a:rPr sz="1585" spc="59" dirty="0">
                <a:latin typeface="Tahoma"/>
                <a:cs typeface="Tahoma"/>
              </a:rPr>
              <a:t> </a:t>
            </a:r>
            <a:r>
              <a:rPr sz="1585" spc="-10" dirty="0">
                <a:latin typeface="Tahoma"/>
                <a:cs typeface="Tahoma"/>
              </a:rPr>
              <a:t>of</a:t>
            </a:r>
            <a:r>
              <a:rPr sz="1585" spc="69" dirty="0">
                <a:latin typeface="Tahoma"/>
                <a:cs typeface="Tahoma"/>
              </a:rPr>
              <a:t> </a:t>
            </a:r>
            <a:r>
              <a:rPr sz="1585" spc="-20" dirty="0">
                <a:latin typeface="Tahoma"/>
                <a:cs typeface="Tahoma"/>
              </a:rPr>
              <a:t>the</a:t>
            </a:r>
            <a:r>
              <a:rPr sz="1585" spc="59" dirty="0">
                <a:latin typeface="Tahoma"/>
                <a:cs typeface="Tahoma"/>
              </a:rPr>
              <a:t> </a:t>
            </a:r>
            <a:r>
              <a:rPr sz="1585" spc="69" dirty="0">
                <a:latin typeface="Tahoma"/>
                <a:cs typeface="Tahoma"/>
              </a:rPr>
              <a:t>SDE, </a:t>
            </a:r>
            <a:r>
              <a:rPr sz="1585" spc="-30" dirty="0">
                <a:latin typeface="Tahoma"/>
                <a:cs typeface="Tahoma"/>
              </a:rPr>
              <a:t>showing</a:t>
            </a:r>
            <a:r>
              <a:rPr sz="1585" spc="59" dirty="0">
                <a:latin typeface="Tahoma"/>
                <a:cs typeface="Tahoma"/>
              </a:rPr>
              <a:t> </a:t>
            </a:r>
            <a:r>
              <a:rPr sz="1585" spc="20" dirty="0">
                <a:latin typeface="Tahoma"/>
                <a:cs typeface="Tahoma"/>
              </a:rPr>
              <a:t>that</a:t>
            </a:r>
            <a:r>
              <a:rPr sz="1585" spc="59" dirty="0">
                <a:latin typeface="Tahoma"/>
                <a:cs typeface="Tahoma"/>
              </a:rPr>
              <a:t> </a:t>
            </a:r>
            <a:r>
              <a:rPr sz="1585" spc="-40" dirty="0">
                <a:latin typeface="Tahoma"/>
                <a:cs typeface="Tahoma"/>
              </a:rPr>
              <a:t>noise</a:t>
            </a:r>
            <a:r>
              <a:rPr sz="1585" spc="69" dirty="0">
                <a:latin typeface="Tahoma"/>
                <a:cs typeface="Tahoma"/>
              </a:rPr>
              <a:t> </a:t>
            </a:r>
            <a:r>
              <a:rPr sz="1585" dirty="0">
                <a:latin typeface="Tahoma"/>
                <a:cs typeface="Tahoma"/>
              </a:rPr>
              <a:t>injection </a:t>
            </a:r>
            <a:r>
              <a:rPr sz="1585" spc="-466" dirty="0">
                <a:latin typeface="Tahoma"/>
                <a:cs typeface="Tahoma"/>
              </a:rPr>
              <a:t> </a:t>
            </a:r>
            <a:r>
              <a:rPr sz="1585" spc="-20" dirty="0">
                <a:latin typeface="Tahoma"/>
                <a:cs typeface="Tahoma"/>
              </a:rPr>
              <a:t>can</a:t>
            </a:r>
            <a:r>
              <a:rPr sz="1585" spc="50" dirty="0">
                <a:latin typeface="Tahoma"/>
                <a:cs typeface="Tahoma"/>
              </a:rPr>
              <a:t> </a:t>
            </a:r>
            <a:r>
              <a:rPr sz="1585" spc="-30" dirty="0">
                <a:latin typeface="Tahoma"/>
                <a:cs typeface="Tahoma"/>
              </a:rPr>
              <a:t>improve</a:t>
            </a:r>
            <a:r>
              <a:rPr sz="1585" spc="59" dirty="0">
                <a:latin typeface="Tahoma"/>
                <a:cs typeface="Tahoma"/>
              </a:rPr>
              <a:t> </a:t>
            </a:r>
            <a:r>
              <a:rPr sz="1585" spc="10" dirty="0">
                <a:latin typeface="Tahoma"/>
                <a:cs typeface="Tahoma"/>
              </a:rPr>
              <a:t>stability</a:t>
            </a:r>
            <a:r>
              <a:rPr sz="1585" spc="59" dirty="0">
                <a:latin typeface="Tahoma"/>
                <a:cs typeface="Tahoma"/>
              </a:rPr>
              <a:t> </a:t>
            </a:r>
            <a:r>
              <a:rPr sz="1585" spc="-10" dirty="0">
                <a:latin typeface="Tahoma"/>
                <a:cs typeface="Tahoma"/>
              </a:rPr>
              <a:t>during</a:t>
            </a:r>
            <a:r>
              <a:rPr sz="1585" spc="59" dirty="0">
                <a:latin typeface="Tahoma"/>
                <a:cs typeface="Tahoma"/>
              </a:rPr>
              <a:t> </a:t>
            </a:r>
            <a:r>
              <a:rPr sz="1585" dirty="0">
                <a:latin typeface="Tahoma"/>
                <a:cs typeface="Tahoma"/>
              </a:rPr>
              <a:t>training</a:t>
            </a:r>
            <a:endParaRPr sz="1585">
              <a:latin typeface="Tahoma"/>
              <a:cs typeface="Tahoma"/>
            </a:endParaRPr>
          </a:p>
        </p:txBody>
      </p:sp>
      <p:pic>
        <p:nvPicPr>
          <p:cNvPr id="33" name="object 33"/>
          <p:cNvPicPr/>
          <p:nvPr/>
        </p:nvPicPr>
        <p:blipFill>
          <a:blip r:embed="rId4" cstate="print"/>
          <a:stretch>
            <a:fillRect/>
          </a:stretch>
        </p:blipFill>
        <p:spPr>
          <a:xfrm>
            <a:off x="2001684" y="5102251"/>
            <a:ext cx="106304" cy="106304"/>
          </a:xfrm>
          <a:prstGeom prst="rect">
            <a:avLst/>
          </a:prstGeom>
        </p:spPr>
      </p:pic>
      <p:pic>
        <p:nvPicPr>
          <p:cNvPr id="34" name="object 34"/>
          <p:cNvPicPr/>
          <p:nvPr/>
        </p:nvPicPr>
        <p:blipFill>
          <a:blip r:embed="rId8" cstate="print"/>
          <a:stretch>
            <a:fillRect/>
          </a:stretch>
        </p:blipFill>
        <p:spPr>
          <a:xfrm>
            <a:off x="2001684" y="5653859"/>
            <a:ext cx="106304" cy="106304"/>
          </a:xfrm>
          <a:prstGeom prst="rect">
            <a:avLst/>
          </a:prstGeom>
        </p:spPr>
      </p:pic>
      <p:sp>
        <p:nvSpPr>
          <p:cNvPr id="35" name="object 35"/>
          <p:cNvSpPr txBox="1">
            <a:spLocks noGrp="1"/>
          </p:cNvSpPr>
          <p:nvPr>
            <p:ph type="sldNum" sz="quarter" idx="12"/>
          </p:nvPr>
        </p:nvSpPr>
        <p:spPr>
          <a:xfrm>
            <a:off x="23571514" y="1921885"/>
            <a:ext cx="1661018" cy="185435"/>
          </a:xfrm>
          <a:prstGeom prst="rect">
            <a:avLst/>
          </a:prstGeom>
        </p:spPr>
        <p:txBody>
          <a:bodyPr vert="horz" wrap="square" lIns="0" tIns="0" rIns="0" bIns="0" rtlCol="0" anchor="b">
            <a:spAutoFit/>
          </a:bodyPr>
          <a:lstStyle/>
          <a:p>
            <a:pPr marL="75503">
              <a:lnSpc>
                <a:spcPts val="1149"/>
              </a:lnSpc>
            </a:pPr>
            <a:fld id="{81D60167-4931-47E6-BA6A-407CBD079E47}" type="slidenum">
              <a:rPr spc="-20" dirty="0"/>
              <a:pPr marL="75503">
                <a:lnSpc>
                  <a:spcPts val="1149"/>
                </a:lnSpc>
              </a:pPr>
              <a:t>10</a:t>
            </a:fld>
            <a:r>
              <a:rPr spc="-139" dirty="0"/>
              <a:t> </a:t>
            </a:r>
            <a:r>
              <a:rPr spc="139" dirty="0"/>
              <a:t>/</a:t>
            </a:r>
            <a:r>
              <a:rPr spc="-139" dirty="0"/>
              <a:t> </a:t>
            </a:r>
            <a:r>
              <a:rPr spc="-20" dirty="0"/>
              <a:t>38</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8195" y="0"/>
            <a:ext cx="9131836" cy="390088"/>
            <a:chOff x="0" y="0"/>
            <a:chExt cx="4608195" cy="196850"/>
          </a:xfrm>
        </p:grpSpPr>
        <p:sp>
          <p:nvSpPr>
            <p:cNvPr id="3" name="object 3"/>
            <p:cNvSpPr/>
            <p:nvPr/>
          </p:nvSpPr>
          <p:spPr>
            <a:xfrm>
              <a:off x="120650"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4" name="object 4"/>
            <p:cNvSpPr/>
            <p:nvPr/>
          </p:nvSpPr>
          <p:spPr>
            <a:xfrm>
              <a:off x="171056"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5" name="object 5"/>
            <p:cNvSpPr/>
            <p:nvPr/>
          </p:nvSpPr>
          <p:spPr>
            <a:xfrm>
              <a:off x="221449"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6" name="object 6"/>
            <p:cNvSpPr/>
            <p:nvPr/>
          </p:nvSpPr>
          <p:spPr>
            <a:xfrm>
              <a:off x="8718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7" name="object 7"/>
            <p:cNvSpPr/>
            <p:nvPr/>
          </p:nvSpPr>
          <p:spPr>
            <a:xfrm>
              <a:off x="9222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8" name="object 8"/>
            <p:cNvSpPr/>
            <p:nvPr/>
          </p:nvSpPr>
          <p:spPr>
            <a:xfrm>
              <a:off x="9726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9" name="object 9"/>
            <p:cNvSpPr/>
            <p:nvPr/>
          </p:nvSpPr>
          <p:spPr>
            <a:xfrm>
              <a:off x="10230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0" name="object 10"/>
            <p:cNvSpPr/>
            <p:nvPr/>
          </p:nvSpPr>
          <p:spPr>
            <a:xfrm>
              <a:off x="1829244"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grpSp>
      <p:grpSp>
        <p:nvGrpSpPr>
          <p:cNvPr id="12" name="object 12"/>
          <p:cNvGrpSpPr/>
          <p:nvPr/>
        </p:nvGrpSpPr>
        <p:grpSpPr>
          <a:xfrm>
            <a:off x="7092110" y="205920"/>
            <a:ext cx="81793" cy="81793"/>
            <a:chOff x="2807716" y="103913"/>
            <a:chExt cx="41275" cy="41275"/>
          </a:xfrm>
        </p:grpSpPr>
        <p:sp>
          <p:nvSpPr>
            <p:cNvPr id="13" name="object 13"/>
            <p:cNvSpPr/>
            <p:nvPr/>
          </p:nvSpPr>
          <p:spPr>
            <a:xfrm>
              <a:off x="2810256" y="10645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sz="3567"/>
            </a:p>
          </p:txBody>
        </p:sp>
        <p:sp>
          <p:nvSpPr>
            <p:cNvPr id="14" name="object 14"/>
            <p:cNvSpPr/>
            <p:nvPr/>
          </p:nvSpPr>
          <p:spPr>
            <a:xfrm>
              <a:off x="2810256"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grpSp>
      <p:sp>
        <p:nvSpPr>
          <p:cNvPr id="16" name="object 16"/>
          <p:cNvSpPr/>
          <p:nvPr/>
        </p:nvSpPr>
        <p:spPr>
          <a:xfrm>
            <a:off x="9872254" y="210954"/>
            <a:ext cx="71726" cy="71726"/>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grpSp>
        <p:nvGrpSpPr>
          <p:cNvPr id="18" name="object 18"/>
          <p:cNvGrpSpPr/>
          <p:nvPr/>
        </p:nvGrpSpPr>
        <p:grpSpPr>
          <a:xfrm>
            <a:off x="1528195" y="306434"/>
            <a:ext cx="9131836" cy="437903"/>
            <a:chOff x="0" y="154635"/>
            <a:chExt cx="4608195" cy="220979"/>
          </a:xfrm>
        </p:grpSpPr>
        <p:pic>
          <p:nvPicPr>
            <p:cNvPr id="19" name="object 19"/>
            <p:cNvPicPr/>
            <p:nvPr/>
          </p:nvPicPr>
          <p:blipFill>
            <a:blip r:embed="rId2" cstate="print"/>
            <a:stretch>
              <a:fillRect/>
            </a:stretch>
          </p:blipFill>
          <p:spPr>
            <a:xfrm>
              <a:off x="0" y="154635"/>
              <a:ext cx="4608004" cy="56235"/>
            </a:xfrm>
            <a:prstGeom prst="rect">
              <a:avLst/>
            </a:prstGeom>
          </p:spPr>
        </p:pic>
        <p:sp>
          <p:nvSpPr>
            <p:cNvPr id="20" name="object 20"/>
            <p:cNvSpPr/>
            <p:nvPr/>
          </p:nvSpPr>
          <p:spPr>
            <a:xfrm>
              <a:off x="0" y="196824"/>
              <a:ext cx="4608195" cy="179070"/>
            </a:xfrm>
            <a:custGeom>
              <a:avLst/>
              <a:gdLst/>
              <a:ahLst/>
              <a:cxnLst/>
              <a:rect l="l" t="t" r="r" b="b"/>
              <a:pathLst>
                <a:path w="4608195" h="179070">
                  <a:moveTo>
                    <a:pt x="4608004" y="0"/>
                  </a:moveTo>
                  <a:lnTo>
                    <a:pt x="0" y="0"/>
                  </a:lnTo>
                  <a:lnTo>
                    <a:pt x="0" y="178536"/>
                  </a:lnTo>
                  <a:lnTo>
                    <a:pt x="4608004" y="178536"/>
                  </a:lnTo>
                  <a:lnTo>
                    <a:pt x="4608004" y="0"/>
                  </a:lnTo>
                  <a:close/>
                </a:path>
              </a:pathLst>
            </a:custGeom>
            <a:solidFill>
              <a:srgbClr val="D6D6EF"/>
            </a:solidFill>
          </p:spPr>
          <p:txBody>
            <a:bodyPr wrap="square" lIns="0" tIns="0" rIns="0" bIns="0" rtlCol="0"/>
            <a:lstStyle/>
            <a:p>
              <a:endParaRPr sz="3567"/>
            </a:p>
          </p:txBody>
        </p:sp>
      </p:grpSp>
      <p:sp>
        <p:nvSpPr>
          <p:cNvPr id="21" name="object 21"/>
          <p:cNvSpPr txBox="1"/>
          <p:nvPr/>
        </p:nvSpPr>
        <p:spPr>
          <a:xfrm>
            <a:off x="1713253" y="140132"/>
            <a:ext cx="3251571" cy="631562"/>
          </a:xfrm>
          <a:prstGeom prst="rect">
            <a:avLst/>
          </a:prstGeom>
        </p:spPr>
        <p:txBody>
          <a:bodyPr vert="horz" wrap="square" lIns="0" tIns="111993" rIns="0" bIns="0" rtlCol="0">
            <a:spAutoFit/>
          </a:bodyPr>
          <a:lstStyle/>
          <a:p>
            <a:pPr>
              <a:spcBef>
                <a:spcPts val="69"/>
              </a:spcBef>
            </a:pPr>
            <a:endParaRPr sz="1189" dirty="0">
              <a:latin typeface="Tahoma"/>
              <a:cs typeface="Tahoma"/>
            </a:endParaRPr>
          </a:p>
          <a:p>
            <a:pPr marL="25168"/>
            <a:r>
              <a:rPr sz="2180" dirty="0">
                <a:latin typeface="Tahoma"/>
                <a:cs typeface="Tahoma"/>
              </a:rPr>
              <a:t>Main</a:t>
            </a:r>
            <a:r>
              <a:rPr sz="2180" spc="-40" dirty="0">
                <a:latin typeface="Tahoma"/>
                <a:cs typeface="Tahoma"/>
              </a:rPr>
              <a:t> </a:t>
            </a:r>
            <a:r>
              <a:rPr sz="2180" spc="-69" dirty="0">
                <a:latin typeface="Tahoma"/>
                <a:cs typeface="Tahoma"/>
              </a:rPr>
              <a:t>Results</a:t>
            </a:r>
            <a:r>
              <a:rPr sz="2180" spc="-20" dirty="0">
                <a:latin typeface="Tahoma"/>
                <a:cs typeface="Tahoma"/>
              </a:rPr>
              <a:t> </a:t>
            </a:r>
            <a:r>
              <a:rPr sz="2180" spc="-59" dirty="0">
                <a:latin typeface="Tahoma"/>
                <a:cs typeface="Tahoma"/>
              </a:rPr>
              <a:t>(Experiments)</a:t>
            </a:r>
            <a:endParaRPr sz="2180" dirty="0">
              <a:latin typeface="Tahoma"/>
              <a:cs typeface="Tahoma"/>
            </a:endParaRPr>
          </a:p>
        </p:txBody>
      </p:sp>
      <p:pic>
        <p:nvPicPr>
          <p:cNvPr id="22" name="object 22"/>
          <p:cNvPicPr/>
          <p:nvPr/>
        </p:nvPicPr>
        <p:blipFill>
          <a:blip r:embed="rId3" cstate="print"/>
          <a:stretch>
            <a:fillRect/>
          </a:stretch>
        </p:blipFill>
        <p:spPr>
          <a:xfrm>
            <a:off x="1528195" y="715976"/>
            <a:ext cx="9131457" cy="55718"/>
          </a:xfrm>
          <a:prstGeom prst="rect">
            <a:avLst/>
          </a:prstGeom>
        </p:spPr>
      </p:pic>
      <p:sp>
        <p:nvSpPr>
          <p:cNvPr id="23" name="object 23"/>
          <p:cNvSpPr txBox="1"/>
          <p:nvPr/>
        </p:nvSpPr>
        <p:spPr>
          <a:xfrm>
            <a:off x="1734940" y="824869"/>
            <a:ext cx="8717839" cy="1147595"/>
          </a:xfrm>
          <a:prstGeom prst="rect">
            <a:avLst/>
          </a:prstGeom>
        </p:spPr>
        <p:txBody>
          <a:bodyPr vert="horz" wrap="square" lIns="0" tIns="44042" rIns="0" bIns="0" rtlCol="0">
            <a:spAutoFit/>
          </a:bodyPr>
          <a:lstStyle/>
          <a:p>
            <a:pPr marL="25168" marR="171140">
              <a:lnSpc>
                <a:spcPts val="1784"/>
              </a:lnSpc>
              <a:spcBef>
                <a:spcPts val="347"/>
              </a:spcBef>
            </a:pPr>
            <a:r>
              <a:rPr sz="1585" dirty="0">
                <a:latin typeface="Tahoma"/>
                <a:cs typeface="Tahoma"/>
              </a:rPr>
              <a:t>We</a:t>
            </a:r>
            <a:r>
              <a:rPr sz="1585" spc="59" dirty="0">
                <a:latin typeface="Tahoma"/>
                <a:cs typeface="Tahoma"/>
              </a:rPr>
              <a:t> </a:t>
            </a:r>
            <a:r>
              <a:rPr sz="1585" spc="-20" dirty="0">
                <a:latin typeface="Tahoma"/>
                <a:cs typeface="Tahoma"/>
              </a:rPr>
              <a:t>demonstrate</a:t>
            </a:r>
            <a:r>
              <a:rPr sz="1585" spc="59" dirty="0">
                <a:latin typeface="Tahoma"/>
                <a:cs typeface="Tahoma"/>
              </a:rPr>
              <a:t> </a:t>
            </a:r>
            <a:r>
              <a:rPr sz="1585" spc="-30" dirty="0">
                <a:latin typeface="Tahoma"/>
                <a:cs typeface="Tahoma"/>
              </a:rPr>
              <a:t>on</a:t>
            </a:r>
            <a:r>
              <a:rPr sz="1585" spc="69" dirty="0">
                <a:latin typeface="Tahoma"/>
                <a:cs typeface="Tahoma"/>
              </a:rPr>
              <a:t> </a:t>
            </a:r>
            <a:r>
              <a:rPr sz="1585" spc="-20" dirty="0">
                <a:latin typeface="Tahoma"/>
                <a:cs typeface="Tahoma"/>
              </a:rPr>
              <a:t>benchmark</a:t>
            </a:r>
            <a:r>
              <a:rPr sz="1585" spc="59" dirty="0">
                <a:latin typeface="Tahoma"/>
                <a:cs typeface="Tahoma"/>
              </a:rPr>
              <a:t> </a:t>
            </a:r>
            <a:r>
              <a:rPr sz="1585" dirty="0">
                <a:latin typeface="Tahoma"/>
                <a:cs typeface="Tahoma"/>
              </a:rPr>
              <a:t>data</a:t>
            </a:r>
            <a:r>
              <a:rPr sz="1585" spc="69" dirty="0">
                <a:latin typeface="Tahoma"/>
                <a:cs typeface="Tahoma"/>
              </a:rPr>
              <a:t> </a:t>
            </a:r>
            <a:r>
              <a:rPr sz="1585" spc="-40" dirty="0">
                <a:latin typeface="Tahoma"/>
                <a:cs typeface="Tahoma"/>
              </a:rPr>
              <a:t>sets</a:t>
            </a:r>
            <a:r>
              <a:rPr sz="1585" spc="59" dirty="0">
                <a:latin typeface="Tahoma"/>
                <a:cs typeface="Tahoma"/>
              </a:rPr>
              <a:t> </a:t>
            </a:r>
            <a:r>
              <a:rPr sz="1585" spc="20" dirty="0">
                <a:latin typeface="Tahoma"/>
                <a:cs typeface="Tahoma"/>
              </a:rPr>
              <a:t>that</a:t>
            </a:r>
            <a:r>
              <a:rPr sz="1585" spc="69" dirty="0">
                <a:latin typeface="Tahoma"/>
                <a:cs typeface="Tahoma"/>
              </a:rPr>
              <a:t> </a:t>
            </a:r>
            <a:r>
              <a:rPr sz="1585" spc="119" dirty="0">
                <a:latin typeface="Tahoma"/>
                <a:cs typeface="Tahoma"/>
              </a:rPr>
              <a:t>NRNN</a:t>
            </a:r>
            <a:r>
              <a:rPr sz="1585" spc="59" dirty="0">
                <a:latin typeface="Tahoma"/>
                <a:cs typeface="Tahoma"/>
              </a:rPr>
              <a:t> </a:t>
            </a:r>
            <a:r>
              <a:rPr sz="1585" spc="-20" dirty="0">
                <a:latin typeface="Tahoma"/>
                <a:cs typeface="Tahoma"/>
              </a:rPr>
              <a:t>classifiers</a:t>
            </a:r>
            <a:r>
              <a:rPr sz="1585" spc="69" dirty="0">
                <a:latin typeface="Tahoma"/>
                <a:cs typeface="Tahoma"/>
              </a:rPr>
              <a:t> </a:t>
            </a:r>
            <a:r>
              <a:rPr sz="1585" spc="-59" dirty="0">
                <a:latin typeface="Tahoma"/>
                <a:cs typeface="Tahoma"/>
              </a:rPr>
              <a:t>are</a:t>
            </a:r>
            <a:r>
              <a:rPr sz="1585" spc="59" dirty="0">
                <a:latin typeface="Tahoma"/>
                <a:cs typeface="Tahoma"/>
              </a:rPr>
              <a:t> </a:t>
            </a:r>
            <a:r>
              <a:rPr sz="1585" spc="-50" dirty="0">
                <a:solidFill>
                  <a:srgbClr val="FF0000"/>
                </a:solidFill>
                <a:latin typeface="Tahoma"/>
                <a:cs typeface="Tahoma"/>
              </a:rPr>
              <a:t>more</a:t>
            </a:r>
            <a:r>
              <a:rPr sz="1585" spc="69" dirty="0">
                <a:solidFill>
                  <a:srgbClr val="FF0000"/>
                </a:solidFill>
                <a:latin typeface="Tahoma"/>
                <a:cs typeface="Tahoma"/>
              </a:rPr>
              <a:t> </a:t>
            </a:r>
            <a:r>
              <a:rPr sz="1585" spc="-10" dirty="0">
                <a:solidFill>
                  <a:srgbClr val="FF0000"/>
                </a:solidFill>
                <a:latin typeface="Tahoma"/>
                <a:cs typeface="Tahoma"/>
              </a:rPr>
              <a:t>robust</a:t>
            </a:r>
            <a:r>
              <a:rPr sz="1585" spc="59" dirty="0">
                <a:solidFill>
                  <a:srgbClr val="FF0000"/>
                </a:solidFill>
                <a:latin typeface="Tahoma"/>
                <a:cs typeface="Tahoma"/>
              </a:rPr>
              <a:t> </a:t>
            </a:r>
            <a:r>
              <a:rPr sz="1585" spc="20" dirty="0">
                <a:solidFill>
                  <a:srgbClr val="FF0000"/>
                </a:solidFill>
                <a:latin typeface="Tahoma"/>
                <a:cs typeface="Tahoma"/>
              </a:rPr>
              <a:t>to</a:t>
            </a:r>
            <a:r>
              <a:rPr sz="1585" spc="69" dirty="0">
                <a:solidFill>
                  <a:srgbClr val="FF0000"/>
                </a:solidFill>
                <a:latin typeface="Tahoma"/>
                <a:cs typeface="Tahoma"/>
              </a:rPr>
              <a:t> </a:t>
            </a:r>
            <a:r>
              <a:rPr sz="1585" dirty="0">
                <a:solidFill>
                  <a:srgbClr val="FF0000"/>
                </a:solidFill>
                <a:latin typeface="Tahoma"/>
                <a:cs typeface="Tahoma"/>
              </a:rPr>
              <a:t>data </a:t>
            </a:r>
            <a:r>
              <a:rPr sz="1585" spc="10" dirty="0">
                <a:solidFill>
                  <a:srgbClr val="FF0000"/>
                </a:solidFill>
                <a:latin typeface="Tahoma"/>
                <a:cs typeface="Tahoma"/>
              </a:rPr>
              <a:t> </a:t>
            </a:r>
            <a:r>
              <a:rPr sz="1585" spc="-10" dirty="0">
                <a:solidFill>
                  <a:srgbClr val="FF0000"/>
                </a:solidFill>
                <a:latin typeface="Tahoma"/>
                <a:cs typeface="Tahoma"/>
              </a:rPr>
              <a:t>perturbations</a:t>
            </a:r>
            <a:r>
              <a:rPr sz="1585" spc="79" dirty="0">
                <a:solidFill>
                  <a:srgbClr val="FF0000"/>
                </a:solidFill>
                <a:latin typeface="Tahoma"/>
                <a:cs typeface="Tahoma"/>
              </a:rPr>
              <a:t> </a:t>
            </a:r>
            <a:r>
              <a:rPr sz="1585" spc="-40" dirty="0">
                <a:latin typeface="Tahoma"/>
                <a:cs typeface="Tahoma"/>
              </a:rPr>
              <a:t>when</a:t>
            </a:r>
            <a:r>
              <a:rPr sz="1585" spc="79" dirty="0">
                <a:latin typeface="Tahoma"/>
                <a:cs typeface="Tahoma"/>
              </a:rPr>
              <a:t> </a:t>
            </a:r>
            <a:r>
              <a:rPr sz="1585" spc="-30" dirty="0">
                <a:latin typeface="Tahoma"/>
                <a:cs typeface="Tahoma"/>
              </a:rPr>
              <a:t>compared</a:t>
            </a:r>
            <a:r>
              <a:rPr sz="1585" spc="79" dirty="0">
                <a:latin typeface="Tahoma"/>
                <a:cs typeface="Tahoma"/>
              </a:rPr>
              <a:t> </a:t>
            </a:r>
            <a:r>
              <a:rPr sz="1585" spc="20" dirty="0">
                <a:latin typeface="Tahoma"/>
                <a:cs typeface="Tahoma"/>
              </a:rPr>
              <a:t>to</a:t>
            </a:r>
            <a:r>
              <a:rPr sz="1585" spc="89" dirty="0">
                <a:latin typeface="Tahoma"/>
                <a:cs typeface="Tahoma"/>
              </a:rPr>
              <a:t> </a:t>
            </a:r>
            <a:r>
              <a:rPr sz="1585" spc="-20" dirty="0">
                <a:latin typeface="Tahoma"/>
                <a:cs typeface="Tahoma"/>
              </a:rPr>
              <a:t>other</a:t>
            </a:r>
            <a:r>
              <a:rPr sz="1585" spc="79" dirty="0">
                <a:latin typeface="Tahoma"/>
                <a:cs typeface="Tahoma"/>
              </a:rPr>
              <a:t> </a:t>
            </a:r>
            <a:r>
              <a:rPr sz="1585" spc="-20" dirty="0">
                <a:latin typeface="Tahoma"/>
                <a:cs typeface="Tahoma"/>
              </a:rPr>
              <a:t>recurrent</a:t>
            </a:r>
            <a:r>
              <a:rPr sz="1585" spc="79" dirty="0">
                <a:latin typeface="Tahoma"/>
                <a:cs typeface="Tahoma"/>
              </a:rPr>
              <a:t> </a:t>
            </a:r>
            <a:r>
              <a:rPr sz="1585" spc="-20" dirty="0">
                <a:latin typeface="Tahoma"/>
                <a:cs typeface="Tahoma"/>
              </a:rPr>
              <a:t>models,</a:t>
            </a:r>
            <a:r>
              <a:rPr sz="1585" spc="79" dirty="0">
                <a:latin typeface="Tahoma"/>
                <a:cs typeface="Tahoma"/>
              </a:rPr>
              <a:t> </a:t>
            </a:r>
            <a:r>
              <a:rPr sz="1585" spc="-20" dirty="0">
                <a:latin typeface="Tahoma"/>
                <a:cs typeface="Tahoma"/>
              </a:rPr>
              <a:t>while</a:t>
            </a:r>
            <a:r>
              <a:rPr sz="1585" spc="89" dirty="0">
                <a:latin typeface="Tahoma"/>
                <a:cs typeface="Tahoma"/>
              </a:rPr>
              <a:t> </a:t>
            </a:r>
            <a:r>
              <a:rPr sz="1585" spc="-10" dirty="0">
                <a:latin typeface="Tahoma"/>
                <a:cs typeface="Tahoma"/>
              </a:rPr>
              <a:t>retaining</a:t>
            </a:r>
            <a:r>
              <a:rPr sz="1585" spc="79" dirty="0">
                <a:latin typeface="Tahoma"/>
                <a:cs typeface="Tahoma"/>
              </a:rPr>
              <a:t> </a:t>
            </a:r>
            <a:r>
              <a:rPr sz="1585" spc="99" dirty="0">
                <a:latin typeface="Tahoma"/>
                <a:cs typeface="Tahoma"/>
              </a:rPr>
              <a:t>SOTA</a:t>
            </a:r>
            <a:r>
              <a:rPr sz="1585" spc="79" dirty="0">
                <a:latin typeface="Tahoma"/>
                <a:cs typeface="Tahoma"/>
              </a:rPr>
              <a:t> </a:t>
            </a:r>
            <a:r>
              <a:rPr sz="1585" spc="-30" dirty="0">
                <a:latin typeface="Tahoma"/>
                <a:cs typeface="Tahoma"/>
              </a:rPr>
              <a:t>performance</a:t>
            </a:r>
            <a:r>
              <a:rPr sz="1585" spc="89" dirty="0">
                <a:latin typeface="Tahoma"/>
                <a:cs typeface="Tahoma"/>
              </a:rPr>
              <a:t> </a:t>
            </a:r>
            <a:r>
              <a:rPr sz="1585" spc="-30" dirty="0">
                <a:latin typeface="Tahoma"/>
                <a:cs typeface="Tahoma"/>
              </a:rPr>
              <a:t>for </a:t>
            </a:r>
            <a:r>
              <a:rPr sz="1585" spc="-466" dirty="0">
                <a:latin typeface="Tahoma"/>
                <a:cs typeface="Tahoma"/>
              </a:rPr>
              <a:t> </a:t>
            </a:r>
            <a:r>
              <a:rPr sz="1585" spc="-20" dirty="0">
                <a:latin typeface="Tahoma"/>
                <a:cs typeface="Tahoma"/>
              </a:rPr>
              <a:t>clean</a:t>
            </a:r>
            <a:r>
              <a:rPr sz="1585" spc="50" dirty="0">
                <a:latin typeface="Tahoma"/>
                <a:cs typeface="Tahoma"/>
              </a:rPr>
              <a:t> </a:t>
            </a:r>
            <a:r>
              <a:rPr sz="1585" dirty="0">
                <a:latin typeface="Tahoma"/>
                <a:cs typeface="Tahoma"/>
              </a:rPr>
              <a:t>data</a:t>
            </a:r>
            <a:endParaRPr sz="1585">
              <a:latin typeface="Tahoma"/>
              <a:cs typeface="Tahoma"/>
            </a:endParaRPr>
          </a:p>
          <a:p>
            <a:pPr marL="25168">
              <a:spcBef>
                <a:spcPts val="1268"/>
              </a:spcBef>
            </a:pPr>
            <a:r>
              <a:rPr sz="1585" spc="-20" dirty="0">
                <a:solidFill>
                  <a:srgbClr val="3333B2"/>
                </a:solidFill>
                <a:latin typeface="Tahoma"/>
                <a:cs typeface="Tahoma"/>
              </a:rPr>
              <a:t>Table:</a:t>
            </a:r>
            <a:r>
              <a:rPr sz="1585" spc="40" dirty="0">
                <a:solidFill>
                  <a:srgbClr val="3333B2"/>
                </a:solidFill>
                <a:latin typeface="Tahoma"/>
                <a:cs typeface="Tahoma"/>
              </a:rPr>
              <a:t> </a:t>
            </a:r>
            <a:r>
              <a:rPr sz="1585" spc="-20" dirty="0">
                <a:latin typeface="Tahoma"/>
                <a:cs typeface="Tahoma"/>
              </a:rPr>
              <a:t>Robustness</a:t>
            </a:r>
            <a:r>
              <a:rPr sz="1585" spc="50" dirty="0">
                <a:latin typeface="Tahoma"/>
                <a:cs typeface="Tahoma"/>
              </a:rPr>
              <a:t> </a:t>
            </a:r>
            <a:r>
              <a:rPr sz="1585" dirty="0">
                <a:latin typeface="Tahoma"/>
                <a:cs typeface="Tahoma"/>
              </a:rPr>
              <a:t>w.r.t.</a:t>
            </a:r>
            <a:r>
              <a:rPr sz="1585" spc="248" dirty="0">
                <a:latin typeface="Tahoma"/>
                <a:cs typeface="Tahoma"/>
              </a:rPr>
              <a:t> </a:t>
            </a:r>
            <a:r>
              <a:rPr sz="1585" spc="-10" dirty="0">
                <a:latin typeface="Tahoma"/>
                <a:cs typeface="Tahoma"/>
              </a:rPr>
              <a:t>white</a:t>
            </a:r>
            <a:r>
              <a:rPr sz="1585" spc="50" dirty="0">
                <a:latin typeface="Tahoma"/>
                <a:cs typeface="Tahoma"/>
              </a:rPr>
              <a:t> </a:t>
            </a:r>
            <a:r>
              <a:rPr sz="1585" spc="-40" dirty="0">
                <a:latin typeface="Tahoma"/>
                <a:cs typeface="Tahoma"/>
              </a:rPr>
              <a:t>noise</a:t>
            </a:r>
            <a:r>
              <a:rPr sz="1585" spc="50" dirty="0">
                <a:latin typeface="Tahoma"/>
                <a:cs typeface="Tahoma"/>
              </a:rPr>
              <a:t> </a:t>
            </a:r>
            <a:r>
              <a:rPr sz="1585" spc="30" dirty="0">
                <a:latin typeface="Tahoma"/>
                <a:cs typeface="Tahoma"/>
              </a:rPr>
              <a:t>(</a:t>
            </a:r>
            <a:r>
              <a:rPr sz="1585" i="1" spc="30" dirty="0">
                <a:latin typeface="Verdana"/>
                <a:cs typeface="Verdana"/>
              </a:rPr>
              <a:t>σ</a:t>
            </a:r>
            <a:r>
              <a:rPr sz="1585" spc="30" dirty="0">
                <a:latin typeface="Tahoma"/>
                <a:cs typeface="Tahoma"/>
              </a:rPr>
              <a:t>)</a:t>
            </a:r>
            <a:r>
              <a:rPr sz="1585" spc="40" dirty="0">
                <a:latin typeface="Tahoma"/>
                <a:cs typeface="Tahoma"/>
              </a:rPr>
              <a:t> </a:t>
            </a:r>
            <a:r>
              <a:rPr sz="1585" spc="-20" dirty="0">
                <a:latin typeface="Tahoma"/>
                <a:cs typeface="Tahoma"/>
              </a:rPr>
              <a:t>and</a:t>
            </a:r>
            <a:r>
              <a:rPr sz="1585" spc="50" dirty="0">
                <a:latin typeface="Tahoma"/>
                <a:cs typeface="Tahoma"/>
              </a:rPr>
              <a:t> </a:t>
            </a:r>
            <a:r>
              <a:rPr sz="1585" spc="149" dirty="0">
                <a:latin typeface="Tahoma"/>
                <a:cs typeface="Tahoma"/>
              </a:rPr>
              <a:t>S&amp;P</a:t>
            </a:r>
            <a:r>
              <a:rPr sz="1585" spc="50" dirty="0">
                <a:latin typeface="Tahoma"/>
                <a:cs typeface="Tahoma"/>
              </a:rPr>
              <a:t> </a:t>
            </a:r>
            <a:r>
              <a:rPr sz="1585" spc="59" dirty="0">
                <a:latin typeface="Tahoma"/>
                <a:cs typeface="Tahoma"/>
              </a:rPr>
              <a:t>(</a:t>
            </a:r>
            <a:r>
              <a:rPr sz="1585" i="1" spc="59" dirty="0">
                <a:latin typeface="Verdana"/>
                <a:cs typeface="Verdana"/>
              </a:rPr>
              <a:t>α</a:t>
            </a:r>
            <a:r>
              <a:rPr sz="1585" spc="59" dirty="0">
                <a:latin typeface="Tahoma"/>
                <a:cs typeface="Tahoma"/>
              </a:rPr>
              <a:t>)</a:t>
            </a:r>
            <a:r>
              <a:rPr sz="1585" spc="50" dirty="0">
                <a:latin typeface="Tahoma"/>
                <a:cs typeface="Tahoma"/>
              </a:rPr>
              <a:t> </a:t>
            </a:r>
            <a:r>
              <a:rPr sz="1585" spc="-10" dirty="0">
                <a:latin typeface="Tahoma"/>
                <a:cs typeface="Tahoma"/>
              </a:rPr>
              <a:t>perturbations</a:t>
            </a:r>
            <a:r>
              <a:rPr sz="1585" spc="50" dirty="0">
                <a:latin typeface="Tahoma"/>
                <a:cs typeface="Tahoma"/>
              </a:rPr>
              <a:t> </a:t>
            </a:r>
            <a:r>
              <a:rPr sz="1585" spc="-30" dirty="0">
                <a:latin typeface="Tahoma"/>
                <a:cs typeface="Tahoma"/>
              </a:rPr>
              <a:t>on</a:t>
            </a:r>
            <a:r>
              <a:rPr sz="1585" spc="40" dirty="0">
                <a:latin typeface="Tahoma"/>
                <a:cs typeface="Tahoma"/>
              </a:rPr>
              <a:t> </a:t>
            </a:r>
            <a:r>
              <a:rPr sz="1585" spc="-20" dirty="0">
                <a:latin typeface="Tahoma"/>
                <a:cs typeface="Tahoma"/>
              </a:rPr>
              <a:t>the</a:t>
            </a:r>
            <a:r>
              <a:rPr sz="1585" spc="50" dirty="0">
                <a:latin typeface="Tahoma"/>
                <a:cs typeface="Tahoma"/>
              </a:rPr>
              <a:t> </a:t>
            </a:r>
            <a:r>
              <a:rPr sz="1585" spc="-40" dirty="0">
                <a:latin typeface="Tahoma"/>
                <a:cs typeface="Tahoma"/>
              </a:rPr>
              <a:t>ordered</a:t>
            </a:r>
            <a:r>
              <a:rPr sz="1585" spc="50" dirty="0">
                <a:latin typeface="Tahoma"/>
                <a:cs typeface="Tahoma"/>
              </a:rPr>
              <a:t> </a:t>
            </a:r>
            <a:r>
              <a:rPr sz="1585" spc="99" dirty="0">
                <a:latin typeface="Tahoma"/>
                <a:cs typeface="Tahoma"/>
              </a:rPr>
              <a:t>MNIST</a:t>
            </a:r>
            <a:r>
              <a:rPr sz="1585" spc="50" dirty="0">
                <a:latin typeface="Tahoma"/>
                <a:cs typeface="Tahoma"/>
              </a:rPr>
              <a:t> </a:t>
            </a:r>
            <a:r>
              <a:rPr sz="1585" spc="-10" dirty="0">
                <a:latin typeface="Tahoma"/>
                <a:cs typeface="Tahoma"/>
              </a:rPr>
              <a:t>task.</a:t>
            </a:r>
            <a:endParaRPr sz="1585">
              <a:latin typeface="Tahoma"/>
              <a:cs typeface="Tahoma"/>
            </a:endParaRPr>
          </a:p>
        </p:txBody>
      </p:sp>
      <p:graphicFrame>
        <p:nvGraphicFramePr>
          <p:cNvPr id="24" name="object 24"/>
          <p:cNvGraphicFramePr>
            <a:graphicFrameLocks noGrp="1"/>
          </p:cNvGraphicFramePr>
          <p:nvPr/>
        </p:nvGraphicFramePr>
        <p:xfrm>
          <a:off x="2131626" y="2185384"/>
          <a:ext cx="7970378" cy="1274258"/>
        </p:xfrm>
        <a:graphic>
          <a:graphicData uri="http://schemas.openxmlformats.org/drawingml/2006/table">
            <a:tbl>
              <a:tblPr firstRow="1" bandRow="1">
                <a:tableStyleId>{2D5ABB26-0587-4C30-8999-92F81FD0307C}</a:tableStyleId>
              </a:tblPr>
              <a:tblGrid>
                <a:gridCol w="3056529">
                  <a:extLst>
                    <a:ext uri="{9D8B030D-6E8A-4147-A177-3AD203B41FA5}">
                      <a16:colId xmlns:a16="http://schemas.microsoft.com/office/drawing/2014/main" val="20000"/>
                    </a:ext>
                  </a:extLst>
                </a:gridCol>
                <a:gridCol w="609041">
                  <a:extLst>
                    <a:ext uri="{9D8B030D-6E8A-4147-A177-3AD203B41FA5}">
                      <a16:colId xmlns:a16="http://schemas.microsoft.com/office/drawing/2014/main" val="20001"/>
                    </a:ext>
                  </a:extLst>
                </a:gridCol>
                <a:gridCol w="689575">
                  <a:extLst>
                    <a:ext uri="{9D8B030D-6E8A-4147-A177-3AD203B41FA5}">
                      <a16:colId xmlns:a16="http://schemas.microsoft.com/office/drawing/2014/main" val="20002"/>
                    </a:ext>
                  </a:extLst>
                </a:gridCol>
                <a:gridCol w="689575">
                  <a:extLst>
                    <a:ext uri="{9D8B030D-6E8A-4147-A177-3AD203B41FA5}">
                      <a16:colId xmlns:a16="http://schemas.microsoft.com/office/drawing/2014/main" val="20003"/>
                    </a:ext>
                  </a:extLst>
                </a:gridCol>
                <a:gridCol w="689575">
                  <a:extLst>
                    <a:ext uri="{9D8B030D-6E8A-4147-A177-3AD203B41FA5}">
                      <a16:colId xmlns:a16="http://schemas.microsoft.com/office/drawing/2014/main" val="20004"/>
                    </a:ext>
                  </a:extLst>
                </a:gridCol>
                <a:gridCol w="770109">
                  <a:extLst>
                    <a:ext uri="{9D8B030D-6E8A-4147-A177-3AD203B41FA5}">
                      <a16:colId xmlns:a16="http://schemas.microsoft.com/office/drawing/2014/main" val="20005"/>
                    </a:ext>
                  </a:extLst>
                </a:gridCol>
                <a:gridCol w="770109">
                  <a:extLst>
                    <a:ext uri="{9D8B030D-6E8A-4147-A177-3AD203B41FA5}">
                      <a16:colId xmlns:a16="http://schemas.microsoft.com/office/drawing/2014/main" val="20006"/>
                    </a:ext>
                  </a:extLst>
                </a:gridCol>
                <a:gridCol w="695865">
                  <a:extLst>
                    <a:ext uri="{9D8B030D-6E8A-4147-A177-3AD203B41FA5}">
                      <a16:colId xmlns:a16="http://schemas.microsoft.com/office/drawing/2014/main" val="20007"/>
                    </a:ext>
                  </a:extLst>
                </a:gridCol>
              </a:tblGrid>
              <a:tr h="242231">
                <a:tc>
                  <a:txBody>
                    <a:bodyPr/>
                    <a:lstStyle/>
                    <a:p>
                      <a:pPr marL="52705">
                        <a:lnSpc>
                          <a:spcPct val="100000"/>
                        </a:lnSpc>
                        <a:spcBef>
                          <a:spcPts val="95"/>
                        </a:spcBef>
                      </a:pPr>
                      <a:r>
                        <a:rPr sz="1100" spc="5" dirty="0">
                          <a:latin typeface="Tahoma"/>
                          <a:cs typeface="Tahoma"/>
                        </a:rPr>
                        <a:t>Name</a:t>
                      </a:r>
                      <a:endParaRPr sz="1100">
                        <a:latin typeface="Tahoma"/>
                        <a:cs typeface="Tahoma"/>
                      </a:endParaRPr>
                    </a:p>
                  </a:txBody>
                  <a:tcPr marL="0" marR="0" marT="23909" marB="0">
                    <a:lnT w="9525">
                      <a:solidFill>
                        <a:srgbClr val="000000"/>
                      </a:solidFill>
                      <a:prstDash val="solid"/>
                    </a:lnT>
                    <a:lnB w="6350">
                      <a:solidFill>
                        <a:srgbClr val="000000"/>
                      </a:solidFill>
                      <a:prstDash val="solid"/>
                    </a:lnB>
                  </a:tcPr>
                </a:tc>
                <a:tc>
                  <a:txBody>
                    <a:bodyPr/>
                    <a:lstStyle/>
                    <a:p>
                      <a:pPr algn="ctr">
                        <a:lnSpc>
                          <a:spcPct val="100000"/>
                        </a:lnSpc>
                        <a:spcBef>
                          <a:spcPts val="95"/>
                        </a:spcBef>
                      </a:pPr>
                      <a:r>
                        <a:rPr sz="1100" spc="-5" dirty="0">
                          <a:latin typeface="Tahoma"/>
                          <a:cs typeface="Tahoma"/>
                        </a:rPr>
                        <a:t>clean</a:t>
                      </a:r>
                      <a:endParaRPr sz="1100">
                        <a:latin typeface="Tahoma"/>
                        <a:cs typeface="Tahoma"/>
                      </a:endParaRPr>
                    </a:p>
                  </a:txBody>
                  <a:tcPr marL="0" marR="0" marT="23909" marB="0">
                    <a:lnT w="9525">
                      <a:solidFill>
                        <a:srgbClr val="000000"/>
                      </a:solidFill>
                      <a:prstDash val="solid"/>
                    </a:lnT>
                    <a:lnB w="6350">
                      <a:solidFill>
                        <a:srgbClr val="000000"/>
                      </a:solidFill>
                      <a:prstDash val="solid"/>
                    </a:lnB>
                  </a:tcPr>
                </a:tc>
                <a:tc>
                  <a:txBody>
                    <a:bodyPr/>
                    <a:lstStyle/>
                    <a:p>
                      <a:pPr algn="ctr">
                        <a:lnSpc>
                          <a:spcPct val="100000"/>
                        </a:lnSpc>
                        <a:spcBef>
                          <a:spcPts val="95"/>
                        </a:spcBef>
                      </a:pPr>
                      <a:r>
                        <a:rPr sz="1100" i="1" dirty="0">
                          <a:latin typeface="Verdana"/>
                          <a:cs typeface="Verdana"/>
                        </a:rPr>
                        <a:t>σ</a:t>
                      </a:r>
                      <a:r>
                        <a:rPr sz="1100" i="1" spc="-10" dirty="0">
                          <a:latin typeface="Verdana"/>
                          <a:cs typeface="Verdana"/>
                        </a:rPr>
                        <a:t> </a:t>
                      </a:r>
                      <a:r>
                        <a:rPr sz="1100" dirty="0">
                          <a:latin typeface="Tahoma"/>
                          <a:cs typeface="Tahoma"/>
                        </a:rPr>
                        <a:t>=</a:t>
                      </a:r>
                      <a:r>
                        <a:rPr sz="1100" spc="-10" dirty="0">
                          <a:latin typeface="Tahoma"/>
                          <a:cs typeface="Tahoma"/>
                        </a:rPr>
                        <a:t> </a:t>
                      </a:r>
                      <a:r>
                        <a:rPr sz="1100" dirty="0">
                          <a:latin typeface="Tahoma"/>
                          <a:cs typeface="Tahoma"/>
                        </a:rPr>
                        <a:t>0</a:t>
                      </a:r>
                      <a:r>
                        <a:rPr sz="1100" i="1" dirty="0">
                          <a:latin typeface="Verdana"/>
                          <a:cs typeface="Verdana"/>
                        </a:rPr>
                        <a:t>.</a:t>
                      </a:r>
                      <a:r>
                        <a:rPr sz="1100" dirty="0">
                          <a:latin typeface="Tahoma"/>
                          <a:cs typeface="Tahoma"/>
                        </a:rPr>
                        <a:t>1</a:t>
                      </a:r>
                      <a:endParaRPr sz="1100">
                        <a:latin typeface="Tahoma"/>
                        <a:cs typeface="Tahoma"/>
                      </a:endParaRPr>
                    </a:p>
                  </a:txBody>
                  <a:tcPr marL="0" marR="0" marT="23909" marB="0">
                    <a:lnT w="9525">
                      <a:solidFill>
                        <a:srgbClr val="000000"/>
                      </a:solidFill>
                      <a:prstDash val="solid"/>
                    </a:lnT>
                    <a:lnB w="6350">
                      <a:solidFill>
                        <a:srgbClr val="000000"/>
                      </a:solidFill>
                      <a:prstDash val="solid"/>
                    </a:lnB>
                  </a:tcPr>
                </a:tc>
                <a:tc>
                  <a:txBody>
                    <a:bodyPr/>
                    <a:lstStyle/>
                    <a:p>
                      <a:pPr algn="ctr">
                        <a:lnSpc>
                          <a:spcPct val="100000"/>
                        </a:lnSpc>
                        <a:spcBef>
                          <a:spcPts val="95"/>
                        </a:spcBef>
                      </a:pPr>
                      <a:r>
                        <a:rPr sz="1100" i="1" dirty="0">
                          <a:latin typeface="Verdana"/>
                          <a:cs typeface="Verdana"/>
                        </a:rPr>
                        <a:t>σ</a:t>
                      </a:r>
                      <a:r>
                        <a:rPr sz="1100" i="1" spc="-10" dirty="0">
                          <a:latin typeface="Verdana"/>
                          <a:cs typeface="Verdana"/>
                        </a:rPr>
                        <a:t> </a:t>
                      </a:r>
                      <a:r>
                        <a:rPr sz="1100" dirty="0">
                          <a:latin typeface="Tahoma"/>
                          <a:cs typeface="Tahoma"/>
                        </a:rPr>
                        <a:t>=</a:t>
                      </a:r>
                      <a:r>
                        <a:rPr sz="1100" spc="-10" dirty="0">
                          <a:latin typeface="Tahoma"/>
                          <a:cs typeface="Tahoma"/>
                        </a:rPr>
                        <a:t> </a:t>
                      </a:r>
                      <a:r>
                        <a:rPr sz="1100" dirty="0">
                          <a:latin typeface="Tahoma"/>
                          <a:cs typeface="Tahoma"/>
                        </a:rPr>
                        <a:t>0</a:t>
                      </a:r>
                      <a:r>
                        <a:rPr sz="1100" i="1" dirty="0">
                          <a:latin typeface="Verdana"/>
                          <a:cs typeface="Verdana"/>
                        </a:rPr>
                        <a:t>.</a:t>
                      </a:r>
                      <a:r>
                        <a:rPr sz="1100" dirty="0">
                          <a:latin typeface="Tahoma"/>
                          <a:cs typeface="Tahoma"/>
                        </a:rPr>
                        <a:t>2</a:t>
                      </a:r>
                      <a:endParaRPr sz="1100">
                        <a:latin typeface="Tahoma"/>
                        <a:cs typeface="Tahoma"/>
                      </a:endParaRPr>
                    </a:p>
                  </a:txBody>
                  <a:tcPr marL="0" marR="0" marT="23909" marB="0">
                    <a:lnT w="9525">
                      <a:solidFill>
                        <a:srgbClr val="000000"/>
                      </a:solidFill>
                      <a:prstDash val="solid"/>
                    </a:lnT>
                    <a:lnB w="6350">
                      <a:solidFill>
                        <a:srgbClr val="000000"/>
                      </a:solidFill>
                      <a:prstDash val="solid"/>
                    </a:lnB>
                  </a:tcPr>
                </a:tc>
                <a:tc>
                  <a:txBody>
                    <a:bodyPr/>
                    <a:lstStyle/>
                    <a:p>
                      <a:pPr marL="52705">
                        <a:lnSpc>
                          <a:spcPct val="100000"/>
                        </a:lnSpc>
                        <a:spcBef>
                          <a:spcPts val="95"/>
                        </a:spcBef>
                      </a:pPr>
                      <a:r>
                        <a:rPr sz="1100" i="1" dirty="0">
                          <a:latin typeface="Verdana"/>
                          <a:cs typeface="Verdana"/>
                        </a:rPr>
                        <a:t>σ</a:t>
                      </a:r>
                      <a:r>
                        <a:rPr sz="1100" i="1" spc="-10" dirty="0">
                          <a:latin typeface="Verdana"/>
                          <a:cs typeface="Verdana"/>
                        </a:rPr>
                        <a:t> </a:t>
                      </a:r>
                      <a:r>
                        <a:rPr sz="1100" dirty="0">
                          <a:latin typeface="Tahoma"/>
                          <a:cs typeface="Tahoma"/>
                        </a:rPr>
                        <a:t>=</a:t>
                      </a:r>
                      <a:r>
                        <a:rPr sz="1100" spc="-10" dirty="0">
                          <a:latin typeface="Tahoma"/>
                          <a:cs typeface="Tahoma"/>
                        </a:rPr>
                        <a:t> </a:t>
                      </a:r>
                      <a:r>
                        <a:rPr sz="1100" dirty="0">
                          <a:latin typeface="Tahoma"/>
                          <a:cs typeface="Tahoma"/>
                        </a:rPr>
                        <a:t>0</a:t>
                      </a:r>
                      <a:r>
                        <a:rPr sz="1100" i="1" dirty="0">
                          <a:latin typeface="Verdana"/>
                          <a:cs typeface="Verdana"/>
                        </a:rPr>
                        <a:t>.</a:t>
                      </a:r>
                      <a:r>
                        <a:rPr sz="1100" dirty="0">
                          <a:latin typeface="Tahoma"/>
                          <a:cs typeface="Tahoma"/>
                        </a:rPr>
                        <a:t>3</a:t>
                      </a:r>
                      <a:endParaRPr sz="1100">
                        <a:latin typeface="Tahoma"/>
                        <a:cs typeface="Tahoma"/>
                      </a:endParaRPr>
                    </a:p>
                  </a:txBody>
                  <a:tcPr marL="0" marR="0" marT="23909" marB="0">
                    <a:lnR w="6350">
                      <a:solidFill>
                        <a:srgbClr val="000000"/>
                      </a:solidFill>
                      <a:prstDash val="solid"/>
                    </a:lnR>
                    <a:lnT w="9525">
                      <a:solidFill>
                        <a:srgbClr val="000000"/>
                      </a:solidFill>
                      <a:prstDash val="solid"/>
                    </a:lnT>
                    <a:lnB w="6350">
                      <a:solidFill>
                        <a:srgbClr val="000000"/>
                      </a:solidFill>
                      <a:prstDash val="solid"/>
                    </a:lnB>
                  </a:tcPr>
                </a:tc>
                <a:tc>
                  <a:txBody>
                    <a:bodyPr/>
                    <a:lstStyle/>
                    <a:p>
                      <a:pPr algn="ctr">
                        <a:lnSpc>
                          <a:spcPct val="100000"/>
                        </a:lnSpc>
                        <a:spcBef>
                          <a:spcPts val="95"/>
                        </a:spcBef>
                      </a:pPr>
                      <a:r>
                        <a:rPr sz="1100" i="1" dirty="0">
                          <a:latin typeface="Verdana"/>
                          <a:cs typeface="Verdana"/>
                        </a:rPr>
                        <a:t>α</a:t>
                      </a:r>
                      <a:r>
                        <a:rPr sz="1100" i="1" spc="-30" dirty="0">
                          <a:latin typeface="Verdana"/>
                          <a:cs typeface="Verdana"/>
                        </a:rPr>
                        <a:t> </a:t>
                      </a:r>
                      <a:r>
                        <a:rPr sz="1100" dirty="0">
                          <a:latin typeface="Tahoma"/>
                          <a:cs typeface="Tahoma"/>
                        </a:rPr>
                        <a:t>=</a:t>
                      </a:r>
                      <a:r>
                        <a:rPr sz="1100" spc="-10" dirty="0">
                          <a:latin typeface="Tahoma"/>
                          <a:cs typeface="Tahoma"/>
                        </a:rPr>
                        <a:t> </a:t>
                      </a:r>
                      <a:r>
                        <a:rPr sz="1100" dirty="0">
                          <a:latin typeface="Tahoma"/>
                          <a:cs typeface="Tahoma"/>
                        </a:rPr>
                        <a:t>0</a:t>
                      </a:r>
                      <a:r>
                        <a:rPr sz="1100" i="1" dirty="0">
                          <a:latin typeface="Verdana"/>
                          <a:cs typeface="Verdana"/>
                        </a:rPr>
                        <a:t>.</a:t>
                      </a:r>
                      <a:r>
                        <a:rPr sz="1100" dirty="0">
                          <a:latin typeface="Tahoma"/>
                          <a:cs typeface="Tahoma"/>
                        </a:rPr>
                        <a:t>03</a:t>
                      </a:r>
                      <a:endParaRPr sz="1100">
                        <a:latin typeface="Tahoma"/>
                        <a:cs typeface="Tahoma"/>
                      </a:endParaRPr>
                    </a:p>
                  </a:txBody>
                  <a:tcPr marL="0" marR="0" marT="23909" marB="0">
                    <a:lnL w="6350">
                      <a:solidFill>
                        <a:srgbClr val="000000"/>
                      </a:solidFill>
                      <a:prstDash val="solid"/>
                    </a:lnL>
                    <a:lnT w="9525">
                      <a:solidFill>
                        <a:srgbClr val="000000"/>
                      </a:solidFill>
                      <a:prstDash val="solid"/>
                    </a:lnT>
                    <a:lnB w="6350">
                      <a:solidFill>
                        <a:srgbClr val="000000"/>
                      </a:solidFill>
                      <a:prstDash val="solid"/>
                    </a:lnB>
                  </a:tcPr>
                </a:tc>
                <a:tc>
                  <a:txBody>
                    <a:bodyPr/>
                    <a:lstStyle/>
                    <a:p>
                      <a:pPr algn="ctr">
                        <a:lnSpc>
                          <a:spcPct val="100000"/>
                        </a:lnSpc>
                        <a:spcBef>
                          <a:spcPts val="95"/>
                        </a:spcBef>
                      </a:pPr>
                      <a:r>
                        <a:rPr sz="1100" i="1" dirty="0">
                          <a:latin typeface="Verdana"/>
                          <a:cs typeface="Verdana"/>
                        </a:rPr>
                        <a:t>α</a:t>
                      </a:r>
                      <a:r>
                        <a:rPr sz="1100" i="1" spc="-30" dirty="0">
                          <a:latin typeface="Verdana"/>
                          <a:cs typeface="Verdana"/>
                        </a:rPr>
                        <a:t> </a:t>
                      </a:r>
                      <a:r>
                        <a:rPr sz="1100" dirty="0">
                          <a:latin typeface="Tahoma"/>
                          <a:cs typeface="Tahoma"/>
                        </a:rPr>
                        <a:t>=</a:t>
                      </a:r>
                      <a:r>
                        <a:rPr sz="1100" spc="-10" dirty="0">
                          <a:latin typeface="Tahoma"/>
                          <a:cs typeface="Tahoma"/>
                        </a:rPr>
                        <a:t> </a:t>
                      </a:r>
                      <a:r>
                        <a:rPr sz="1100" dirty="0">
                          <a:latin typeface="Tahoma"/>
                          <a:cs typeface="Tahoma"/>
                        </a:rPr>
                        <a:t>0</a:t>
                      </a:r>
                      <a:r>
                        <a:rPr sz="1100" i="1" dirty="0">
                          <a:latin typeface="Verdana"/>
                          <a:cs typeface="Verdana"/>
                        </a:rPr>
                        <a:t>.</a:t>
                      </a:r>
                      <a:r>
                        <a:rPr sz="1100" dirty="0">
                          <a:latin typeface="Tahoma"/>
                          <a:cs typeface="Tahoma"/>
                        </a:rPr>
                        <a:t>05</a:t>
                      </a:r>
                      <a:endParaRPr sz="1100">
                        <a:latin typeface="Tahoma"/>
                        <a:cs typeface="Tahoma"/>
                      </a:endParaRPr>
                    </a:p>
                  </a:txBody>
                  <a:tcPr marL="0" marR="0" marT="23909" marB="0">
                    <a:lnT w="9525">
                      <a:solidFill>
                        <a:srgbClr val="000000"/>
                      </a:solidFill>
                      <a:prstDash val="solid"/>
                    </a:lnT>
                    <a:lnB w="6350">
                      <a:solidFill>
                        <a:srgbClr val="000000"/>
                      </a:solidFill>
                      <a:prstDash val="solid"/>
                    </a:lnB>
                  </a:tcPr>
                </a:tc>
                <a:tc>
                  <a:txBody>
                    <a:bodyPr/>
                    <a:lstStyle/>
                    <a:p>
                      <a:pPr algn="ctr">
                        <a:lnSpc>
                          <a:spcPct val="100000"/>
                        </a:lnSpc>
                        <a:spcBef>
                          <a:spcPts val="95"/>
                        </a:spcBef>
                      </a:pPr>
                      <a:r>
                        <a:rPr sz="1100" i="1" dirty="0">
                          <a:latin typeface="Verdana"/>
                          <a:cs typeface="Verdana"/>
                        </a:rPr>
                        <a:t>α</a:t>
                      </a:r>
                      <a:r>
                        <a:rPr sz="1100" i="1" spc="-30" dirty="0">
                          <a:latin typeface="Verdana"/>
                          <a:cs typeface="Verdana"/>
                        </a:rPr>
                        <a:t> </a:t>
                      </a:r>
                      <a:r>
                        <a:rPr sz="1100" dirty="0">
                          <a:latin typeface="Tahoma"/>
                          <a:cs typeface="Tahoma"/>
                        </a:rPr>
                        <a:t>=</a:t>
                      </a:r>
                      <a:r>
                        <a:rPr sz="1100" spc="-10" dirty="0">
                          <a:latin typeface="Tahoma"/>
                          <a:cs typeface="Tahoma"/>
                        </a:rPr>
                        <a:t> </a:t>
                      </a:r>
                      <a:r>
                        <a:rPr sz="1100" dirty="0">
                          <a:latin typeface="Tahoma"/>
                          <a:cs typeface="Tahoma"/>
                        </a:rPr>
                        <a:t>0</a:t>
                      </a:r>
                      <a:r>
                        <a:rPr sz="1100" i="1" dirty="0">
                          <a:latin typeface="Verdana"/>
                          <a:cs typeface="Verdana"/>
                        </a:rPr>
                        <a:t>.</a:t>
                      </a:r>
                      <a:r>
                        <a:rPr sz="1100" dirty="0">
                          <a:latin typeface="Tahoma"/>
                          <a:cs typeface="Tahoma"/>
                        </a:rPr>
                        <a:t>1</a:t>
                      </a:r>
                      <a:endParaRPr sz="1100">
                        <a:latin typeface="Tahoma"/>
                        <a:cs typeface="Tahoma"/>
                      </a:endParaRPr>
                    </a:p>
                  </a:txBody>
                  <a:tcPr marL="0" marR="0" marT="23909" marB="0">
                    <a:lnT w="9525">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03361">
                <a:tc>
                  <a:txBody>
                    <a:bodyPr/>
                    <a:lstStyle/>
                    <a:p>
                      <a:pPr marL="52705">
                        <a:lnSpc>
                          <a:spcPts val="620"/>
                        </a:lnSpc>
                        <a:spcBef>
                          <a:spcPts val="85"/>
                        </a:spcBef>
                      </a:pPr>
                      <a:r>
                        <a:rPr sz="1100" spc="10" dirty="0">
                          <a:latin typeface="Tahoma"/>
                          <a:cs typeface="Tahoma"/>
                        </a:rPr>
                        <a:t>Antisymmetric</a:t>
                      </a:r>
                      <a:r>
                        <a:rPr sz="1100" spc="15" dirty="0">
                          <a:latin typeface="Tahoma"/>
                          <a:cs typeface="Tahoma"/>
                        </a:rPr>
                        <a:t> </a:t>
                      </a:r>
                      <a:r>
                        <a:rPr sz="1100" spc="45" dirty="0">
                          <a:latin typeface="Tahoma"/>
                          <a:cs typeface="Tahoma"/>
                        </a:rPr>
                        <a:t>RNN</a:t>
                      </a:r>
                      <a:r>
                        <a:rPr sz="1100" spc="20" dirty="0">
                          <a:latin typeface="Tahoma"/>
                          <a:cs typeface="Tahoma"/>
                        </a:rPr>
                        <a:t> </a:t>
                      </a:r>
                      <a:r>
                        <a:rPr sz="1100" spc="5" dirty="0">
                          <a:latin typeface="Tahoma"/>
                          <a:cs typeface="Tahoma"/>
                        </a:rPr>
                        <a:t>(Chang</a:t>
                      </a:r>
                      <a:r>
                        <a:rPr sz="1100" spc="15" dirty="0">
                          <a:latin typeface="Tahoma"/>
                          <a:cs typeface="Tahoma"/>
                        </a:rPr>
                        <a:t> </a:t>
                      </a:r>
                      <a:r>
                        <a:rPr sz="1100" dirty="0">
                          <a:latin typeface="Tahoma"/>
                          <a:cs typeface="Tahoma"/>
                        </a:rPr>
                        <a:t>et.</a:t>
                      </a:r>
                      <a:r>
                        <a:rPr sz="1100" spc="80" dirty="0">
                          <a:latin typeface="Tahoma"/>
                          <a:cs typeface="Tahoma"/>
                        </a:rPr>
                        <a:t> </a:t>
                      </a:r>
                      <a:r>
                        <a:rPr sz="1100" dirty="0">
                          <a:latin typeface="Tahoma"/>
                          <a:cs typeface="Tahoma"/>
                        </a:rPr>
                        <a:t>al.,</a:t>
                      </a:r>
                      <a:r>
                        <a:rPr sz="1100" spc="15" dirty="0">
                          <a:latin typeface="Tahoma"/>
                          <a:cs typeface="Tahoma"/>
                        </a:rPr>
                        <a:t> </a:t>
                      </a:r>
                      <a:r>
                        <a:rPr sz="1100" dirty="0">
                          <a:latin typeface="Tahoma"/>
                          <a:cs typeface="Tahoma"/>
                        </a:rPr>
                        <a:t>2019)</a:t>
                      </a:r>
                      <a:endParaRPr sz="1100">
                        <a:latin typeface="Tahoma"/>
                        <a:cs typeface="Tahoma"/>
                      </a:endParaRPr>
                    </a:p>
                  </a:txBody>
                  <a:tcPr marL="0" marR="0" marT="21392" marB="0">
                    <a:lnT w="6350">
                      <a:solidFill>
                        <a:srgbClr val="000000"/>
                      </a:solidFill>
                      <a:prstDash val="solid"/>
                    </a:lnT>
                  </a:tcPr>
                </a:tc>
                <a:tc>
                  <a:txBody>
                    <a:bodyPr/>
                    <a:lstStyle/>
                    <a:p>
                      <a:pPr algn="ctr">
                        <a:lnSpc>
                          <a:spcPts val="620"/>
                        </a:lnSpc>
                        <a:spcBef>
                          <a:spcPts val="85"/>
                        </a:spcBef>
                      </a:pPr>
                      <a:r>
                        <a:rPr sz="1100" spc="-15" dirty="0">
                          <a:latin typeface="Tahoma"/>
                          <a:cs typeface="Tahoma"/>
                        </a:rPr>
                        <a:t>97.5%</a:t>
                      </a:r>
                      <a:endParaRPr sz="1100">
                        <a:latin typeface="Tahoma"/>
                        <a:cs typeface="Tahoma"/>
                      </a:endParaRPr>
                    </a:p>
                  </a:txBody>
                  <a:tcPr marL="0" marR="0" marT="21392" marB="0">
                    <a:lnT w="6350">
                      <a:solidFill>
                        <a:srgbClr val="000000"/>
                      </a:solidFill>
                      <a:prstDash val="solid"/>
                    </a:lnT>
                  </a:tcPr>
                </a:tc>
                <a:tc>
                  <a:txBody>
                    <a:bodyPr/>
                    <a:lstStyle/>
                    <a:p>
                      <a:pPr algn="ctr">
                        <a:lnSpc>
                          <a:spcPts val="620"/>
                        </a:lnSpc>
                        <a:spcBef>
                          <a:spcPts val="85"/>
                        </a:spcBef>
                      </a:pPr>
                      <a:r>
                        <a:rPr sz="1100" spc="-15" dirty="0">
                          <a:latin typeface="Tahoma"/>
                          <a:cs typeface="Tahoma"/>
                        </a:rPr>
                        <a:t>45.7%</a:t>
                      </a:r>
                      <a:endParaRPr sz="1100">
                        <a:latin typeface="Tahoma"/>
                        <a:cs typeface="Tahoma"/>
                      </a:endParaRPr>
                    </a:p>
                  </a:txBody>
                  <a:tcPr marL="0" marR="0" marT="21392" marB="0">
                    <a:lnT w="6350">
                      <a:solidFill>
                        <a:srgbClr val="000000"/>
                      </a:solidFill>
                      <a:prstDash val="solid"/>
                    </a:lnT>
                  </a:tcPr>
                </a:tc>
                <a:tc>
                  <a:txBody>
                    <a:bodyPr/>
                    <a:lstStyle/>
                    <a:p>
                      <a:pPr algn="ctr">
                        <a:lnSpc>
                          <a:spcPts val="620"/>
                        </a:lnSpc>
                        <a:spcBef>
                          <a:spcPts val="85"/>
                        </a:spcBef>
                      </a:pPr>
                      <a:r>
                        <a:rPr sz="1100" spc="-15" dirty="0">
                          <a:latin typeface="Tahoma"/>
                          <a:cs typeface="Tahoma"/>
                        </a:rPr>
                        <a:t>22.3%</a:t>
                      </a:r>
                      <a:endParaRPr sz="1100">
                        <a:latin typeface="Tahoma"/>
                        <a:cs typeface="Tahoma"/>
                      </a:endParaRPr>
                    </a:p>
                  </a:txBody>
                  <a:tcPr marL="0" marR="0" marT="21392" marB="0">
                    <a:lnT w="6350">
                      <a:solidFill>
                        <a:srgbClr val="000000"/>
                      </a:solidFill>
                      <a:prstDash val="solid"/>
                    </a:lnT>
                  </a:tcPr>
                </a:tc>
                <a:tc>
                  <a:txBody>
                    <a:bodyPr/>
                    <a:lstStyle/>
                    <a:p>
                      <a:pPr marL="75565">
                        <a:lnSpc>
                          <a:spcPts val="620"/>
                        </a:lnSpc>
                        <a:spcBef>
                          <a:spcPts val="85"/>
                        </a:spcBef>
                      </a:pPr>
                      <a:r>
                        <a:rPr sz="1100" spc="-15" dirty="0">
                          <a:latin typeface="Tahoma"/>
                          <a:cs typeface="Tahoma"/>
                        </a:rPr>
                        <a:t>17.0%</a:t>
                      </a:r>
                      <a:endParaRPr sz="1100">
                        <a:latin typeface="Tahoma"/>
                        <a:cs typeface="Tahoma"/>
                      </a:endParaRPr>
                    </a:p>
                  </a:txBody>
                  <a:tcPr marL="0" marR="0" marT="21392" marB="0">
                    <a:lnR w="6350">
                      <a:solidFill>
                        <a:srgbClr val="000000"/>
                      </a:solidFill>
                      <a:prstDash val="solid"/>
                    </a:lnR>
                    <a:lnT w="6350">
                      <a:solidFill>
                        <a:srgbClr val="000000"/>
                      </a:solidFill>
                      <a:prstDash val="solid"/>
                    </a:lnT>
                  </a:tcPr>
                </a:tc>
                <a:tc>
                  <a:txBody>
                    <a:bodyPr/>
                    <a:lstStyle/>
                    <a:p>
                      <a:pPr algn="ctr">
                        <a:lnSpc>
                          <a:spcPts val="620"/>
                        </a:lnSpc>
                        <a:spcBef>
                          <a:spcPts val="85"/>
                        </a:spcBef>
                      </a:pPr>
                      <a:r>
                        <a:rPr sz="1100" spc="-15" dirty="0">
                          <a:latin typeface="Tahoma"/>
                          <a:cs typeface="Tahoma"/>
                        </a:rPr>
                        <a:t>77.1%</a:t>
                      </a:r>
                      <a:endParaRPr sz="1100">
                        <a:latin typeface="Tahoma"/>
                        <a:cs typeface="Tahoma"/>
                      </a:endParaRPr>
                    </a:p>
                  </a:txBody>
                  <a:tcPr marL="0" marR="0" marT="21392" marB="0">
                    <a:lnL w="6350">
                      <a:solidFill>
                        <a:srgbClr val="000000"/>
                      </a:solidFill>
                      <a:prstDash val="solid"/>
                    </a:lnL>
                    <a:lnT w="6350">
                      <a:solidFill>
                        <a:srgbClr val="000000"/>
                      </a:solidFill>
                      <a:prstDash val="solid"/>
                    </a:lnT>
                  </a:tcPr>
                </a:tc>
                <a:tc>
                  <a:txBody>
                    <a:bodyPr/>
                    <a:lstStyle/>
                    <a:p>
                      <a:pPr algn="ctr">
                        <a:lnSpc>
                          <a:spcPts val="620"/>
                        </a:lnSpc>
                        <a:spcBef>
                          <a:spcPts val="85"/>
                        </a:spcBef>
                      </a:pPr>
                      <a:r>
                        <a:rPr sz="1100" spc="-15" dirty="0">
                          <a:latin typeface="Tahoma"/>
                          <a:cs typeface="Tahoma"/>
                        </a:rPr>
                        <a:t>63.9%</a:t>
                      </a:r>
                      <a:endParaRPr sz="1100">
                        <a:latin typeface="Tahoma"/>
                        <a:cs typeface="Tahoma"/>
                      </a:endParaRPr>
                    </a:p>
                  </a:txBody>
                  <a:tcPr marL="0" marR="0" marT="21392" marB="0">
                    <a:lnT w="6350">
                      <a:solidFill>
                        <a:srgbClr val="000000"/>
                      </a:solidFill>
                      <a:prstDash val="solid"/>
                    </a:lnT>
                  </a:tcPr>
                </a:tc>
                <a:tc>
                  <a:txBody>
                    <a:bodyPr/>
                    <a:lstStyle/>
                    <a:p>
                      <a:pPr algn="ctr">
                        <a:lnSpc>
                          <a:spcPts val="620"/>
                        </a:lnSpc>
                        <a:spcBef>
                          <a:spcPts val="85"/>
                        </a:spcBef>
                      </a:pPr>
                      <a:r>
                        <a:rPr sz="1100" spc="-15" dirty="0">
                          <a:latin typeface="Tahoma"/>
                          <a:cs typeface="Tahoma"/>
                        </a:rPr>
                        <a:t>42.6%</a:t>
                      </a:r>
                      <a:endParaRPr sz="1100">
                        <a:latin typeface="Tahoma"/>
                        <a:cs typeface="Tahoma"/>
                      </a:endParaRPr>
                    </a:p>
                  </a:txBody>
                  <a:tcPr marL="0" marR="0" marT="21392" marB="0">
                    <a:lnT w="6350">
                      <a:solidFill>
                        <a:srgbClr val="000000"/>
                      </a:solidFill>
                      <a:prstDash val="solid"/>
                    </a:lnT>
                  </a:tcPr>
                </a:tc>
                <a:extLst>
                  <a:ext uri="{0D108BD9-81ED-4DB2-BD59-A6C34878D82A}">
                    <a16:rowId xmlns:a16="http://schemas.microsoft.com/office/drawing/2014/main" val="10001"/>
                  </a:ext>
                </a:extLst>
              </a:tr>
              <a:tr h="157961">
                <a:tc>
                  <a:txBody>
                    <a:bodyPr/>
                    <a:lstStyle/>
                    <a:p>
                      <a:pPr marL="52705">
                        <a:lnSpc>
                          <a:spcPts val="530"/>
                        </a:lnSpc>
                      </a:pPr>
                      <a:r>
                        <a:rPr sz="1100" spc="30" dirty="0">
                          <a:latin typeface="Tahoma"/>
                          <a:cs typeface="Tahoma"/>
                        </a:rPr>
                        <a:t>CoRNN</a:t>
                      </a:r>
                      <a:r>
                        <a:rPr sz="1100" spc="15" dirty="0">
                          <a:latin typeface="Tahoma"/>
                          <a:cs typeface="Tahoma"/>
                        </a:rPr>
                        <a:t> </a:t>
                      </a:r>
                      <a:r>
                        <a:rPr sz="1100" spc="5" dirty="0">
                          <a:latin typeface="Tahoma"/>
                          <a:cs typeface="Tahoma"/>
                        </a:rPr>
                        <a:t>(Rusch</a:t>
                      </a:r>
                      <a:r>
                        <a:rPr sz="1100" spc="15" dirty="0">
                          <a:latin typeface="Tahoma"/>
                          <a:cs typeface="Tahoma"/>
                        </a:rPr>
                        <a:t> </a:t>
                      </a:r>
                      <a:r>
                        <a:rPr sz="1100" dirty="0">
                          <a:latin typeface="Tahoma"/>
                          <a:cs typeface="Tahoma"/>
                        </a:rPr>
                        <a:t>et.</a:t>
                      </a:r>
                      <a:r>
                        <a:rPr sz="1100" spc="80" dirty="0">
                          <a:latin typeface="Tahoma"/>
                          <a:cs typeface="Tahoma"/>
                        </a:rPr>
                        <a:t> </a:t>
                      </a:r>
                      <a:r>
                        <a:rPr sz="1100" dirty="0">
                          <a:latin typeface="Tahoma"/>
                          <a:cs typeface="Tahoma"/>
                        </a:rPr>
                        <a:t>al.,</a:t>
                      </a:r>
                      <a:r>
                        <a:rPr sz="1100" spc="15" dirty="0">
                          <a:latin typeface="Tahoma"/>
                          <a:cs typeface="Tahoma"/>
                        </a:rPr>
                        <a:t> </a:t>
                      </a:r>
                      <a:r>
                        <a:rPr sz="1100" dirty="0">
                          <a:latin typeface="Tahoma"/>
                          <a:cs typeface="Tahoma"/>
                        </a:rPr>
                        <a:t>2021)</a:t>
                      </a:r>
                      <a:endParaRPr sz="1100">
                        <a:latin typeface="Tahoma"/>
                        <a:cs typeface="Tahoma"/>
                      </a:endParaRPr>
                    </a:p>
                  </a:txBody>
                  <a:tcPr marL="0" marR="0" marT="0" marB="0"/>
                </a:tc>
                <a:tc>
                  <a:txBody>
                    <a:bodyPr/>
                    <a:lstStyle/>
                    <a:p>
                      <a:pPr algn="ctr">
                        <a:lnSpc>
                          <a:spcPts val="530"/>
                        </a:lnSpc>
                      </a:pPr>
                      <a:r>
                        <a:rPr sz="1100" spc="-15" dirty="0">
                          <a:latin typeface="Tahoma"/>
                          <a:cs typeface="Tahoma"/>
                        </a:rPr>
                        <a:t>99.1%</a:t>
                      </a:r>
                      <a:endParaRPr sz="1100">
                        <a:latin typeface="Tahoma"/>
                        <a:cs typeface="Tahoma"/>
                      </a:endParaRPr>
                    </a:p>
                  </a:txBody>
                  <a:tcPr marL="0" marR="0" marT="0" marB="0"/>
                </a:tc>
                <a:tc>
                  <a:txBody>
                    <a:bodyPr/>
                    <a:lstStyle/>
                    <a:p>
                      <a:pPr algn="ctr">
                        <a:lnSpc>
                          <a:spcPts val="530"/>
                        </a:lnSpc>
                      </a:pPr>
                      <a:r>
                        <a:rPr sz="1100" spc="-15" dirty="0">
                          <a:latin typeface="Tahoma"/>
                          <a:cs typeface="Tahoma"/>
                        </a:rPr>
                        <a:t>96.6%</a:t>
                      </a:r>
                      <a:endParaRPr sz="1100">
                        <a:latin typeface="Tahoma"/>
                        <a:cs typeface="Tahoma"/>
                      </a:endParaRPr>
                    </a:p>
                  </a:txBody>
                  <a:tcPr marL="0" marR="0" marT="0" marB="0"/>
                </a:tc>
                <a:tc>
                  <a:txBody>
                    <a:bodyPr/>
                    <a:lstStyle/>
                    <a:p>
                      <a:pPr algn="ctr">
                        <a:lnSpc>
                          <a:spcPts val="530"/>
                        </a:lnSpc>
                      </a:pPr>
                      <a:r>
                        <a:rPr sz="1100" spc="-15" dirty="0">
                          <a:latin typeface="Tahoma"/>
                          <a:cs typeface="Tahoma"/>
                        </a:rPr>
                        <a:t>61.9%</a:t>
                      </a:r>
                      <a:endParaRPr sz="1100">
                        <a:latin typeface="Tahoma"/>
                        <a:cs typeface="Tahoma"/>
                      </a:endParaRPr>
                    </a:p>
                  </a:txBody>
                  <a:tcPr marL="0" marR="0" marT="0" marB="0"/>
                </a:tc>
                <a:tc>
                  <a:txBody>
                    <a:bodyPr/>
                    <a:lstStyle/>
                    <a:p>
                      <a:pPr marL="75565">
                        <a:lnSpc>
                          <a:spcPts val="530"/>
                        </a:lnSpc>
                      </a:pPr>
                      <a:r>
                        <a:rPr sz="1100" spc="-15" dirty="0">
                          <a:latin typeface="Tahoma"/>
                          <a:cs typeface="Tahoma"/>
                        </a:rPr>
                        <a:t>32.1%</a:t>
                      </a:r>
                      <a:endParaRPr sz="1100">
                        <a:latin typeface="Tahoma"/>
                        <a:cs typeface="Tahoma"/>
                      </a:endParaRPr>
                    </a:p>
                  </a:txBody>
                  <a:tcPr marL="0" marR="0" marT="0" marB="0">
                    <a:lnR w="6350">
                      <a:solidFill>
                        <a:srgbClr val="000000"/>
                      </a:solidFill>
                      <a:prstDash val="solid"/>
                    </a:lnR>
                  </a:tcPr>
                </a:tc>
                <a:tc>
                  <a:txBody>
                    <a:bodyPr/>
                    <a:lstStyle/>
                    <a:p>
                      <a:pPr algn="ctr">
                        <a:lnSpc>
                          <a:spcPts val="530"/>
                        </a:lnSpc>
                      </a:pPr>
                      <a:r>
                        <a:rPr sz="1100" spc="-15" dirty="0">
                          <a:latin typeface="Tahoma"/>
                          <a:cs typeface="Tahoma"/>
                        </a:rPr>
                        <a:t>95.6%</a:t>
                      </a:r>
                      <a:endParaRPr sz="1100">
                        <a:latin typeface="Tahoma"/>
                        <a:cs typeface="Tahoma"/>
                      </a:endParaRPr>
                    </a:p>
                  </a:txBody>
                  <a:tcPr marL="0" marR="0" marT="0" marB="0">
                    <a:lnL w="6350">
                      <a:solidFill>
                        <a:srgbClr val="000000"/>
                      </a:solidFill>
                      <a:prstDash val="solid"/>
                    </a:lnL>
                  </a:tcPr>
                </a:tc>
                <a:tc>
                  <a:txBody>
                    <a:bodyPr/>
                    <a:lstStyle/>
                    <a:p>
                      <a:pPr algn="ctr">
                        <a:lnSpc>
                          <a:spcPts val="530"/>
                        </a:lnSpc>
                      </a:pPr>
                      <a:r>
                        <a:rPr sz="1100" spc="-15" dirty="0">
                          <a:latin typeface="Tahoma"/>
                          <a:cs typeface="Tahoma"/>
                        </a:rPr>
                        <a:t>88.1%</a:t>
                      </a:r>
                      <a:endParaRPr sz="1100">
                        <a:latin typeface="Tahoma"/>
                        <a:cs typeface="Tahoma"/>
                      </a:endParaRPr>
                    </a:p>
                  </a:txBody>
                  <a:tcPr marL="0" marR="0" marT="0" marB="0"/>
                </a:tc>
                <a:tc>
                  <a:txBody>
                    <a:bodyPr/>
                    <a:lstStyle/>
                    <a:p>
                      <a:pPr algn="ctr">
                        <a:lnSpc>
                          <a:spcPts val="530"/>
                        </a:lnSpc>
                      </a:pPr>
                      <a:r>
                        <a:rPr sz="1100" spc="-15" dirty="0">
                          <a:latin typeface="Tahoma"/>
                          <a:cs typeface="Tahoma"/>
                        </a:rPr>
                        <a:t>58.9%</a:t>
                      </a:r>
                      <a:endParaRPr sz="1100">
                        <a:latin typeface="Tahoma"/>
                        <a:cs typeface="Tahoma"/>
                      </a:endParaRPr>
                    </a:p>
                  </a:txBody>
                  <a:tcPr marL="0" marR="0" marT="0" marB="0"/>
                </a:tc>
                <a:extLst>
                  <a:ext uri="{0D108BD9-81ED-4DB2-BD59-A6C34878D82A}">
                    <a16:rowId xmlns:a16="http://schemas.microsoft.com/office/drawing/2014/main" val="10002"/>
                  </a:ext>
                </a:extLst>
              </a:tr>
              <a:tr h="156628">
                <a:tc>
                  <a:txBody>
                    <a:bodyPr/>
                    <a:lstStyle/>
                    <a:p>
                      <a:pPr marL="52705">
                        <a:lnSpc>
                          <a:spcPts val="520"/>
                        </a:lnSpc>
                      </a:pPr>
                      <a:r>
                        <a:rPr sz="1100" spc="5" dirty="0">
                          <a:latin typeface="Tahoma"/>
                          <a:cs typeface="Tahoma"/>
                        </a:rPr>
                        <a:t>Exponential</a:t>
                      </a:r>
                      <a:r>
                        <a:rPr sz="1100" spc="20" dirty="0">
                          <a:latin typeface="Tahoma"/>
                          <a:cs typeface="Tahoma"/>
                        </a:rPr>
                        <a:t> </a:t>
                      </a:r>
                      <a:r>
                        <a:rPr sz="1100" spc="45" dirty="0">
                          <a:latin typeface="Tahoma"/>
                          <a:cs typeface="Tahoma"/>
                        </a:rPr>
                        <a:t>RNN</a:t>
                      </a:r>
                      <a:r>
                        <a:rPr sz="1100" spc="20" dirty="0">
                          <a:latin typeface="Tahoma"/>
                          <a:cs typeface="Tahoma"/>
                        </a:rPr>
                        <a:t> </a:t>
                      </a:r>
                      <a:r>
                        <a:rPr sz="1100" spc="5" dirty="0">
                          <a:latin typeface="Tahoma"/>
                          <a:cs typeface="Tahoma"/>
                        </a:rPr>
                        <a:t>(Lezcano</a:t>
                      </a:r>
                      <a:r>
                        <a:rPr sz="1100" spc="20" dirty="0">
                          <a:latin typeface="Tahoma"/>
                          <a:cs typeface="Tahoma"/>
                        </a:rPr>
                        <a:t> </a:t>
                      </a:r>
                      <a:r>
                        <a:rPr sz="1100" dirty="0">
                          <a:latin typeface="Tahoma"/>
                          <a:cs typeface="Tahoma"/>
                        </a:rPr>
                        <a:t>et.</a:t>
                      </a:r>
                      <a:r>
                        <a:rPr sz="1100" spc="80" dirty="0">
                          <a:latin typeface="Tahoma"/>
                          <a:cs typeface="Tahoma"/>
                        </a:rPr>
                        <a:t> </a:t>
                      </a:r>
                      <a:r>
                        <a:rPr sz="1100" dirty="0">
                          <a:latin typeface="Tahoma"/>
                          <a:cs typeface="Tahoma"/>
                        </a:rPr>
                        <a:t>al.,</a:t>
                      </a:r>
                      <a:r>
                        <a:rPr sz="1100" spc="20" dirty="0">
                          <a:latin typeface="Tahoma"/>
                          <a:cs typeface="Tahoma"/>
                        </a:rPr>
                        <a:t> </a:t>
                      </a:r>
                      <a:r>
                        <a:rPr sz="1100" dirty="0">
                          <a:latin typeface="Tahoma"/>
                          <a:cs typeface="Tahoma"/>
                        </a:rPr>
                        <a:t>2019)</a:t>
                      </a:r>
                      <a:endParaRPr sz="1100">
                        <a:latin typeface="Tahoma"/>
                        <a:cs typeface="Tahoma"/>
                      </a:endParaRPr>
                    </a:p>
                  </a:txBody>
                  <a:tcPr marL="0" marR="0" marT="0" marB="0"/>
                </a:tc>
                <a:tc>
                  <a:txBody>
                    <a:bodyPr/>
                    <a:lstStyle/>
                    <a:p>
                      <a:pPr algn="ctr">
                        <a:lnSpc>
                          <a:spcPts val="520"/>
                        </a:lnSpc>
                      </a:pPr>
                      <a:r>
                        <a:rPr sz="1100" spc="-15" dirty="0">
                          <a:latin typeface="Tahoma"/>
                          <a:cs typeface="Tahoma"/>
                        </a:rPr>
                        <a:t>96.7%</a:t>
                      </a:r>
                      <a:endParaRPr sz="1100">
                        <a:latin typeface="Tahoma"/>
                        <a:cs typeface="Tahoma"/>
                      </a:endParaRPr>
                    </a:p>
                  </a:txBody>
                  <a:tcPr marL="0" marR="0" marT="0" marB="0"/>
                </a:tc>
                <a:tc>
                  <a:txBody>
                    <a:bodyPr/>
                    <a:lstStyle/>
                    <a:p>
                      <a:pPr algn="ctr">
                        <a:lnSpc>
                          <a:spcPts val="520"/>
                        </a:lnSpc>
                      </a:pPr>
                      <a:r>
                        <a:rPr sz="1100" spc="-15" dirty="0">
                          <a:latin typeface="Tahoma"/>
                          <a:cs typeface="Tahoma"/>
                        </a:rPr>
                        <a:t>86.7%</a:t>
                      </a:r>
                      <a:endParaRPr sz="1100">
                        <a:latin typeface="Tahoma"/>
                        <a:cs typeface="Tahoma"/>
                      </a:endParaRPr>
                    </a:p>
                  </a:txBody>
                  <a:tcPr marL="0" marR="0" marT="0" marB="0"/>
                </a:tc>
                <a:tc>
                  <a:txBody>
                    <a:bodyPr/>
                    <a:lstStyle/>
                    <a:p>
                      <a:pPr algn="ctr">
                        <a:lnSpc>
                          <a:spcPts val="520"/>
                        </a:lnSpc>
                      </a:pPr>
                      <a:r>
                        <a:rPr sz="1100" spc="-15" dirty="0">
                          <a:latin typeface="Tahoma"/>
                          <a:cs typeface="Tahoma"/>
                        </a:rPr>
                        <a:t>58.1%</a:t>
                      </a:r>
                      <a:endParaRPr sz="1100">
                        <a:latin typeface="Tahoma"/>
                        <a:cs typeface="Tahoma"/>
                      </a:endParaRPr>
                    </a:p>
                  </a:txBody>
                  <a:tcPr marL="0" marR="0" marT="0" marB="0"/>
                </a:tc>
                <a:tc>
                  <a:txBody>
                    <a:bodyPr/>
                    <a:lstStyle/>
                    <a:p>
                      <a:pPr marL="75565">
                        <a:lnSpc>
                          <a:spcPts val="520"/>
                        </a:lnSpc>
                      </a:pPr>
                      <a:r>
                        <a:rPr sz="1100" spc="-15" dirty="0">
                          <a:latin typeface="Tahoma"/>
                          <a:cs typeface="Tahoma"/>
                        </a:rPr>
                        <a:t>33.3%</a:t>
                      </a:r>
                      <a:endParaRPr sz="1100">
                        <a:latin typeface="Tahoma"/>
                        <a:cs typeface="Tahoma"/>
                      </a:endParaRPr>
                    </a:p>
                  </a:txBody>
                  <a:tcPr marL="0" marR="0" marT="0" marB="0">
                    <a:lnR w="6350">
                      <a:solidFill>
                        <a:srgbClr val="000000"/>
                      </a:solidFill>
                      <a:prstDash val="solid"/>
                    </a:lnR>
                  </a:tcPr>
                </a:tc>
                <a:tc>
                  <a:txBody>
                    <a:bodyPr/>
                    <a:lstStyle/>
                    <a:p>
                      <a:pPr algn="ctr">
                        <a:lnSpc>
                          <a:spcPts val="520"/>
                        </a:lnSpc>
                      </a:pPr>
                      <a:r>
                        <a:rPr sz="1100" spc="-15" dirty="0">
                          <a:latin typeface="Tahoma"/>
                          <a:cs typeface="Tahoma"/>
                        </a:rPr>
                        <a:t>83.6%</a:t>
                      </a:r>
                      <a:endParaRPr sz="1100">
                        <a:latin typeface="Tahoma"/>
                        <a:cs typeface="Tahoma"/>
                      </a:endParaRPr>
                    </a:p>
                  </a:txBody>
                  <a:tcPr marL="0" marR="0" marT="0" marB="0">
                    <a:lnL w="6350">
                      <a:solidFill>
                        <a:srgbClr val="000000"/>
                      </a:solidFill>
                      <a:prstDash val="solid"/>
                    </a:lnL>
                  </a:tcPr>
                </a:tc>
                <a:tc>
                  <a:txBody>
                    <a:bodyPr/>
                    <a:lstStyle/>
                    <a:p>
                      <a:pPr algn="ctr">
                        <a:lnSpc>
                          <a:spcPts val="520"/>
                        </a:lnSpc>
                      </a:pPr>
                      <a:r>
                        <a:rPr sz="1100" spc="-15" dirty="0">
                          <a:latin typeface="Tahoma"/>
                          <a:cs typeface="Tahoma"/>
                        </a:rPr>
                        <a:t>70.7%</a:t>
                      </a:r>
                      <a:endParaRPr sz="1100">
                        <a:latin typeface="Tahoma"/>
                        <a:cs typeface="Tahoma"/>
                      </a:endParaRPr>
                    </a:p>
                  </a:txBody>
                  <a:tcPr marL="0" marR="0" marT="0" marB="0"/>
                </a:tc>
                <a:tc>
                  <a:txBody>
                    <a:bodyPr/>
                    <a:lstStyle/>
                    <a:p>
                      <a:pPr algn="ctr">
                        <a:lnSpc>
                          <a:spcPts val="520"/>
                        </a:lnSpc>
                      </a:pPr>
                      <a:r>
                        <a:rPr sz="1100" spc="-15" dirty="0">
                          <a:latin typeface="Tahoma"/>
                          <a:cs typeface="Tahoma"/>
                        </a:rPr>
                        <a:t>43.4%</a:t>
                      </a:r>
                      <a:endParaRPr sz="1100">
                        <a:latin typeface="Tahoma"/>
                        <a:cs typeface="Tahoma"/>
                      </a:endParaRPr>
                    </a:p>
                  </a:txBody>
                  <a:tcPr marL="0" marR="0" marT="0" marB="0"/>
                </a:tc>
                <a:extLst>
                  <a:ext uri="{0D108BD9-81ED-4DB2-BD59-A6C34878D82A}">
                    <a16:rowId xmlns:a16="http://schemas.microsoft.com/office/drawing/2014/main" val="10003"/>
                  </a:ext>
                </a:extLst>
              </a:tr>
              <a:tr h="157961">
                <a:tc>
                  <a:txBody>
                    <a:bodyPr/>
                    <a:lstStyle/>
                    <a:p>
                      <a:pPr marL="52705">
                        <a:lnSpc>
                          <a:spcPts val="530"/>
                        </a:lnSpc>
                      </a:pPr>
                      <a:r>
                        <a:rPr sz="1100" spc="10" dirty="0">
                          <a:latin typeface="Tahoma"/>
                          <a:cs typeface="Tahoma"/>
                        </a:rPr>
                        <a:t>Lipschitz</a:t>
                      </a:r>
                      <a:r>
                        <a:rPr sz="1100" spc="20" dirty="0">
                          <a:latin typeface="Tahoma"/>
                          <a:cs typeface="Tahoma"/>
                        </a:rPr>
                        <a:t> </a:t>
                      </a:r>
                      <a:r>
                        <a:rPr sz="1100" spc="45" dirty="0">
                          <a:latin typeface="Tahoma"/>
                          <a:cs typeface="Tahoma"/>
                        </a:rPr>
                        <a:t>RNN</a:t>
                      </a:r>
                      <a:r>
                        <a:rPr sz="1100" spc="20" dirty="0">
                          <a:latin typeface="Tahoma"/>
                          <a:cs typeface="Tahoma"/>
                        </a:rPr>
                        <a:t> </a:t>
                      </a:r>
                      <a:r>
                        <a:rPr sz="1100" spc="5" dirty="0">
                          <a:latin typeface="Tahoma"/>
                          <a:cs typeface="Tahoma"/>
                        </a:rPr>
                        <a:t>(Erichson</a:t>
                      </a:r>
                      <a:r>
                        <a:rPr sz="1100" spc="20" dirty="0">
                          <a:latin typeface="Tahoma"/>
                          <a:cs typeface="Tahoma"/>
                        </a:rPr>
                        <a:t> </a:t>
                      </a:r>
                      <a:r>
                        <a:rPr sz="1100" dirty="0">
                          <a:latin typeface="Tahoma"/>
                          <a:cs typeface="Tahoma"/>
                        </a:rPr>
                        <a:t>et.</a:t>
                      </a:r>
                      <a:r>
                        <a:rPr sz="1100" spc="80" dirty="0">
                          <a:latin typeface="Tahoma"/>
                          <a:cs typeface="Tahoma"/>
                        </a:rPr>
                        <a:t> </a:t>
                      </a:r>
                      <a:r>
                        <a:rPr sz="1100" dirty="0">
                          <a:latin typeface="Tahoma"/>
                          <a:cs typeface="Tahoma"/>
                        </a:rPr>
                        <a:t>al.,</a:t>
                      </a:r>
                      <a:r>
                        <a:rPr sz="1100" spc="25" dirty="0">
                          <a:latin typeface="Tahoma"/>
                          <a:cs typeface="Tahoma"/>
                        </a:rPr>
                        <a:t> </a:t>
                      </a:r>
                      <a:r>
                        <a:rPr sz="1100" dirty="0">
                          <a:latin typeface="Tahoma"/>
                          <a:cs typeface="Tahoma"/>
                        </a:rPr>
                        <a:t>2020)</a:t>
                      </a:r>
                      <a:endParaRPr sz="1100">
                        <a:latin typeface="Tahoma"/>
                        <a:cs typeface="Tahoma"/>
                      </a:endParaRPr>
                    </a:p>
                  </a:txBody>
                  <a:tcPr marL="0" marR="0" marT="0" marB="0"/>
                </a:tc>
                <a:tc>
                  <a:txBody>
                    <a:bodyPr/>
                    <a:lstStyle/>
                    <a:p>
                      <a:pPr algn="ctr">
                        <a:lnSpc>
                          <a:spcPts val="530"/>
                        </a:lnSpc>
                      </a:pPr>
                      <a:r>
                        <a:rPr sz="1100" b="1" spc="-5" dirty="0">
                          <a:latin typeface="Arial"/>
                          <a:cs typeface="Arial"/>
                        </a:rPr>
                        <a:t>99.2</a:t>
                      </a:r>
                      <a:r>
                        <a:rPr sz="1100" spc="-5" dirty="0">
                          <a:latin typeface="Tahoma"/>
                          <a:cs typeface="Tahoma"/>
                        </a:rPr>
                        <a:t>%</a:t>
                      </a:r>
                      <a:endParaRPr sz="1100">
                        <a:latin typeface="Tahoma"/>
                        <a:cs typeface="Tahoma"/>
                      </a:endParaRPr>
                    </a:p>
                  </a:txBody>
                  <a:tcPr marL="0" marR="0" marT="0" marB="0"/>
                </a:tc>
                <a:tc>
                  <a:txBody>
                    <a:bodyPr/>
                    <a:lstStyle/>
                    <a:p>
                      <a:pPr algn="ctr">
                        <a:lnSpc>
                          <a:spcPts val="530"/>
                        </a:lnSpc>
                      </a:pPr>
                      <a:r>
                        <a:rPr sz="1100" spc="-15" dirty="0">
                          <a:latin typeface="Tahoma"/>
                          <a:cs typeface="Tahoma"/>
                        </a:rPr>
                        <a:t>98.4%</a:t>
                      </a:r>
                      <a:endParaRPr sz="1100">
                        <a:latin typeface="Tahoma"/>
                        <a:cs typeface="Tahoma"/>
                      </a:endParaRPr>
                    </a:p>
                  </a:txBody>
                  <a:tcPr marL="0" marR="0" marT="0" marB="0"/>
                </a:tc>
                <a:tc>
                  <a:txBody>
                    <a:bodyPr/>
                    <a:lstStyle/>
                    <a:p>
                      <a:pPr algn="ctr">
                        <a:lnSpc>
                          <a:spcPts val="530"/>
                        </a:lnSpc>
                      </a:pPr>
                      <a:r>
                        <a:rPr sz="1100" spc="-15" dirty="0">
                          <a:latin typeface="Tahoma"/>
                          <a:cs typeface="Tahoma"/>
                        </a:rPr>
                        <a:t>78.9%</a:t>
                      </a:r>
                      <a:endParaRPr sz="1100">
                        <a:latin typeface="Tahoma"/>
                        <a:cs typeface="Tahoma"/>
                      </a:endParaRPr>
                    </a:p>
                  </a:txBody>
                  <a:tcPr marL="0" marR="0" marT="0" marB="0"/>
                </a:tc>
                <a:tc>
                  <a:txBody>
                    <a:bodyPr/>
                    <a:lstStyle/>
                    <a:p>
                      <a:pPr marL="75565">
                        <a:lnSpc>
                          <a:spcPts val="530"/>
                        </a:lnSpc>
                      </a:pPr>
                      <a:r>
                        <a:rPr sz="1100" spc="-15" dirty="0">
                          <a:latin typeface="Tahoma"/>
                          <a:cs typeface="Tahoma"/>
                        </a:rPr>
                        <a:t>47.1%</a:t>
                      </a:r>
                      <a:endParaRPr sz="1100">
                        <a:latin typeface="Tahoma"/>
                        <a:cs typeface="Tahoma"/>
                      </a:endParaRPr>
                    </a:p>
                  </a:txBody>
                  <a:tcPr marL="0" marR="0" marT="0" marB="0">
                    <a:lnR w="6350">
                      <a:solidFill>
                        <a:srgbClr val="000000"/>
                      </a:solidFill>
                      <a:prstDash val="solid"/>
                    </a:lnR>
                  </a:tcPr>
                </a:tc>
                <a:tc>
                  <a:txBody>
                    <a:bodyPr/>
                    <a:lstStyle/>
                    <a:p>
                      <a:pPr algn="ctr">
                        <a:lnSpc>
                          <a:spcPts val="530"/>
                        </a:lnSpc>
                      </a:pPr>
                      <a:r>
                        <a:rPr sz="1100" spc="-15" dirty="0">
                          <a:latin typeface="Tahoma"/>
                          <a:cs typeface="Tahoma"/>
                        </a:rPr>
                        <a:t>97.6%</a:t>
                      </a:r>
                      <a:endParaRPr sz="1100">
                        <a:latin typeface="Tahoma"/>
                        <a:cs typeface="Tahoma"/>
                      </a:endParaRPr>
                    </a:p>
                  </a:txBody>
                  <a:tcPr marL="0" marR="0" marT="0" marB="0">
                    <a:lnL w="6350">
                      <a:solidFill>
                        <a:srgbClr val="000000"/>
                      </a:solidFill>
                      <a:prstDash val="solid"/>
                    </a:lnL>
                  </a:tcPr>
                </a:tc>
                <a:tc>
                  <a:txBody>
                    <a:bodyPr/>
                    <a:lstStyle/>
                    <a:p>
                      <a:pPr algn="ctr">
                        <a:lnSpc>
                          <a:spcPts val="530"/>
                        </a:lnSpc>
                      </a:pPr>
                      <a:r>
                        <a:rPr sz="1100" spc="-15" dirty="0">
                          <a:latin typeface="Tahoma"/>
                          <a:cs typeface="Tahoma"/>
                        </a:rPr>
                        <a:t>93.4%</a:t>
                      </a:r>
                      <a:endParaRPr sz="1100">
                        <a:latin typeface="Tahoma"/>
                        <a:cs typeface="Tahoma"/>
                      </a:endParaRPr>
                    </a:p>
                  </a:txBody>
                  <a:tcPr marL="0" marR="0" marT="0" marB="0"/>
                </a:tc>
                <a:tc>
                  <a:txBody>
                    <a:bodyPr/>
                    <a:lstStyle/>
                    <a:p>
                      <a:pPr algn="ctr">
                        <a:lnSpc>
                          <a:spcPts val="530"/>
                        </a:lnSpc>
                      </a:pPr>
                      <a:r>
                        <a:rPr sz="1100" spc="-15" dirty="0">
                          <a:latin typeface="Tahoma"/>
                          <a:cs typeface="Tahoma"/>
                        </a:rPr>
                        <a:t>73.5%</a:t>
                      </a:r>
                      <a:endParaRPr sz="1100">
                        <a:latin typeface="Tahoma"/>
                        <a:cs typeface="Tahoma"/>
                      </a:endParaRPr>
                    </a:p>
                  </a:txBody>
                  <a:tcPr marL="0" marR="0" marT="0" marB="0"/>
                </a:tc>
                <a:extLst>
                  <a:ext uri="{0D108BD9-81ED-4DB2-BD59-A6C34878D82A}">
                    <a16:rowId xmlns:a16="http://schemas.microsoft.com/office/drawing/2014/main" val="10004"/>
                  </a:ext>
                </a:extLst>
              </a:tr>
              <a:tr h="157961">
                <a:tc>
                  <a:txBody>
                    <a:bodyPr/>
                    <a:lstStyle/>
                    <a:p>
                      <a:pPr marL="52705">
                        <a:lnSpc>
                          <a:spcPts val="530"/>
                        </a:lnSpc>
                      </a:pPr>
                      <a:r>
                        <a:rPr sz="1100" spc="45" dirty="0">
                          <a:latin typeface="Tahoma"/>
                          <a:cs typeface="Tahoma"/>
                        </a:rPr>
                        <a:t>NRNN</a:t>
                      </a:r>
                      <a:r>
                        <a:rPr sz="1100" spc="25" dirty="0">
                          <a:latin typeface="Tahoma"/>
                          <a:cs typeface="Tahoma"/>
                        </a:rPr>
                        <a:t> </a:t>
                      </a:r>
                      <a:r>
                        <a:rPr sz="1100" spc="10" dirty="0">
                          <a:latin typeface="Tahoma"/>
                          <a:cs typeface="Tahoma"/>
                        </a:rPr>
                        <a:t>(mult.</a:t>
                      </a:r>
                      <a:r>
                        <a:rPr sz="1100" spc="90" dirty="0">
                          <a:latin typeface="Tahoma"/>
                          <a:cs typeface="Tahoma"/>
                        </a:rPr>
                        <a:t> </a:t>
                      </a:r>
                      <a:r>
                        <a:rPr sz="1100" spc="-15" dirty="0">
                          <a:latin typeface="Tahoma"/>
                          <a:cs typeface="Tahoma"/>
                        </a:rPr>
                        <a:t>noise:</a:t>
                      </a:r>
                      <a:r>
                        <a:rPr sz="1100" spc="95" dirty="0">
                          <a:latin typeface="Tahoma"/>
                          <a:cs typeface="Tahoma"/>
                        </a:rPr>
                        <a:t> </a:t>
                      </a:r>
                      <a:r>
                        <a:rPr sz="1100" spc="-5" dirty="0">
                          <a:latin typeface="Tahoma"/>
                          <a:cs typeface="Tahoma"/>
                        </a:rPr>
                        <a:t>0.02</a:t>
                      </a:r>
                      <a:r>
                        <a:rPr sz="1100" spc="30" dirty="0">
                          <a:latin typeface="Tahoma"/>
                          <a:cs typeface="Tahoma"/>
                        </a:rPr>
                        <a:t> </a:t>
                      </a:r>
                      <a:r>
                        <a:rPr sz="1100" spc="85" dirty="0">
                          <a:latin typeface="Tahoma"/>
                          <a:cs typeface="Tahoma"/>
                        </a:rPr>
                        <a:t>/</a:t>
                      </a:r>
                      <a:r>
                        <a:rPr sz="1100" spc="30" dirty="0">
                          <a:latin typeface="Tahoma"/>
                          <a:cs typeface="Tahoma"/>
                        </a:rPr>
                        <a:t> </a:t>
                      </a:r>
                      <a:r>
                        <a:rPr sz="1100" spc="-5" dirty="0">
                          <a:latin typeface="Tahoma"/>
                          <a:cs typeface="Tahoma"/>
                        </a:rPr>
                        <a:t>add.</a:t>
                      </a:r>
                      <a:r>
                        <a:rPr sz="1100" spc="90" dirty="0">
                          <a:latin typeface="Tahoma"/>
                          <a:cs typeface="Tahoma"/>
                        </a:rPr>
                        <a:t> </a:t>
                      </a:r>
                      <a:r>
                        <a:rPr sz="1100" spc="-15" dirty="0">
                          <a:latin typeface="Tahoma"/>
                          <a:cs typeface="Tahoma"/>
                        </a:rPr>
                        <a:t>noise:</a:t>
                      </a:r>
                      <a:r>
                        <a:rPr sz="1100" spc="95" dirty="0">
                          <a:latin typeface="Tahoma"/>
                          <a:cs typeface="Tahoma"/>
                        </a:rPr>
                        <a:t> </a:t>
                      </a:r>
                      <a:r>
                        <a:rPr sz="1100" spc="-5" dirty="0">
                          <a:latin typeface="Tahoma"/>
                          <a:cs typeface="Tahoma"/>
                        </a:rPr>
                        <a:t>0.02)</a:t>
                      </a:r>
                      <a:endParaRPr sz="1100">
                        <a:latin typeface="Tahoma"/>
                        <a:cs typeface="Tahoma"/>
                      </a:endParaRPr>
                    </a:p>
                  </a:txBody>
                  <a:tcPr marL="0" marR="0" marT="0" marB="0"/>
                </a:tc>
                <a:tc>
                  <a:txBody>
                    <a:bodyPr/>
                    <a:lstStyle/>
                    <a:p>
                      <a:pPr algn="ctr">
                        <a:lnSpc>
                          <a:spcPts val="530"/>
                        </a:lnSpc>
                      </a:pPr>
                      <a:r>
                        <a:rPr sz="1100" spc="-15" dirty="0">
                          <a:latin typeface="Tahoma"/>
                          <a:cs typeface="Tahoma"/>
                        </a:rPr>
                        <a:t>99.1%</a:t>
                      </a:r>
                      <a:endParaRPr sz="1100">
                        <a:latin typeface="Tahoma"/>
                        <a:cs typeface="Tahoma"/>
                      </a:endParaRPr>
                    </a:p>
                  </a:txBody>
                  <a:tcPr marL="0" marR="0" marT="0" marB="0"/>
                </a:tc>
                <a:tc>
                  <a:txBody>
                    <a:bodyPr/>
                    <a:lstStyle/>
                    <a:p>
                      <a:pPr algn="ctr">
                        <a:lnSpc>
                          <a:spcPts val="530"/>
                        </a:lnSpc>
                      </a:pPr>
                      <a:r>
                        <a:rPr sz="1100" b="1" spc="-5" dirty="0">
                          <a:latin typeface="Arial"/>
                          <a:cs typeface="Arial"/>
                        </a:rPr>
                        <a:t>98.9</a:t>
                      </a:r>
                      <a:r>
                        <a:rPr sz="1100" spc="-5" dirty="0">
                          <a:latin typeface="Tahoma"/>
                          <a:cs typeface="Tahoma"/>
                        </a:rPr>
                        <a:t>%</a:t>
                      </a:r>
                      <a:endParaRPr sz="1100">
                        <a:latin typeface="Tahoma"/>
                        <a:cs typeface="Tahoma"/>
                      </a:endParaRPr>
                    </a:p>
                  </a:txBody>
                  <a:tcPr marL="0" marR="0" marT="0" marB="0"/>
                </a:tc>
                <a:tc>
                  <a:txBody>
                    <a:bodyPr/>
                    <a:lstStyle/>
                    <a:p>
                      <a:pPr algn="ctr">
                        <a:lnSpc>
                          <a:spcPts val="530"/>
                        </a:lnSpc>
                      </a:pPr>
                      <a:r>
                        <a:rPr sz="1100" spc="-15" dirty="0">
                          <a:latin typeface="Tahoma"/>
                          <a:cs typeface="Tahoma"/>
                        </a:rPr>
                        <a:t>88.4%</a:t>
                      </a:r>
                      <a:endParaRPr sz="1100">
                        <a:latin typeface="Tahoma"/>
                        <a:cs typeface="Tahoma"/>
                      </a:endParaRPr>
                    </a:p>
                  </a:txBody>
                  <a:tcPr marL="0" marR="0" marT="0" marB="0"/>
                </a:tc>
                <a:tc>
                  <a:txBody>
                    <a:bodyPr/>
                    <a:lstStyle/>
                    <a:p>
                      <a:pPr marL="75565">
                        <a:lnSpc>
                          <a:spcPts val="530"/>
                        </a:lnSpc>
                      </a:pPr>
                      <a:r>
                        <a:rPr sz="1100" spc="-15" dirty="0">
                          <a:latin typeface="Tahoma"/>
                          <a:cs typeface="Tahoma"/>
                        </a:rPr>
                        <a:t>62.9%</a:t>
                      </a:r>
                      <a:endParaRPr sz="1100">
                        <a:latin typeface="Tahoma"/>
                        <a:cs typeface="Tahoma"/>
                      </a:endParaRPr>
                    </a:p>
                  </a:txBody>
                  <a:tcPr marL="0" marR="0" marT="0" marB="0">
                    <a:lnR w="6350">
                      <a:solidFill>
                        <a:srgbClr val="000000"/>
                      </a:solidFill>
                      <a:prstDash val="solid"/>
                    </a:lnR>
                  </a:tcPr>
                </a:tc>
                <a:tc>
                  <a:txBody>
                    <a:bodyPr/>
                    <a:lstStyle/>
                    <a:p>
                      <a:pPr algn="ctr">
                        <a:lnSpc>
                          <a:spcPts val="530"/>
                        </a:lnSpc>
                      </a:pPr>
                      <a:r>
                        <a:rPr sz="1100" spc="-15" dirty="0">
                          <a:latin typeface="Tahoma"/>
                          <a:cs typeface="Tahoma"/>
                        </a:rPr>
                        <a:t>98.3%</a:t>
                      </a:r>
                      <a:endParaRPr sz="1100">
                        <a:latin typeface="Tahoma"/>
                        <a:cs typeface="Tahoma"/>
                      </a:endParaRPr>
                    </a:p>
                  </a:txBody>
                  <a:tcPr marL="0" marR="0" marT="0" marB="0">
                    <a:lnL w="6350">
                      <a:solidFill>
                        <a:srgbClr val="000000"/>
                      </a:solidFill>
                      <a:prstDash val="solid"/>
                    </a:lnL>
                  </a:tcPr>
                </a:tc>
                <a:tc>
                  <a:txBody>
                    <a:bodyPr/>
                    <a:lstStyle/>
                    <a:p>
                      <a:pPr algn="ctr">
                        <a:lnSpc>
                          <a:spcPts val="530"/>
                        </a:lnSpc>
                      </a:pPr>
                      <a:r>
                        <a:rPr sz="1100" spc="-15" dirty="0">
                          <a:latin typeface="Tahoma"/>
                          <a:cs typeface="Tahoma"/>
                        </a:rPr>
                        <a:t>95.6%</a:t>
                      </a:r>
                      <a:endParaRPr sz="1100">
                        <a:latin typeface="Tahoma"/>
                        <a:cs typeface="Tahoma"/>
                      </a:endParaRPr>
                    </a:p>
                  </a:txBody>
                  <a:tcPr marL="0" marR="0" marT="0" marB="0"/>
                </a:tc>
                <a:tc>
                  <a:txBody>
                    <a:bodyPr/>
                    <a:lstStyle/>
                    <a:p>
                      <a:pPr algn="ctr">
                        <a:lnSpc>
                          <a:spcPts val="530"/>
                        </a:lnSpc>
                      </a:pPr>
                      <a:r>
                        <a:rPr sz="1100" spc="-15" dirty="0">
                          <a:latin typeface="Tahoma"/>
                          <a:cs typeface="Tahoma"/>
                        </a:rPr>
                        <a:t>78.7%</a:t>
                      </a:r>
                      <a:endParaRPr sz="1100">
                        <a:latin typeface="Tahoma"/>
                        <a:cs typeface="Tahoma"/>
                      </a:endParaRPr>
                    </a:p>
                  </a:txBody>
                  <a:tcPr marL="0" marR="0" marT="0" marB="0"/>
                </a:tc>
                <a:extLst>
                  <a:ext uri="{0D108BD9-81ED-4DB2-BD59-A6C34878D82A}">
                    <a16:rowId xmlns:a16="http://schemas.microsoft.com/office/drawing/2014/main" val="10005"/>
                  </a:ext>
                </a:extLst>
              </a:tr>
              <a:tr h="198155">
                <a:tc>
                  <a:txBody>
                    <a:bodyPr/>
                    <a:lstStyle/>
                    <a:p>
                      <a:pPr marL="52705">
                        <a:lnSpc>
                          <a:spcPts val="570"/>
                        </a:lnSpc>
                      </a:pPr>
                      <a:r>
                        <a:rPr sz="1100" spc="45" dirty="0">
                          <a:latin typeface="Tahoma"/>
                          <a:cs typeface="Tahoma"/>
                        </a:rPr>
                        <a:t>NRNN</a:t>
                      </a:r>
                      <a:r>
                        <a:rPr sz="1100" spc="25" dirty="0">
                          <a:latin typeface="Tahoma"/>
                          <a:cs typeface="Tahoma"/>
                        </a:rPr>
                        <a:t> </a:t>
                      </a:r>
                      <a:r>
                        <a:rPr sz="1100" spc="10" dirty="0">
                          <a:latin typeface="Tahoma"/>
                          <a:cs typeface="Tahoma"/>
                        </a:rPr>
                        <a:t>(mult.</a:t>
                      </a:r>
                      <a:r>
                        <a:rPr sz="1100" spc="90" dirty="0">
                          <a:latin typeface="Tahoma"/>
                          <a:cs typeface="Tahoma"/>
                        </a:rPr>
                        <a:t> </a:t>
                      </a:r>
                      <a:r>
                        <a:rPr sz="1100" spc="-15" dirty="0">
                          <a:latin typeface="Tahoma"/>
                          <a:cs typeface="Tahoma"/>
                        </a:rPr>
                        <a:t>noise:</a:t>
                      </a:r>
                      <a:r>
                        <a:rPr sz="1100" spc="95" dirty="0">
                          <a:latin typeface="Tahoma"/>
                          <a:cs typeface="Tahoma"/>
                        </a:rPr>
                        <a:t> </a:t>
                      </a:r>
                      <a:r>
                        <a:rPr sz="1100" spc="-5" dirty="0">
                          <a:latin typeface="Tahoma"/>
                          <a:cs typeface="Tahoma"/>
                        </a:rPr>
                        <a:t>0.02</a:t>
                      </a:r>
                      <a:r>
                        <a:rPr sz="1100" spc="30" dirty="0">
                          <a:latin typeface="Tahoma"/>
                          <a:cs typeface="Tahoma"/>
                        </a:rPr>
                        <a:t> </a:t>
                      </a:r>
                      <a:r>
                        <a:rPr sz="1100" spc="85" dirty="0">
                          <a:latin typeface="Tahoma"/>
                          <a:cs typeface="Tahoma"/>
                        </a:rPr>
                        <a:t>/</a:t>
                      </a:r>
                      <a:r>
                        <a:rPr sz="1100" spc="30" dirty="0">
                          <a:latin typeface="Tahoma"/>
                          <a:cs typeface="Tahoma"/>
                        </a:rPr>
                        <a:t> </a:t>
                      </a:r>
                      <a:r>
                        <a:rPr sz="1100" spc="-5" dirty="0">
                          <a:latin typeface="Tahoma"/>
                          <a:cs typeface="Tahoma"/>
                        </a:rPr>
                        <a:t>add.</a:t>
                      </a:r>
                      <a:r>
                        <a:rPr sz="1100" spc="90" dirty="0">
                          <a:latin typeface="Tahoma"/>
                          <a:cs typeface="Tahoma"/>
                        </a:rPr>
                        <a:t> </a:t>
                      </a:r>
                      <a:r>
                        <a:rPr sz="1100" spc="-15" dirty="0">
                          <a:latin typeface="Tahoma"/>
                          <a:cs typeface="Tahoma"/>
                        </a:rPr>
                        <a:t>noise:</a:t>
                      </a:r>
                      <a:r>
                        <a:rPr sz="1100" spc="95" dirty="0">
                          <a:latin typeface="Tahoma"/>
                          <a:cs typeface="Tahoma"/>
                        </a:rPr>
                        <a:t> </a:t>
                      </a:r>
                      <a:r>
                        <a:rPr sz="1100" spc="-5" dirty="0">
                          <a:latin typeface="Tahoma"/>
                          <a:cs typeface="Tahoma"/>
                        </a:rPr>
                        <a:t>0.05)</a:t>
                      </a:r>
                      <a:endParaRPr sz="1100">
                        <a:latin typeface="Tahoma"/>
                        <a:cs typeface="Tahoma"/>
                      </a:endParaRPr>
                    </a:p>
                  </a:txBody>
                  <a:tcPr marL="0" marR="0" marT="0" marB="0">
                    <a:lnB w="9525">
                      <a:solidFill>
                        <a:srgbClr val="000000"/>
                      </a:solidFill>
                      <a:prstDash val="solid"/>
                    </a:lnB>
                  </a:tcPr>
                </a:tc>
                <a:tc>
                  <a:txBody>
                    <a:bodyPr/>
                    <a:lstStyle/>
                    <a:p>
                      <a:pPr algn="ctr">
                        <a:lnSpc>
                          <a:spcPts val="570"/>
                        </a:lnSpc>
                      </a:pPr>
                      <a:r>
                        <a:rPr sz="1100" spc="-15" dirty="0">
                          <a:latin typeface="Tahoma"/>
                          <a:cs typeface="Tahoma"/>
                        </a:rPr>
                        <a:t>99.1%</a:t>
                      </a:r>
                      <a:endParaRPr sz="1100">
                        <a:latin typeface="Tahoma"/>
                        <a:cs typeface="Tahoma"/>
                      </a:endParaRPr>
                    </a:p>
                  </a:txBody>
                  <a:tcPr marL="0" marR="0" marT="0" marB="0">
                    <a:lnB w="9525">
                      <a:solidFill>
                        <a:srgbClr val="000000"/>
                      </a:solidFill>
                      <a:prstDash val="solid"/>
                    </a:lnB>
                  </a:tcPr>
                </a:tc>
                <a:tc>
                  <a:txBody>
                    <a:bodyPr/>
                    <a:lstStyle/>
                    <a:p>
                      <a:pPr algn="ctr">
                        <a:lnSpc>
                          <a:spcPts val="570"/>
                        </a:lnSpc>
                      </a:pPr>
                      <a:r>
                        <a:rPr sz="1100" b="1" spc="-5" dirty="0">
                          <a:latin typeface="Arial"/>
                          <a:cs typeface="Arial"/>
                        </a:rPr>
                        <a:t>98.9</a:t>
                      </a:r>
                      <a:r>
                        <a:rPr sz="1100" spc="-5" dirty="0">
                          <a:latin typeface="Tahoma"/>
                          <a:cs typeface="Tahoma"/>
                        </a:rPr>
                        <a:t>%</a:t>
                      </a:r>
                      <a:endParaRPr sz="1100">
                        <a:latin typeface="Tahoma"/>
                        <a:cs typeface="Tahoma"/>
                      </a:endParaRPr>
                    </a:p>
                  </a:txBody>
                  <a:tcPr marL="0" marR="0" marT="0" marB="0">
                    <a:lnB w="9525">
                      <a:solidFill>
                        <a:srgbClr val="000000"/>
                      </a:solidFill>
                      <a:prstDash val="solid"/>
                    </a:lnB>
                  </a:tcPr>
                </a:tc>
                <a:tc>
                  <a:txBody>
                    <a:bodyPr/>
                    <a:lstStyle/>
                    <a:p>
                      <a:pPr algn="ctr">
                        <a:lnSpc>
                          <a:spcPts val="570"/>
                        </a:lnSpc>
                      </a:pPr>
                      <a:r>
                        <a:rPr sz="1100" b="1" spc="-5" dirty="0">
                          <a:latin typeface="Arial"/>
                          <a:cs typeface="Arial"/>
                        </a:rPr>
                        <a:t>92.2</a:t>
                      </a:r>
                      <a:r>
                        <a:rPr sz="1100" spc="-5" dirty="0">
                          <a:latin typeface="Tahoma"/>
                          <a:cs typeface="Tahoma"/>
                        </a:rPr>
                        <a:t>%</a:t>
                      </a:r>
                      <a:endParaRPr sz="1100">
                        <a:latin typeface="Tahoma"/>
                        <a:cs typeface="Tahoma"/>
                      </a:endParaRPr>
                    </a:p>
                  </a:txBody>
                  <a:tcPr marL="0" marR="0" marT="0" marB="0">
                    <a:lnB w="9525">
                      <a:solidFill>
                        <a:srgbClr val="000000"/>
                      </a:solidFill>
                      <a:prstDash val="solid"/>
                    </a:lnB>
                  </a:tcPr>
                </a:tc>
                <a:tc>
                  <a:txBody>
                    <a:bodyPr/>
                    <a:lstStyle/>
                    <a:p>
                      <a:pPr marL="73025">
                        <a:lnSpc>
                          <a:spcPts val="570"/>
                        </a:lnSpc>
                      </a:pPr>
                      <a:r>
                        <a:rPr sz="1100" b="1" spc="-5" dirty="0">
                          <a:latin typeface="Arial"/>
                          <a:cs typeface="Arial"/>
                        </a:rPr>
                        <a:t>73.5</a:t>
                      </a:r>
                      <a:r>
                        <a:rPr sz="1100" spc="-5" dirty="0">
                          <a:latin typeface="Tahoma"/>
                          <a:cs typeface="Tahoma"/>
                        </a:rPr>
                        <a:t>%</a:t>
                      </a:r>
                      <a:endParaRPr sz="1100">
                        <a:latin typeface="Tahoma"/>
                        <a:cs typeface="Tahoma"/>
                      </a:endParaRPr>
                    </a:p>
                  </a:txBody>
                  <a:tcPr marL="0" marR="0" marT="0" marB="0">
                    <a:lnR w="6350">
                      <a:solidFill>
                        <a:srgbClr val="000000"/>
                      </a:solidFill>
                      <a:prstDash val="solid"/>
                    </a:lnR>
                    <a:lnB w="9525">
                      <a:solidFill>
                        <a:srgbClr val="000000"/>
                      </a:solidFill>
                      <a:prstDash val="solid"/>
                    </a:lnB>
                  </a:tcPr>
                </a:tc>
                <a:tc>
                  <a:txBody>
                    <a:bodyPr/>
                    <a:lstStyle/>
                    <a:p>
                      <a:pPr algn="ctr">
                        <a:lnSpc>
                          <a:spcPts val="570"/>
                        </a:lnSpc>
                      </a:pPr>
                      <a:r>
                        <a:rPr sz="1100" b="1" spc="-5" dirty="0">
                          <a:latin typeface="Arial"/>
                          <a:cs typeface="Arial"/>
                        </a:rPr>
                        <a:t>98.5</a:t>
                      </a:r>
                      <a:r>
                        <a:rPr sz="1100" spc="-5" dirty="0">
                          <a:latin typeface="Tahoma"/>
                          <a:cs typeface="Tahoma"/>
                        </a:rPr>
                        <a:t>%</a:t>
                      </a:r>
                      <a:endParaRPr sz="1100">
                        <a:latin typeface="Tahoma"/>
                        <a:cs typeface="Tahoma"/>
                      </a:endParaRPr>
                    </a:p>
                  </a:txBody>
                  <a:tcPr marL="0" marR="0" marT="0" marB="0">
                    <a:lnL w="6350">
                      <a:solidFill>
                        <a:srgbClr val="000000"/>
                      </a:solidFill>
                      <a:prstDash val="solid"/>
                    </a:lnL>
                    <a:lnB w="9525">
                      <a:solidFill>
                        <a:srgbClr val="000000"/>
                      </a:solidFill>
                      <a:prstDash val="solid"/>
                    </a:lnB>
                  </a:tcPr>
                </a:tc>
                <a:tc>
                  <a:txBody>
                    <a:bodyPr/>
                    <a:lstStyle/>
                    <a:p>
                      <a:pPr algn="ctr">
                        <a:lnSpc>
                          <a:spcPts val="570"/>
                        </a:lnSpc>
                      </a:pPr>
                      <a:r>
                        <a:rPr sz="1100" b="1" spc="-5" dirty="0">
                          <a:latin typeface="Arial"/>
                          <a:cs typeface="Arial"/>
                        </a:rPr>
                        <a:t>97.1</a:t>
                      </a:r>
                      <a:r>
                        <a:rPr sz="1100" spc="-5" dirty="0">
                          <a:latin typeface="Tahoma"/>
                          <a:cs typeface="Tahoma"/>
                        </a:rPr>
                        <a:t>%</a:t>
                      </a:r>
                      <a:endParaRPr sz="1100">
                        <a:latin typeface="Tahoma"/>
                        <a:cs typeface="Tahoma"/>
                      </a:endParaRPr>
                    </a:p>
                  </a:txBody>
                  <a:tcPr marL="0" marR="0" marT="0" marB="0">
                    <a:lnB w="9525">
                      <a:solidFill>
                        <a:srgbClr val="000000"/>
                      </a:solidFill>
                      <a:prstDash val="solid"/>
                    </a:lnB>
                  </a:tcPr>
                </a:tc>
                <a:tc>
                  <a:txBody>
                    <a:bodyPr/>
                    <a:lstStyle/>
                    <a:p>
                      <a:pPr algn="ctr">
                        <a:lnSpc>
                          <a:spcPts val="570"/>
                        </a:lnSpc>
                      </a:pPr>
                      <a:r>
                        <a:rPr sz="1100" b="1" spc="-5" dirty="0">
                          <a:latin typeface="Arial"/>
                          <a:cs typeface="Arial"/>
                        </a:rPr>
                        <a:t>85.5</a:t>
                      </a:r>
                      <a:r>
                        <a:rPr sz="1100" spc="-5" dirty="0">
                          <a:latin typeface="Tahoma"/>
                          <a:cs typeface="Tahoma"/>
                        </a:rPr>
                        <a:t>%</a:t>
                      </a:r>
                      <a:endParaRPr sz="1100">
                        <a:latin typeface="Tahoma"/>
                        <a:cs typeface="Tahoma"/>
                      </a:endParaRPr>
                    </a:p>
                  </a:txBody>
                  <a:tcPr marL="0" marR="0" marT="0" marB="0">
                    <a:lnB w="9525">
                      <a:solidFill>
                        <a:srgbClr val="000000"/>
                      </a:solidFill>
                      <a:prstDash val="solid"/>
                    </a:lnB>
                  </a:tcPr>
                </a:tc>
                <a:extLst>
                  <a:ext uri="{0D108BD9-81ED-4DB2-BD59-A6C34878D82A}">
                    <a16:rowId xmlns:a16="http://schemas.microsoft.com/office/drawing/2014/main" val="10006"/>
                  </a:ext>
                </a:extLst>
              </a:tr>
            </a:tbl>
          </a:graphicData>
        </a:graphic>
      </p:graphicFrame>
      <p:pic>
        <p:nvPicPr>
          <p:cNvPr id="25" name="object 25"/>
          <p:cNvPicPr/>
          <p:nvPr/>
        </p:nvPicPr>
        <p:blipFill>
          <a:blip r:embed="rId4" cstate="print"/>
          <a:stretch>
            <a:fillRect/>
          </a:stretch>
        </p:blipFill>
        <p:spPr>
          <a:xfrm>
            <a:off x="2771757" y="3668341"/>
            <a:ext cx="3205446" cy="1691472"/>
          </a:xfrm>
          <a:prstGeom prst="rect">
            <a:avLst/>
          </a:prstGeom>
        </p:spPr>
      </p:pic>
      <p:sp>
        <p:nvSpPr>
          <p:cNvPr id="26" name="object 26"/>
          <p:cNvSpPr txBox="1"/>
          <p:nvPr/>
        </p:nvSpPr>
        <p:spPr>
          <a:xfrm>
            <a:off x="5728757" y="5330027"/>
            <a:ext cx="203852" cy="137319"/>
          </a:xfrm>
          <a:prstGeom prst="rect">
            <a:avLst/>
          </a:prstGeom>
        </p:spPr>
        <p:txBody>
          <a:bodyPr vert="horz" wrap="square" lIns="0" tIns="30200" rIns="0" bIns="0" rtlCol="0">
            <a:spAutoFit/>
          </a:bodyPr>
          <a:lstStyle/>
          <a:p>
            <a:pPr marL="25168">
              <a:spcBef>
                <a:spcPts val="238"/>
              </a:spcBef>
            </a:pPr>
            <a:r>
              <a:rPr sz="694" spc="20" dirty="0">
                <a:latin typeface="Verdana"/>
                <a:cs typeface="Verdana"/>
              </a:rPr>
              <a:t>0.7</a:t>
            </a:r>
            <a:endParaRPr sz="694">
              <a:latin typeface="Verdana"/>
              <a:cs typeface="Verdana"/>
            </a:endParaRPr>
          </a:p>
        </p:txBody>
      </p:sp>
      <p:sp>
        <p:nvSpPr>
          <p:cNvPr id="27" name="object 27"/>
          <p:cNvSpPr txBox="1"/>
          <p:nvPr/>
        </p:nvSpPr>
        <p:spPr>
          <a:xfrm>
            <a:off x="2578064" y="5262796"/>
            <a:ext cx="203852" cy="137319"/>
          </a:xfrm>
          <a:prstGeom prst="rect">
            <a:avLst/>
          </a:prstGeom>
        </p:spPr>
        <p:txBody>
          <a:bodyPr vert="horz" wrap="square" lIns="0" tIns="30200" rIns="0" bIns="0" rtlCol="0">
            <a:spAutoFit/>
          </a:bodyPr>
          <a:lstStyle/>
          <a:p>
            <a:pPr marL="25168">
              <a:spcBef>
                <a:spcPts val="238"/>
              </a:spcBef>
            </a:pPr>
            <a:r>
              <a:rPr sz="694" spc="20" dirty="0">
                <a:latin typeface="Verdana"/>
                <a:cs typeface="Verdana"/>
              </a:rPr>
              <a:t>0.2</a:t>
            </a:r>
            <a:endParaRPr sz="694">
              <a:latin typeface="Verdana"/>
              <a:cs typeface="Verdana"/>
            </a:endParaRPr>
          </a:p>
        </p:txBody>
      </p:sp>
      <p:sp>
        <p:nvSpPr>
          <p:cNvPr id="28" name="object 28"/>
          <p:cNvSpPr txBox="1"/>
          <p:nvPr/>
        </p:nvSpPr>
        <p:spPr>
          <a:xfrm>
            <a:off x="2578064" y="4859325"/>
            <a:ext cx="203852" cy="137319"/>
          </a:xfrm>
          <a:prstGeom prst="rect">
            <a:avLst/>
          </a:prstGeom>
        </p:spPr>
        <p:txBody>
          <a:bodyPr vert="horz" wrap="square" lIns="0" tIns="30200" rIns="0" bIns="0" rtlCol="0">
            <a:spAutoFit/>
          </a:bodyPr>
          <a:lstStyle/>
          <a:p>
            <a:pPr marL="25168">
              <a:spcBef>
                <a:spcPts val="238"/>
              </a:spcBef>
            </a:pPr>
            <a:r>
              <a:rPr sz="694" spc="20" dirty="0">
                <a:latin typeface="Verdana"/>
                <a:cs typeface="Verdana"/>
              </a:rPr>
              <a:t>0.4</a:t>
            </a:r>
            <a:endParaRPr sz="694">
              <a:latin typeface="Verdana"/>
              <a:cs typeface="Verdana"/>
            </a:endParaRPr>
          </a:p>
        </p:txBody>
      </p:sp>
      <p:sp>
        <p:nvSpPr>
          <p:cNvPr id="29" name="object 29"/>
          <p:cNvSpPr txBox="1"/>
          <p:nvPr/>
        </p:nvSpPr>
        <p:spPr>
          <a:xfrm>
            <a:off x="2830234" y="5330027"/>
            <a:ext cx="2689091" cy="654320"/>
          </a:xfrm>
          <a:prstGeom prst="rect">
            <a:avLst/>
          </a:prstGeom>
        </p:spPr>
        <p:txBody>
          <a:bodyPr vert="horz" wrap="square" lIns="0" tIns="30200" rIns="0" bIns="0" rtlCol="0">
            <a:spAutoFit/>
          </a:bodyPr>
          <a:lstStyle/>
          <a:p>
            <a:pPr marL="25168">
              <a:lnSpc>
                <a:spcPts val="733"/>
              </a:lnSpc>
              <a:spcBef>
                <a:spcPts val="238"/>
              </a:spcBef>
              <a:tabLst>
                <a:tab pos="437914" algn="l"/>
                <a:tab pos="853181" algn="l"/>
                <a:tab pos="1267188" algn="l"/>
                <a:tab pos="1681195" algn="l"/>
                <a:tab pos="2095202" algn="l"/>
                <a:tab pos="2509209" algn="l"/>
              </a:tabLst>
            </a:pPr>
            <a:r>
              <a:rPr sz="694" spc="20" dirty="0">
                <a:latin typeface="Verdana"/>
                <a:cs typeface="Verdana"/>
              </a:rPr>
              <a:t>0.0	0.1	0.2	0.3	0.4	0.5	0.6</a:t>
            </a:r>
            <a:endParaRPr sz="694">
              <a:latin typeface="Verdana"/>
              <a:cs typeface="Verdana"/>
            </a:endParaRPr>
          </a:p>
          <a:p>
            <a:pPr marL="1181618">
              <a:lnSpc>
                <a:spcPts val="1566"/>
              </a:lnSpc>
            </a:pPr>
            <a:r>
              <a:rPr sz="1387" spc="-10" dirty="0">
                <a:latin typeface="Tahoma"/>
                <a:cs typeface="Tahoma"/>
              </a:rPr>
              <a:t>amount</a:t>
            </a:r>
            <a:r>
              <a:rPr sz="1387" dirty="0">
                <a:latin typeface="Tahoma"/>
                <a:cs typeface="Tahoma"/>
              </a:rPr>
              <a:t> </a:t>
            </a:r>
            <a:r>
              <a:rPr sz="1387" spc="-10" dirty="0">
                <a:latin typeface="Tahoma"/>
                <a:cs typeface="Tahoma"/>
              </a:rPr>
              <a:t>of</a:t>
            </a:r>
            <a:r>
              <a:rPr sz="1387" spc="10" dirty="0">
                <a:latin typeface="Tahoma"/>
                <a:cs typeface="Tahoma"/>
              </a:rPr>
              <a:t> </a:t>
            </a:r>
            <a:r>
              <a:rPr sz="1387" spc="-30" dirty="0">
                <a:latin typeface="Tahoma"/>
                <a:cs typeface="Tahoma"/>
              </a:rPr>
              <a:t>noise</a:t>
            </a:r>
            <a:endParaRPr sz="1387">
              <a:latin typeface="Tahoma"/>
              <a:cs typeface="Tahoma"/>
            </a:endParaRPr>
          </a:p>
          <a:p>
            <a:pPr marL="276843">
              <a:spcBef>
                <a:spcPts val="931"/>
              </a:spcBef>
            </a:pPr>
            <a:r>
              <a:rPr sz="1387" spc="10" dirty="0">
                <a:solidFill>
                  <a:srgbClr val="3333B2"/>
                </a:solidFill>
                <a:latin typeface="Tahoma"/>
                <a:cs typeface="Tahoma"/>
              </a:rPr>
              <a:t>(a)</a:t>
            </a:r>
            <a:r>
              <a:rPr sz="1387" spc="40" dirty="0">
                <a:solidFill>
                  <a:srgbClr val="3333B2"/>
                </a:solidFill>
                <a:latin typeface="Tahoma"/>
                <a:cs typeface="Tahoma"/>
              </a:rPr>
              <a:t> </a:t>
            </a:r>
            <a:r>
              <a:rPr sz="1387" spc="20" dirty="0">
                <a:latin typeface="Tahoma"/>
                <a:cs typeface="Tahoma"/>
              </a:rPr>
              <a:t>White</a:t>
            </a:r>
            <a:r>
              <a:rPr sz="1387" spc="50" dirty="0">
                <a:latin typeface="Tahoma"/>
                <a:cs typeface="Tahoma"/>
              </a:rPr>
              <a:t> </a:t>
            </a:r>
            <a:r>
              <a:rPr sz="1387" spc="-30" dirty="0">
                <a:latin typeface="Tahoma"/>
                <a:cs typeface="Tahoma"/>
              </a:rPr>
              <a:t>noise</a:t>
            </a:r>
            <a:r>
              <a:rPr sz="1387" spc="40" dirty="0">
                <a:latin typeface="Tahoma"/>
                <a:cs typeface="Tahoma"/>
              </a:rPr>
              <a:t> </a:t>
            </a:r>
            <a:r>
              <a:rPr sz="1387" spc="-10" dirty="0">
                <a:latin typeface="Tahoma"/>
                <a:cs typeface="Tahoma"/>
              </a:rPr>
              <a:t>perturbations.</a:t>
            </a:r>
            <a:endParaRPr sz="1387">
              <a:latin typeface="Tahoma"/>
              <a:cs typeface="Tahoma"/>
            </a:endParaRPr>
          </a:p>
        </p:txBody>
      </p:sp>
      <p:sp>
        <p:nvSpPr>
          <p:cNvPr id="30" name="object 30"/>
          <p:cNvSpPr txBox="1"/>
          <p:nvPr/>
        </p:nvSpPr>
        <p:spPr>
          <a:xfrm>
            <a:off x="2289443" y="3943614"/>
            <a:ext cx="192360" cy="1075888"/>
          </a:xfrm>
          <a:prstGeom prst="rect">
            <a:avLst/>
          </a:prstGeom>
        </p:spPr>
        <p:txBody>
          <a:bodyPr vert="vert270" wrap="square" lIns="0" tIns="0" rIns="0" bIns="0" rtlCol="0">
            <a:spAutoFit/>
          </a:bodyPr>
          <a:lstStyle/>
          <a:p>
            <a:pPr marL="25168">
              <a:lnSpc>
                <a:spcPts val="1526"/>
              </a:lnSpc>
            </a:pPr>
            <a:r>
              <a:rPr sz="1387" spc="-10" dirty="0">
                <a:latin typeface="Tahoma"/>
                <a:cs typeface="Tahoma"/>
              </a:rPr>
              <a:t>test</a:t>
            </a:r>
            <a:r>
              <a:rPr sz="1387" spc="-40" dirty="0">
                <a:latin typeface="Tahoma"/>
                <a:cs typeface="Tahoma"/>
              </a:rPr>
              <a:t> </a:t>
            </a:r>
            <a:r>
              <a:rPr sz="1387" spc="-10" dirty="0">
                <a:latin typeface="Tahoma"/>
                <a:cs typeface="Tahoma"/>
              </a:rPr>
              <a:t>accuracy</a:t>
            </a:r>
            <a:endParaRPr sz="1387">
              <a:latin typeface="Tahoma"/>
              <a:cs typeface="Tahoma"/>
            </a:endParaRPr>
          </a:p>
        </p:txBody>
      </p:sp>
      <p:sp>
        <p:nvSpPr>
          <p:cNvPr id="31" name="object 31"/>
          <p:cNvSpPr txBox="1"/>
          <p:nvPr/>
        </p:nvSpPr>
        <p:spPr>
          <a:xfrm>
            <a:off x="6408662" y="5350444"/>
            <a:ext cx="265512" cy="110481"/>
          </a:xfrm>
          <a:prstGeom prst="rect">
            <a:avLst/>
          </a:prstGeom>
        </p:spPr>
        <p:txBody>
          <a:bodyPr vert="horz" wrap="square" lIns="0" tIns="33975" rIns="0" bIns="0" rtlCol="0">
            <a:spAutoFit/>
          </a:bodyPr>
          <a:lstStyle/>
          <a:p>
            <a:pPr marL="25168">
              <a:spcBef>
                <a:spcPts val="268"/>
              </a:spcBef>
            </a:pPr>
            <a:r>
              <a:rPr sz="495" spc="139" dirty="0">
                <a:latin typeface="Lucida Sans Unicode"/>
                <a:cs typeface="Lucida Sans Unicode"/>
              </a:rPr>
              <a:t>0.00</a:t>
            </a:r>
            <a:endParaRPr sz="495">
              <a:latin typeface="Lucida Sans Unicode"/>
              <a:cs typeface="Lucida Sans Unicode"/>
            </a:endParaRPr>
          </a:p>
        </p:txBody>
      </p:sp>
      <p:sp>
        <p:nvSpPr>
          <p:cNvPr id="32" name="object 32"/>
          <p:cNvSpPr txBox="1"/>
          <p:nvPr/>
        </p:nvSpPr>
        <p:spPr>
          <a:xfrm>
            <a:off x="6988369" y="5350444"/>
            <a:ext cx="2004549" cy="110481"/>
          </a:xfrm>
          <a:prstGeom prst="rect">
            <a:avLst/>
          </a:prstGeom>
        </p:spPr>
        <p:txBody>
          <a:bodyPr vert="horz" wrap="square" lIns="0" tIns="33975" rIns="0" bIns="0" rtlCol="0">
            <a:spAutoFit/>
          </a:bodyPr>
          <a:lstStyle/>
          <a:p>
            <a:pPr marL="25168">
              <a:spcBef>
                <a:spcPts val="268"/>
              </a:spcBef>
              <a:tabLst>
                <a:tab pos="604022" algn="l"/>
                <a:tab pos="1184135" algn="l"/>
                <a:tab pos="1762990" algn="l"/>
              </a:tabLst>
            </a:pPr>
            <a:r>
              <a:rPr sz="495" spc="139" dirty="0">
                <a:latin typeface="Lucida Sans Unicode"/>
                <a:cs typeface="Lucida Sans Unicode"/>
              </a:rPr>
              <a:t>0.05	0.10	0.15	0.20</a:t>
            </a:r>
            <a:endParaRPr sz="495">
              <a:latin typeface="Lucida Sans Unicode"/>
              <a:cs typeface="Lucida Sans Unicode"/>
            </a:endParaRPr>
          </a:p>
        </p:txBody>
      </p:sp>
      <p:sp>
        <p:nvSpPr>
          <p:cNvPr id="33" name="object 33"/>
          <p:cNvSpPr txBox="1"/>
          <p:nvPr/>
        </p:nvSpPr>
        <p:spPr>
          <a:xfrm>
            <a:off x="9307186" y="5350444"/>
            <a:ext cx="265512" cy="110481"/>
          </a:xfrm>
          <a:prstGeom prst="rect">
            <a:avLst/>
          </a:prstGeom>
        </p:spPr>
        <p:txBody>
          <a:bodyPr vert="horz" wrap="square" lIns="0" tIns="33975" rIns="0" bIns="0" rtlCol="0">
            <a:spAutoFit/>
          </a:bodyPr>
          <a:lstStyle/>
          <a:p>
            <a:pPr marL="25168">
              <a:spcBef>
                <a:spcPts val="268"/>
              </a:spcBef>
            </a:pPr>
            <a:r>
              <a:rPr sz="495" spc="139" dirty="0">
                <a:latin typeface="Lucida Sans Unicode"/>
                <a:cs typeface="Lucida Sans Unicode"/>
              </a:rPr>
              <a:t>0.25</a:t>
            </a:r>
            <a:endParaRPr sz="495">
              <a:latin typeface="Lucida Sans Unicode"/>
              <a:cs typeface="Lucida Sans Unicode"/>
            </a:endParaRPr>
          </a:p>
        </p:txBody>
      </p:sp>
      <p:sp>
        <p:nvSpPr>
          <p:cNvPr id="34" name="object 34"/>
          <p:cNvSpPr txBox="1"/>
          <p:nvPr/>
        </p:nvSpPr>
        <p:spPr>
          <a:xfrm>
            <a:off x="6187134" y="5283211"/>
            <a:ext cx="203852" cy="110481"/>
          </a:xfrm>
          <a:prstGeom prst="rect">
            <a:avLst/>
          </a:prstGeom>
        </p:spPr>
        <p:txBody>
          <a:bodyPr vert="horz" wrap="square" lIns="0" tIns="33975" rIns="0" bIns="0" rtlCol="0">
            <a:spAutoFit/>
          </a:bodyPr>
          <a:lstStyle/>
          <a:p>
            <a:pPr marL="25168">
              <a:spcBef>
                <a:spcPts val="268"/>
              </a:spcBef>
            </a:pPr>
            <a:r>
              <a:rPr sz="495" spc="139" dirty="0">
                <a:latin typeface="Lucida Sans Unicode"/>
                <a:cs typeface="Lucida Sans Unicode"/>
              </a:rPr>
              <a:t>0.2</a:t>
            </a:r>
            <a:endParaRPr sz="495">
              <a:latin typeface="Lucida Sans Unicode"/>
              <a:cs typeface="Lucida Sans Unicode"/>
            </a:endParaRPr>
          </a:p>
        </p:txBody>
      </p:sp>
      <p:pic>
        <p:nvPicPr>
          <p:cNvPr id="35" name="object 35"/>
          <p:cNvPicPr/>
          <p:nvPr/>
        </p:nvPicPr>
        <p:blipFill>
          <a:blip r:embed="rId5" cstate="print"/>
          <a:stretch>
            <a:fillRect/>
          </a:stretch>
        </p:blipFill>
        <p:spPr>
          <a:xfrm>
            <a:off x="6380828" y="3668341"/>
            <a:ext cx="3205446" cy="1691472"/>
          </a:xfrm>
          <a:prstGeom prst="rect">
            <a:avLst/>
          </a:prstGeom>
        </p:spPr>
      </p:pic>
      <p:sp>
        <p:nvSpPr>
          <p:cNvPr id="36" name="object 36"/>
          <p:cNvSpPr txBox="1"/>
          <p:nvPr/>
        </p:nvSpPr>
        <p:spPr>
          <a:xfrm>
            <a:off x="6187134" y="4879740"/>
            <a:ext cx="203852" cy="110481"/>
          </a:xfrm>
          <a:prstGeom prst="rect">
            <a:avLst/>
          </a:prstGeom>
        </p:spPr>
        <p:txBody>
          <a:bodyPr vert="horz" wrap="square" lIns="0" tIns="33975" rIns="0" bIns="0" rtlCol="0">
            <a:spAutoFit/>
          </a:bodyPr>
          <a:lstStyle/>
          <a:p>
            <a:pPr marL="25168">
              <a:spcBef>
                <a:spcPts val="268"/>
              </a:spcBef>
            </a:pPr>
            <a:r>
              <a:rPr sz="495" spc="139" dirty="0">
                <a:latin typeface="Lucida Sans Unicode"/>
                <a:cs typeface="Lucida Sans Unicode"/>
              </a:rPr>
              <a:t>0.4</a:t>
            </a:r>
            <a:endParaRPr sz="495">
              <a:latin typeface="Lucida Sans Unicode"/>
              <a:cs typeface="Lucida Sans Unicode"/>
            </a:endParaRPr>
          </a:p>
        </p:txBody>
      </p:sp>
      <p:sp>
        <p:nvSpPr>
          <p:cNvPr id="40" name="object 40"/>
          <p:cNvSpPr txBox="1">
            <a:spLocks noGrp="1"/>
          </p:cNvSpPr>
          <p:nvPr>
            <p:ph type="sldNum" sz="quarter" idx="12"/>
          </p:nvPr>
        </p:nvSpPr>
        <p:spPr>
          <a:xfrm>
            <a:off x="23571514" y="1921885"/>
            <a:ext cx="1661018" cy="185435"/>
          </a:xfrm>
          <a:prstGeom prst="rect">
            <a:avLst/>
          </a:prstGeom>
        </p:spPr>
        <p:txBody>
          <a:bodyPr vert="horz" wrap="square" lIns="0" tIns="0" rIns="0" bIns="0" rtlCol="0" anchor="b">
            <a:spAutoFit/>
          </a:bodyPr>
          <a:lstStyle/>
          <a:p>
            <a:pPr marL="75503">
              <a:lnSpc>
                <a:spcPts val="1149"/>
              </a:lnSpc>
            </a:pPr>
            <a:fld id="{81D60167-4931-47E6-BA6A-407CBD079E47}" type="slidenum">
              <a:rPr spc="-20" dirty="0"/>
              <a:pPr marL="75503">
                <a:lnSpc>
                  <a:spcPts val="1149"/>
                </a:lnSpc>
              </a:pPr>
              <a:t>11</a:t>
            </a:fld>
            <a:r>
              <a:rPr spc="-139" dirty="0"/>
              <a:t> </a:t>
            </a:r>
            <a:r>
              <a:rPr spc="139" dirty="0"/>
              <a:t>/</a:t>
            </a:r>
            <a:r>
              <a:rPr spc="-139" dirty="0"/>
              <a:t> </a:t>
            </a:r>
            <a:r>
              <a:rPr spc="-20" dirty="0"/>
              <a:t>38</a:t>
            </a:r>
          </a:p>
        </p:txBody>
      </p:sp>
      <p:graphicFrame>
        <p:nvGraphicFramePr>
          <p:cNvPr id="37" name="object 37"/>
          <p:cNvGraphicFramePr>
            <a:graphicFrameLocks noGrp="1"/>
          </p:cNvGraphicFramePr>
          <p:nvPr/>
        </p:nvGraphicFramePr>
        <p:xfrm>
          <a:off x="2564177" y="3654961"/>
          <a:ext cx="3840478" cy="978168"/>
        </p:xfrm>
        <a:graphic>
          <a:graphicData uri="http://schemas.openxmlformats.org/drawingml/2006/table">
            <a:tbl>
              <a:tblPr firstRow="1" bandRow="1">
                <a:tableStyleId>{2D5ABB26-0587-4C30-8999-92F81FD0307C}</a:tableStyleId>
              </a:tblPr>
              <a:tblGrid>
                <a:gridCol w="1274707">
                  <a:extLst>
                    <a:ext uri="{9D8B030D-6E8A-4147-A177-3AD203B41FA5}">
                      <a16:colId xmlns:a16="http://schemas.microsoft.com/office/drawing/2014/main" val="20000"/>
                    </a:ext>
                  </a:extLst>
                </a:gridCol>
                <a:gridCol w="2215950">
                  <a:extLst>
                    <a:ext uri="{9D8B030D-6E8A-4147-A177-3AD203B41FA5}">
                      <a16:colId xmlns:a16="http://schemas.microsoft.com/office/drawing/2014/main" val="20001"/>
                    </a:ext>
                  </a:extLst>
                </a:gridCol>
                <a:gridCol w="349821">
                  <a:extLst>
                    <a:ext uri="{9D8B030D-6E8A-4147-A177-3AD203B41FA5}">
                      <a16:colId xmlns:a16="http://schemas.microsoft.com/office/drawing/2014/main" val="20002"/>
                    </a:ext>
                  </a:extLst>
                </a:gridCol>
              </a:tblGrid>
              <a:tr h="200521">
                <a:tc>
                  <a:txBody>
                    <a:bodyPr/>
                    <a:lstStyle/>
                    <a:p>
                      <a:pPr marL="19685">
                        <a:lnSpc>
                          <a:spcPct val="100000"/>
                        </a:lnSpc>
                        <a:spcBef>
                          <a:spcPts val="95"/>
                        </a:spcBef>
                      </a:pPr>
                      <a:r>
                        <a:rPr sz="700" spc="10" dirty="0">
                          <a:latin typeface="Verdana"/>
                          <a:cs typeface="Verdana"/>
                        </a:rPr>
                        <a:t>1.0</a:t>
                      </a:r>
                      <a:endParaRPr sz="700">
                        <a:latin typeface="Verdana"/>
                        <a:cs typeface="Verdana"/>
                      </a:endParaRPr>
                    </a:p>
                  </a:txBody>
                  <a:tcPr marL="0" marR="0" marT="23909" marB="0"/>
                </a:tc>
                <a:tc>
                  <a:txBody>
                    <a:bodyPr/>
                    <a:lstStyle/>
                    <a:p>
                      <a:pPr>
                        <a:lnSpc>
                          <a:spcPct val="100000"/>
                        </a:lnSpc>
                        <a:spcBef>
                          <a:spcPts val="50"/>
                        </a:spcBef>
                      </a:pPr>
                      <a:endParaRPr sz="500">
                        <a:latin typeface="Times New Roman"/>
                        <a:cs typeface="Times New Roman"/>
                      </a:endParaRPr>
                    </a:p>
                    <a:p>
                      <a:pPr marL="546100">
                        <a:lnSpc>
                          <a:spcPct val="100000"/>
                        </a:lnSpc>
                      </a:pPr>
                      <a:r>
                        <a:rPr sz="600" spc="25" dirty="0">
                          <a:latin typeface="Verdana"/>
                          <a:cs typeface="Verdana"/>
                        </a:rPr>
                        <a:t>Noisy</a:t>
                      </a:r>
                      <a:r>
                        <a:rPr sz="600" spc="-25" dirty="0">
                          <a:latin typeface="Verdana"/>
                          <a:cs typeface="Verdana"/>
                        </a:rPr>
                        <a:t> </a:t>
                      </a:r>
                      <a:r>
                        <a:rPr sz="600" spc="30" dirty="0">
                          <a:latin typeface="Verdana"/>
                          <a:cs typeface="Verdana"/>
                        </a:rPr>
                        <a:t>RNN</a:t>
                      </a:r>
                      <a:r>
                        <a:rPr sz="600" spc="-20" dirty="0">
                          <a:latin typeface="Verdana"/>
                          <a:cs typeface="Verdana"/>
                        </a:rPr>
                        <a:t> </a:t>
                      </a:r>
                      <a:r>
                        <a:rPr sz="600" spc="15" dirty="0">
                          <a:latin typeface="Verdana"/>
                          <a:cs typeface="Verdana"/>
                        </a:rPr>
                        <a:t>(0.02/0.05)</a:t>
                      </a:r>
                      <a:endParaRPr sz="600">
                        <a:latin typeface="Verdana"/>
                        <a:cs typeface="Verdana"/>
                      </a:endParaRPr>
                    </a:p>
                  </a:txBody>
                  <a:tcPr marL="0" marR="0" marT="12583" marB="0"/>
                </a:tc>
                <a:tc>
                  <a:txBody>
                    <a:bodyPr/>
                    <a:lstStyle/>
                    <a:p>
                      <a:pPr marR="12065" algn="r">
                        <a:lnSpc>
                          <a:spcPct val="100000"/>
                        </a:lnSpc>
                        <a:spcBef>
                          <a:spcPts val="195"/>
                        </a:spcBef>
                      </a:pPr>
                      <a:r>
                        <a:rPr sz="500" spc="70" dirty="0">
                          <a:latin typeface="Lucida Sans Unicode"/>
                          <a:cs typeface="Lucida Sans Unicode"/>
                        </a:rPr>
                        <a:t>1.0</a:t>
                      </a:r>
                      <a:endParaRPr sz="500">
                        <a:latin typeface="Lucida Sans Unicode"/>
                        <a:cs typeface="Lucida Sans Unicode"/>
                      </a:endParaRPr>
                    </a:p>
                  </a:txBody>
                  <a:tcPr marL="0" marR="0" marT="49076" marB="0"/>
                </a:tc>
                <a:extLst>
                  <a:ext uri="{0D108BD9-81ED-4DB2-BD59-A6C34878D82A}">
                    <a16:rowId xmlns:a16="http://schemas.microsoft.com/office/drawing/2014/main" val="10000"/>
                  </a:ext>
                </a:extLst>
              </a:tr>
              <a:tr h="128514">
                <a:tc>
                  <a:txBody>
                    <a:bodyPr/>
                    <a:lstStyle/>
                    <a:p>
                      <a:pPr>
                        <a:lnSpc>
                          <a:spcPct val="100000"/>
                        </a:lnSpc>
                      </a:pPr>
                      <a:endParaRPr sz="400">
                        <a:latin typeface="Times New Roman"/>
                        <a:cs typeface="Times New Roman"/>
                      </a:endParaRPr>
                    </a:p>
                  </a:txBody>
                  <a:tcPr marL="0" marR="0" marT="0" marB="0"/>
                </a:tc>
                <a:tc>
                  <a:txBody>
                    <a:bodyPr/>
                    <a:lstStyle/>
                    <a:p>
                      <a:pPr marL="546100">
                        <a:lnSpc>
                          <a:spcPct val="100000"/>
                        </a:lnSpc>
                        <a:spcBef>
                          <a:spcPts val="50"/>
                        </a:spcBef>
                      </a:pPr>
                      <a:r>
                        <a:rPr sz="600" spc="25" dirty="0">
                          <a:latin typeface="Verdana"/>
                          <a:cs typeface="Verdana"/>
                        </a:rPr>
                        <a:t>Noisy</a:t>
                      </a:r>
                      <a:r>
                        <a:rPr sz="600" spc="-25" dirty="0">
                          <a:latin typeface="Verdana"/>
                          <a:cs typeface="Verdana"/>
                        </a:rPr>
                        <a:t> </a:t>
                      </a:r>
                      <a:r>
                        <a:rPr sz="600" spc="30" dirty="0">
                          <a:latin typeface="Verdana"/>
                          <a:cs typeface="Verdana"/>
                        </a:rPr>
                        <a:t>RNN</a:t>
                      </a:r>
                      <a:r>
                        <a:rPr sz="600" spc="-20" dirty="0">
                          <a:latin typeface="Verdana"/>
                          <a:cs typeface="Verdana"/>
                        </a:rPr>
                        <a:t> </a:t>
                      </a:r>
                      <a:r>
                        <a:rPr sz="600" spc="15" dirty="0">
                          <a:latin typeface="Verdana"/>
                          <a:cs typeface="Verdana"/>
                        </a:rPr>
                        <a:t>(0.02/0.02)</a:t>
                      </a:r>
                      <a:endParaRPr sz="600">
                        <a:latin typeface="Verdana"/>
                        <a:cs typeface="Verdana"/>
                      </a:endParaRPr>
                    </a:p>
                  </a:txBody>
                  <a:tcPr marL="0" marR="0" marT="12583" marB="0"/>
                </a:tc>
                <a:tc>
                  <a:txBody>
                    <a:bodyPr/>
                    <a:lstStyle/>
                    <a:p>
                      <a:pPr>
                        <a:lnSpc>
                          <a:spcPct val="100000"/>
                        </a:lnSpc>
                      </a:pPr>
                      <a:endParaRPr sz="400">
                        <a:latin typeface="Times New Roman"/>
                        <a:cs typeface="Times New Roman"/>
                      </a:endParaRPr>
                    </a:p>
                  </a:txBody>
                  <a:tcPr marL="0" marR="0" marT="0" marB="0"/>
                </a:tc>
                <a:extLst>
                  <a:ext uri="{0D108BD9-81ED-4DB2-BD59-A6C34878D82A}">
                    <a16:rowId xmlns:a16="http://schemas.microsoft.com/office/drawing/2014/main" val="10001"/>
                  </a:ext>
                </a:extLst>
              </a:tr>
              <a:tr h="257028">
                <a:tc>
                  <a:txBody>
                    <a:bodyPr/>
                    <a:lstStyle/>
                    <a:p>
                      <a:pPr>
                        <a:lnSpc>
                          <a:spcPct val="100000"/>
                        </a:lnSpc>
                        <a:spcBef>
                          <a:spcPts val="45"/>
                        </a:spcBef>
                      </a:pPr>
                      <a:endParaRPr sz="600">
                        <a:latin typeface="Times New Roman"/>
                        <a:cs typeface="Times New Roman"/>
                      </a:endParaRPr>
                    </a:p>
                    <a:p>
                      <a:pPr marL="19685">
                        <a:lnSpc>
                          <a:spcPct val="100000"/>
                        </a:lnSpc>
                      </a:pPr>
                      <a:r>
                        <a:rPr sz="700" spc="10" dirty="0">
                          <a:latin typeface="Verdana"/>
                          <a:cs typeface="Verdana"/>
                        </a:rPr>
                        <a:t>0.8</a:t>
                      </a:r>
                      <a:endParaRPr sz="700">
                        <a:latin typeface="Verdana"/>
                        <a:cs typeface="Verdana"/>
                      </a:endParaRPr>
                    </a:p>
                  </a:txBody>
                  <a:tcPr marL="0" marR="0" marT="11325" marB="0"/>
                </a:tc>
                <a:tc>
                  <a:txBody>
                    <a:bodyPr/>
                    <a:lstStyle/>
                    <a:p>
                      <a:pPr marL="546100">
                        <a:lnSpc>
                          <a:spcPct val="100000"/>
                        </a:lnSpc>
                        <a:spcBef>
                          <a:spcPts val="50"/>
                        </a:spcBef>
                      </a:pPr>
                      <a:r>
                        <a:rPr sz="600" spc="20" dirty="0">
                          <a:latin typeface="Verdana"/>
                          <a:cs typeface="Verdana"/>
                        </a:rPr>
                        <a:t>Lipschitz</a:t>
                      </a:r>
                      <a:r>
                        <a:rPr sz="600" spc="-20" dirty="0">
                          <a:latin typeface="Verdana"/>
                          <a:cs typeface="Verdana"/>
                        </a:rPr>
                        <a:t> </a:t>
                      </a:r>
                      <a:r>
                        <a:rPr sz="600" spc="30" dirty="0">
                          <a:latin typeface="Verdana"/>
                          <a:cs typeface="Verdana"/>
                        </a:rPr>
                        <a:t>RNN</a:t>
                      </a:r>
                      <a:endParaRPr sz="600">
                        <a:latin typeface="Verdana"/>
                        <a:cs typeface="Verdana"/>
                      </a:endParaRPr>
                    </a:p>
                    <a:p>
                      <a:pPr marL="546100">
                        <a:lnSpc>
                          <a:spcPct val="100000"/>
                        </a:lnSpc>
                        <a:spcBef>
                          <a:spcPts val="150"/>
                        </a:spcBef>
                      </a:pPr>
                      <a:r>
                        <a:rPr sz="600" spc="25" dirty="0">
                          <a:latin typeface="Verdana"/>
                          <a:cs typeface="Verdana"/>
                        </a:rPr>
                        <a:t>Antisymmetric</a:t>
                      </a:r>
                      <a:r>
                        <a:rPr sz="600" spc="-25" dirty="0">
                          <a:latin typeface="Verdana"/>
                          <a:cs typeface="Verdana"/>
                        </a:rPr>
                        <a:t> </a:t>
                      </a:r>
                      <a:r>
                        <a:rPr sz="600" spc="30" dirty="0">
                          <a:latin typeface="Verdana"/>
                          <a:cs typeface="Verdana"/>
                        </a:rPr>
                        <a:t>RNN</a:t>
                      </a:r>
                      <a:endParaRPr sz="600">
                        <a:latin typeface="Verdana"/>
                        <a:cs typeface="Verdana"/>
                      </a:endParaRPr>
                    </a:p>
                  </a:txBody>
                  <a:tcPr marL="0" marR="0" marT="12583" marB="0"/>
                </a:tc>
                <a:tc>
                  <a:txBody>
                    <a:bodyPr/>
                    <a:lstStyle/>
                    <a:p>
                      <a:pPr>
                        <a:lnSpc>
                          <a:spcPct val="100000"/>
                        </a:lnSpc>
                        <a:spcBef>
                          <a:spcPts val="30"/>
                        </a:spcBef>
                      </a:pPr>
                      <a:endParaRPr sz="800">
                        <a:latin typeface="Times New Roman"/>
                        <a:cs typeface="Times New Roman"/>
                      </a:endParaRPr>
                    </a:p>
                    <a:p>
                      <a:pPr marR="12065" algn="r">
                        <a:lnSpc>
                          <a:spcPct val="100000"/>
                        </a:lnSpc>
                      </a:pPr>
                      <a:r>
                        <a:rPr sz="500" spc="70" dirty="0">
                          <a:latin typeface="Lucida Sans Unicode"/>
                          <a:cs typeface="Lucida Sans Unicode"/>
                        </a:rPr>
                        <a:t>0.8</a:t>
                      </a:r>
                      <a:endParaRPr sz="500">
                        <a:latin typeface="Lucida Sans Unicode"/>
                        <a:cs typeface="Lucida Sans Unicode"/>
                      </a:endParaRPr>
                    </a:p>
                  </a:txBody>
                  <a:tcPr marL="0" marR="0" marT="7550" marB="0"/>
                </a:tc>
                <a:extLst>
                  <a:ext uri="{0D108BD9-81ED-4DB2-BD59-A6C34878D82A}">
                    <a16:rowId xmlns:a16="http://schemas.microsoft.com/office/drawing/2014/main" val="10002"/>
                  </a:ext>
                </a:extLst>
              </a:tr>
              <a:tr h="128514">
                <a:tc>
                  <a:txBody>
                    <a:bodyPr/>
                    <a:lstStyle/>
                    <a:p>
                      <a:pPr>
                        <a:lnSpc>
                          <a:spcPct val="100000"/>
                        </a:lnSpc>
                      </a:pPr>
                      <a:endParaRPr sz="400">
                        <a:latin typeface="Times New Roman"/>
                        <a:cs typeface="Times New Roman"/>
                      </a:endParaRPr>
                    </a:p>
                  </a:txBody>
                  <a:tcPr marL="0" marR="0" marT="0" marB="0"/>
                </a:tc>
                <a:tc>
                  <a:txBody>
                    <a:bodyPr/>
                    <a:lstStyle/>
                    <a:p>
                      <a:pPr marL="546100">
                        <a:lnSpc>
                          <a:spcPct val="100000"/>
                        </a:lnSpc>
                        <a:spcBef>
                          <a:spcPts val="50"/>
                        </a:spcBef>
                      </a:pPr>
                      <a:r>
                        <a:rPr sz="600" spc="30" dirty="0">
                          <a:latin typeface="Verdana"/>
                          <a:cs typeface="Verdana"/>
                        </a:rPr>
                        <a:t>coRNN</a:t>
                      </a:r>
                      <a:endParaRPr sz="600">
                        <a:latin typeface="Verdana"/>
                        <a:cs typeface="Verdana"/>
                      </a:endParaRPr>
                    </a:p>
                  </a:txBody>
                  <a:tcPr marL="0" marR="0" marT="12583" marB="0"/>
                </a:tc>
                <a:tc>
                  <a:txBody>
                    <a:bodyPr/>
                    <a:lstStyle/>
                    <a:p>
                      <a:pPr>
                        <a:lnSpc>
                          <a:spcPct val="100000"/>
                        </a:lnSpc>
                      </a:pPr>
                      <a:endParaRPr sz="400">
                        <a:latin typeface="Times New Roman"/>
                        <a:cs typeface="Times New Roman"/>
                      </a:endParaRPr>
                    </a:p>
                  </a:txBody>
                  <a:tcPr marL="0" marR="0" marT="0" marB="0"/>
                </a:tc>
                <a:extLst>
                  <a:ext uri="{0D108BD9-81ED-4DB2-BD59-A6C34878D82A}">
                    <a16:rowId xmlns:a16="http://schemas.microsoft.com/office/drawing/2014/main" val="10003"/>
                  </a:ext>
                </a:extLst>
              </a:tr>
              <a:tr h="119000">
                <a:tc>
                  <a:txBody>
                    <a:bodyPr/>
                    <a:lstStyle/>
                    <a:p>
                      <a:pPr>
                        <a:lnSpc>
                          <a:spcPct val="100000"/>
                        </a:lnSpc>
                      </a:pPr>
                      <a:endParaRPr sz="400">
                        <a:latin typeface="Times New Roman"/>
                        <a:cs typeface="Times New Roman"/>
                      </a:endParaRPr>
                    </a:p>
                  </a:txBody>
                  <a:tcPr marL="0" marR="0" marT="0" marB="0"/>
                </a:tc>
                <a:tc>
                  <a:txBody>
                    <a:bodyPr/>
                    <a:lstStyle/>
                    <a:p>
                      <a:pPr marL="546100">
                        <a:lnSpc>
                          <a:spcPts val="320"/>
                        </a:lnSpc>
                        <a:spcBef>
                          <a:spcPts val="50"/>
                        </a:spcBef>
                      </a:pPr>
                      <a:r>
                        <a:rPr sz="600" spc="30" dirty="0">
                          <a:latin typeface="Verdana"/>
                          <a:cs typeface="Verdana"/>
                        </a:rPr>
                        <a:t>expRNN</a:t>
                      </a:r>
                      <a:endParaRPr sz="600">
                        <a:latin typeface="Verdana"/>
                        <a:cs typeface="Verdana"/>
                      </a:endParaRPr>
                    </a:p>
                  </a:txBody>
                  <a:tcPr marL="0" marR="0" marT="12583" marB="0"/>
                </a:tc>
                <a:tc>
                  <a:txBody>
                    <a:bodyPr/>
                    <a:lstStyle/>
                    <a:p>
                      <a:pPr>
                        <a:lnSpc>
                          <a:spcPct val="100000"/>
                        </a:lnSpc>
                      </a:pPr>
                      <a:endParaRPr sz="400">
                        <a:latin typeface="Times New Roman"/>
                        <a:cs typeface="Times New Roman"/>
                      </a:endParaRPr>
                    </a:p>
                  </a:txBody>
                  <a:tcPr marL="0" marR="0" marT="0" marB="0"/>
                </a:tc>
                <a:extLst>
                  <a:ext uri="{0D108BD9-81ED-4DB2-BD59-A6C34878D82A}">
                    <a16:rowId xmlns:a16="http://schemas.microsoft.com/office/drawing/2014/main" val="10004"/>
                  </a:ext>
                </a:extLst>
              </a:tr>
              <a:tr h="144591">
                <a:tc>
                  <a:txBody>
                    <a:bodyPr/>
                    <a:lstStyle/>
                    <a:p>
                      <a:pPr marL="19685">
                        <a:lnSpc>
                          <a:spcPts val="409"/>
                        </a:lnSpc>
                      </a:pPr>
                      <a:r>
                        <a:rPr sz="700" spc="10" dirty="0">
                          <a:latin typeface="Verdana"/>
                          <a:cs typeface="Verdana"/>
                        </a:rPr>
                        <a:t>0.6</a:t>
                      </a:r>
                      <a:endParaRPr sz="700">
                        <a:latin typeface="Verdana"/>
                        <a:cs typeface="Verdana"/>
                      </a:endParaRPr>
                    </a:p>
                  </a:txBody>
                  <a:tcPr marL="0" marR="0" marT="0" marB="0"/>
                </a:tc>
                <a:tc>
                  <a:txBody>
                    <a:bodyPr/>
                    <a:lstStyle/>
                    <a:p>
                      <a:pPr>
                        <a:lnSpc>
                          <a:spcPct val="100000"/>
                        </a:lnSpc>
                      </a:pPr>
                      <a:endParaRPr sz="600">
                        <a:latin typeface="Times New Roman"/>
                        <a:cs typeface="Times New Roman"/>
                      </a:endParaRPr>
                    </a:p>
                  </a:txBody>
                  <a:tcPr marL="0" marR="0" marT="0" marB="0"/>
                </a:tc>
                <a:tc>
                  <a:txBody>
                    <a:bodyPr/>
                    <a:lstStyle/>
                    <a:p>
                      <a:pPr marR="12065" algn="r">
                        <a:lnSpc>
                          <a:spcPct val="100000"/>
                        </a:lnSpc>
                        <a:spcBef>
                          <a:spcPts val="90"/>
                        </a:spcBef>
                      </a:pPr>
                      <a:r>
                        <a:rPr sz="500" spc="70" dirty="0">
                          <a:latin typeface="Lucida Sans Unicode"/>
                          <a:cs typeface="Lucida Sans Unicode"/>
                        </a:rPr>
                        <a:t>0.6</a:t>
                      </a:r>
                      <a:endParaRPr sz="500">
                        <a:latin typeface="Lucida Sans Unicode"/>
                        <a:cs typeface="Lucida Sans Unicode"/>
                      </a:endParaRPr>
                    </a:p>
                  </a:txBody>
                  <a:tcPr marL="0" marR="0" marT="22650" marB="0"/>
                </a:tc>
                <a:extLst>
                  <a:ext uri="{0D108BD9-81ED-4DB2-BD59-A6C34878D82A}">
                    <a16:rowId xmlns:a16="http://schemas.microsoft.com/office/drawing/2014/main" val="10005"/>
                  </a:ext>
                </a:extLst>
              </a:tr>
            </a:tbl>
          </a:graphicData>
        </a:graphic>
      </p:graphicFrame>
      <p:sp>
        <p:nvSpPr>
          <p:cNvPr id="38" name="object 38"/>
          <p:cNvSpPr txBox="1"/>
          <p:nvPr/>
        </p:nvSpPr>
        <p:spPr>
          <a:xfrm>
            <a:off x="6527437" y="5298244"/>
            <a:ext cx="2740683" cy="687181"/>
          </a:xfrm>
          <a:prstGeom prst="rect">
            <a:avLst/>
          </a:prstGeom>
        </p:spPr>
        <p:txBody>
          <a:bodyPr vert="horz" wrap="square" lIns="0" tIns="143452" rIns="0" bIns="0" rtlCol="0">
            <a:spAutoFit/>
          </a:bodyPr>
          <a:lstStyle/>
          <a:p>
            <a:pPr marL="1093532">
              <a:spcBef>
                <a:spcPts val="1130"/>
              </a:spcBef>
            </a:pPr>
            <a:r>
              <a:rPr sz="1387" spc="-10" dirty="0">
                <a:latin typeface="Tahoma"/>
                <a:cs typeface="Tahoma"/>
              </a:rPr>
              <a:t>amount</a:t>
            </a:r>
            <a:r>
              <a:rPr sz="1387" dirty="0">
                <a:latin typeface="Tahoma"/>
                <a:cs typeface="Tahoma"/>
              </a:rPr>
              <a:t> </a:t>
            </a:r>
            <a:r>
              <a:rPr sz="1387" spc="-10" dirty="0">
                <a:latin typeface="Tahoma"/>
                <a:cs typeface="Tahoma"/>
              </a:rPr>
              <a:t>of</a:t>
            </a:r>
            <a:r>
              <a:rPr sz="1387" spc="10" dirty="0">
                <a:latin typeface="Tahoma"/>
                <a:cs typeface="Tahoma"/>
              </a:rPr>
              <a:t> </a:t>
            </a:r>
            <a:r>
              <a:rPr sz="1387" spc="-30" dirty="0">
                <a:latin typeface="Tahoma"/>
                <a:cs typeface="Tahoma"/>
              </a:rPr>
              <a:t>noise</a:t>
            </a:r>
            <a:endParaRPr sz="1387">
              <a:latin typeface="Tahoma"/>
              <a:cs typeface="Tahoma"/>
            </a:endParaRPr>
          </a:p>
          <a:p>
            <a:pPr marL="25168">
              <a:spcBef>
                <a:spcPts val="931"/>
              </a:spcBef>
            </a:pPr>
            <a:r>
              <a:rPr sz="1387" spc="20" dirty="0">
                <a:solidFill>
                  <a:srgbClr val="3333B2"/>
                </a:solidFill>
                <a:latin typeface="Tahoma"/>
                <a:cs typeface="Tahoma"/>
              </a:rPr>
              <a:t>(b)</a:t>
            </a:r>
            <a:r>
              <a:rPr sz="1387" spc="40" dirty="0">
                <a:solidFill>
                  <a:srgbClr val="3333B2"/>
                </a:solidFill>
                <a:latin typeface="Tahoma"/>
                <a:cs typeface="Tahoma"/>
              </a:rPr>
              <a:t> </a:t>
            </a:r>
            <a:r>
              <a:rPr sz="1387" spc="20" dirty="0">
                <a:latin typeface="Tahoma"/>
                <a:cs typeface="Tahoma"/>
              </a:rPr>
              <a:t>Salt</a:t>
            </a:r>
            <a:r>
              <a:rPr sz="1387" spc="40" dirty="0">
                <a:latin typeface="Tahoma"/>
                <a:cs typeface="Tahoma"/>
              </a:rPr>
              <a:t> </a:t>
            </a:r>
            <a:r>
              <a:rPr sz="1387" spc="-20" dirty="0">
                <a:latin typeface="Tahoma"/>
                <a:cs typeface="Tahoma"/>
              </a:rPr>
              <a:t>and</a:t>
            </a:r>
            <a:r>
              <a:rPr sz="1387" spc="50" dirty="0">
                <a:latin typeface="Tahoma"/>
                <a:cs typeface="Tahoma"/>
              </a:rPr>
              <a:t> </a:t>
            </a:r>
            <a:r>
              <a:rPr sz="1387" spc="-20" dirty="0">
                <a:latin typeface="Tahoma"/>
                <a:cs typeface="Tahoma"/>
              </a:rPr>
              <a:t>pepper</a:t>
            </a:r>
            <a:r>
              <a:rPr sz="1387" spc="40" dirty="0">
                <a:latin typeface="Tahoma"/>
                <a:cs typeface="Tahoma"/>
              </a:rPr>
              <a:t> </a:t>
            </a:r>
            <a:r>
              <a:rPr sz="1387" spc="-10" dirty="0">
                <a:latin typeface="Tahoma"/>
                <a:cs typeface="Tahoma"/>
              </a:rPr>
              <a:t>perturbations.</a:t>
            </a:r>
            <a:endParaRPr sz="1387">
              <a:latin typeface="Tahoma"/>
              <a:cs typeface="Tahoma"/>
            </a:endParaRPr>
          </a:p>
        </p:txBody>
      </p:sp>
      <p:sp>
        <p:nvSpPr>
          <p:cNvPr id="39" name="object 39"/>
          <p:cNvSpPr txBox="1"/>
          <p:nvPr/>
        </p:nvSpPr>
        <p:spPr>
          <a:xfrm>
            <a:off x="1734941" y="6115219"/>
            <a:ext cx="7908721" cy="506137"/>
          </a:xfrm>
          <a:prstGeom prst="rect">
            <a:avLst/>
          </a:prstGeom>
        </p:spPr>
        <p:txBody>
          <a:bodyPr vert="horz" wrap="square" lIns="0" tIns="44042" rIns="0" bIns="0" rtlCol="0">
            <a:spAutoFit/>
          </a:bodyPr>
          <a:lstStyle/>
          <a:p>
            <a:pPr marL="25168" marR="10067">
              <a:lnSpc>
                <a:spcPts val="1784"/>
              </a:lnSpc>
              <a:spcBef>
                <a:spcPts val="347"/>
              </a:spcBef>
            </a:pPr>
            <a:r>
              <a:rPr sz="1585" spc="-10" dirty="0">
                <a:solidFill>
                  <a:srgbClr val="3333B2"/>
                </a:solidFill>
                <a:latin typeface="Tahoma"/>
                <a:cs typeface="Tahoma"/>
              </a:rPr>
              <a:t>Figure:</a:t>
            </a:r>
            <a:r>
              <a:rPr sz="1585" spc="59" dirty="0">
                <a:solidFill>
                  <a:srgbClr val="3333B2"/>
                </a:solidFill>
                <a:latin typeface="Tahoma"/>
                <a:cs typeface="Tahoma"/>
              </a:rPr>
              <a:t> </a:t>
            </a:r>
            <a:r>
              <a:rPr sz="1585" dirty="0">
                <a:latin typeface="Tahoma"/>
                <a:cs typeface="Tahoma"/>
              </a:rPr>
              <a:t>Test</a:t>
            </a:r>
            <a:r>
              <a:rPr sz="1585" spc="59" dirty="0">
                <a:latin typeface="Tahoma"/>
                <a:cs typeface="Tahoma"/>
              </a:rPr>
              <a:t> </a:t>
            </a:r>
            <a:r>
              <a:rPr sz="1585" spc="-10" dirty="0">
                <a:latin typeface="Tahoma"/>
                <a:cs typeface="Tahoma"/>
              </a:rPr>
              <a:t>accuracy</a:t>
            </a:r>
            <a:r>
              <a:rPr sz="1585" spc="59" dirty="0">
                <a:latin typeface="Tahoma"/>
                <a:cs typeface="Tahoma"/>
              </a:rPr>
              <a:t> </a:t>
            </a:r>
            <a:r>
              <a:rPr sz="1585" spc="-30" dirty="0">
                <a:latin typeface="Tahoma"/>
                <a:cs typeface="Tahoma"/>
              </a:rPr>
              <a:t>for</a:t>
            </a:r>
            <a:r>
              <a:rPr sz="1585" spc="69" dirty="0">
                <a:latin typeface="Tahoma"/>
                <a:cs typeface="Tahoma"/>
              </a:rPr>
              <a:t> </a:t>
            </a:r>
            <a:r>
              <a:rPr sz="1585" spc="-20" dirty="0">
                <a:latin typeface="Tahoma"/>
                <a:cs typeface="Tahoma"/>
              </a:rPr>
              <a:t>the</a:t>
            </a:r>
            <a:r>
              <a:rPr sz="1585" spc="59" dirty="0">
                <a:latin typeface="Tahoma"/>
                <a:cs typeface="Tahoma"/>
              </a:rPr>
              <a:t> </a:t>
            </a:r>
            <a:r>
              <a:rPr sz="1585" spc="-40" dirty="0">
                <a:latin typeface="Tahoma"/>
                <a:cs typeface="Tahoma"/>
              </a:rPr>
              <a:t>ordered</a:t>
            </a:r>
            <a:r>
              <a:rPr sz="1585" spc="59" dirty="0">
                <a:latin typeface="Tahoma"/>
                <a:cs typeface="Tahoma"/>
              </a:rPr>
              <a:t> </a:t>
            </a:r>
            <a:r>
              <a:rPr sz="1585" spc="99" dirty="0">
                <a:latin typeface="Tahoma"/>
                <a:cs typeface="Tahoma"/>
              </a:rPr>
              <a:t>MNIST</a:t>
            </a:r>
            <a:r>
              <a:rPr sz="1585" spc="59" dirty="0">
                <a:latin typeface="Tahoma"/>
                <a:cs typeface="Tahoma"/>
              </a:rPr>
              <a:t> </a:t>
            </a:r>
            <a:r>
              <a:rPr sz="1585" dirty="0">
                <a:latin typeface="Tahoma"/>
                <a:cs typeface="Tahoma"/>
              </a:rPr>
              <a:t>task</a:t>
            </a:r>
            <a:r>
              <a:rPr sz="1585" spc="69" dirty="0">
                <a:latin typeface="Tahoma"/>
                <a:cs typeface="Tahoma"/>
              </a:rPr>
              <a:t> </a:t>
            </a:r>
            <a:r>
              <a:rPr sz="1585" spc="-50" dirty="0">
                <a:latin typeface="Tahoma"/>
                <a:cs typeface="Tahoma"/>
              </a:rPr>
              <a:t>as</a:t>
            </a:r>
            <a:r>
              <a:rPr sz="1585" spc="59" dirty="0">
                <a:latin typeface="Tahoma"/>
                <a:cs typeface="Tahoma"/>
              </a:rPr>
              <a:t> </a:t>
            </a:r>
            <a:r>
              <a:rPr sz="1585" spc="-30" dirty="0">
                <a:latin typeface="Tahoma"/>
                <a:cs typeface="Tahoma"/>
              </a:rPr>
              <a:t>a</a:t>
            </a:r>
            <a:r>
              <a:rPr sz="1585" spc="59" dirty="0">
                <a:latin typeface="Tahoma"/>
                <a:cs typeface="Tahoma"/>
              </a:rPr>
              <a:t> </a:t>
            </a:r>
            <a:r>
              <a:rPr sz="1585" dirty="0">
                <a:latin typeface="Tahoma"/>
                <a:cs typeface="Tahoma"/>
              </a:rPr>
              <a:t>function</a:t>
            </a:r>
            <a:r>
              <a:rPr sz="1585" spc="69" dirty="0">
                <a:latin typeface="Tahoma"/>
                <a:cs typeface="Tahoma"/>
              </a:rPr>
              <a:t> </a:t>
            </a:r>
            <a:r>
              <a:rPr sz="1585" spc="-10" dirty="0">
                <a:latin typeface="Tahoma"/>
                <a:cs typeface="Tahoma"/>
              </a:rPr>
              <a:t>of</a:t>
            </a:r>
            <a:r>
              <a:rPr sz="1585" spc="59" dirty="0">
                <a:latin typeface="Tahoma"/>
                <a:cs typeface="Tahoma"/>
              </a:rPr>
              <a:t> </a:t>
            </a:r>
            <a:r>
              <a:rPr sz="1585" spc="-20" dirty="0">
                <a:latin typeface="Tahoma"/>
                <a:cs typeface="Tahoma"/>
              </a:rPr>
              <a:t>the</a:t>
            </a:r>
            <a:r>
              <a:rPr sz="1585" spc="59" dirty="0">
                <a:latin typeface="Tahoma"/>
                <a:cs typeface="Tahoma"/>
              </a:rPr>
              <a:t> </a:t>
            </a:r>
            <a:r>
              <a:rPr sz="1585" spc="-10" dirty="0">
                <a:latin typeface="Tahoma"/>
                <a:cs typeface="Tahoma"/>
              </a:rPr>
              <a:t>strength</a:t>
            </a:r>
            <a:r>
              <a:rPr sz="1585" spc="59" dirty="0">
                <a:latin typeface="Tahoma"/>
                <a:cs typeface="Tahoma"/>
              </a:rPr>
              <a:t> </a:t>
            </a:r>
            <a:r>
              <a:rPr sz="1585" spc="-10" dirty="0">
                <a:latin typeface="Tahoma"/>
                <a:cs typeface="Tahoma"/>
              </a:rPr>
              <a:t>of</a:t>
            </a:r>
            <a:r>
              <a:rPr sz="1585" spc="69" dirty="0">
                <a:latin typeface="Tahoma"/>
                <a:cs typeface="Tahoma"/>
              </a:rPr>
              <a:t> </a:t>
            </a:r>
            <a:r>
              <a:rPr sz="1585" spc="10" dirty="0">
                <a:latin typeface="Tahoma"/>
                <a:cs typeface="Tahoma"/>
              </a:rPr>
              <a:t>input </a:t>
            </a:r>
            <a:r>
              <a:rPr sz="1585" spc="-466" dirty="0">
                <a:latin typeface="Tahoma"/>
                <a:cs typeface="Tahoma"/>
              </a:rPr>
              <a:t> </a:t>
            </a:r>
            <a:r>
              <a:rPr sz="1585" spc="-10" dirty="0">
                <a:latin typeface="Tahoma"/>
                <a:cs typeface="Tahoma"/>
              </a:rPr>
              <a:t>perturbations.</a:t>
            </a:r>
            <a:endParaRPr sz="1585">
              <a:latin typeface="Tahoma"/>
              <a:cs typeface="Tahoma"/>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8195" y="0"/>
            <a:ext cx="9131836" cy="390088"/>
            <a:chOff x="0" y="0"/>
            <a:chExt cx="4608195" cy="196850"/>
          </a:xfrm>
        </p:grpSpPr>
        <p:sp>
          <p:nvSpPr>
            <p:cNvPr id="3" name="object 3"/>
            <p:cNvSpPr/>
            <p:nvPr/>
          </p:nvSpPr>
          <p:spPr>
            <a:xfrm>
              <a:off x="120650"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4" name="object 4"/>
            <p:cNvSpPr/>
            <p:nvPr/>
          </p:nvSpPr>
          <p:spPr>
            <a:xfrm>
              <a:off x="171056"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5" name="object 5"/>
            <p:cNvSpPr/>
            <p:nvPr/>
          </p:nvSpPr>
          <p:spPr>
            <a:xfrm>
              <a:off x="221449"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grpSp>
      <p:grpSp>
        <p:nvGrpSpPr>
          <p:cNvPr id="7" name="object 7"/>
          <p:cNvGrpSpPr/>
          <p:nvPr/>
        </p:nvGrpSpPr>
        <p:grpSpPr>
          <a:xfrm>
            <a:off x="3250898" y="205920"/>
            <a:ext cx="381280" cy="81793"/>
            <a:chOff x="869327" y="103913"/>
            <a:chExt cx="192405" cy="41275"/>
          </a:xfrm>
        </p:grpSpPr>
        <p:sp>
          <p:nvSpPr>
            <p:cNvPr id="8" name="object 8"/>
            <p:cNvSpPr/>
            <p:nvPr/>
          </p:nvSpPr>
          <p:spPr>
            <a:xfrm>
              <a:off x="8718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9" name="object 9"/>
            <p:cNvSpPr/>
            <p:nvPr/>
          </p:nvSpPr>
          <p:spPr>
            <a:xfrm>
              <a:off x="9222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0" name="object 10"/>
            <p:cNvSpPr/>
            <p:nvPr/>
          </p:nvSpPr>
          <p:spPr>
            <a:xfrm>
              <a:off x="9726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1" name="object 11"/>
            <p:cNvSpPr/>
            <p:nvPr/>
          </p:nvSpPr>
          <p:spPr>
            <a:xfrm>
              <a:off x="10230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grpSp>
      <p:sp>
        <p:nvSpPr>
          <p:cNvPr id="13" name="object 13"/>
          <p:cNvSpPr/>
          <p:nvPr/>
        </p:nvSpPr>
        <p:spPr>
          <a:xfrm>
            <a:off x="5153119" y="210954"/>
            <a:ext cx="71726" cy="71726"/>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5" name="object 15"/>
          <p:cNvSpPr/>
          <p:nvPr/>
        </p:nvSpPr>
        <p:spPr>
          <a:xfrm>
            <a:off x="7097141" y="210954"/>
            <a:ext cx="71726" cy="71726"/>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grpSp>
        <p:nvGrpSpPr>
          <p:cNvPr id="17" name="object 17"/>
          <p:cNvGrpSpPr/>
          <p:nvPr/>
        </p:nvGrpSpPr>
        <p:grpSpPr>
          <a:xfrm>
            <a:off x="9867220" y="205920"/>
            <a:ext cx="81793" cy="81793"/>
            <a:chOff x="4208119" y="103913"/>
            <a:chExt cx="41275" cy="41275"/>
          </a:xfrm>
        </p:grpSpPr>
        <p:sp>
          <p:nvSpPr>
            <p:cNvPr id="18" name="object 18"/>
            <p:cNvSpPr/>
            <p:nvPr/>
          </p:nvSpPr>
          <p:spPr>
            <a:xfrm>
              <a:off x="4210659" y="106453"/>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sz="3567"/>
            </a:p>
          </p:txBody>
        </p:sp>
        <p:sp>
          <p:nvSpPr>
            <p:cNvPr id="19" name="object 19"/>
            <p:cNvSpPr/>
            <p:nvPr/>
          </p:nvSpPr>
          <p:spPr>
            <a:xfrm>
              <a:off x="4210659"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grpSp>
      <p:grpSp>
        <p:nvGrpSpPr>
          <p:cNvPr id="21" name="object 21"/>
          <p:cNvGrpSpPr/>
          <p:nvPr/>
        </p:nvGrpSpPr>
        <p:grpSpPr>
          <a:xfrm>
            <a:off x="1528195" y="306434"/>
            <a:ext cx="9131836" cy="437903"/>
            <a:chOff x="0" y="154635"/>
            <a:chExt cx="4608195" cy="220979"/>
          </a:xfrm>
        </p:grpSpPr>
        <p:pic>
          <p:nvPicPr>
            <p:cNvPr id="22" name="object 22"/>
            <p:cNvPicPr/>
            <p:nvPr/>
          </p:nvPicPr>
          <p:blipFill>
            <a:blip r:embed="rId2" cstate="print"/>
            <a:stretch>
              <a:fillRect/>
            </a:stretch>
          </p:blipFill>
          <p:spPr>
            <a:xfrm>
              <a:off x="0" y="154635"/>
              <a:ext cx="4608004" cy="56235"/>
            </a:xfrm>
            <a:prstGeom prst="rect">
              <a:avLst/>
            </a:prstGeom>
          </p:spPr>
        </p:pic>
        <p:sp>
          <p:nvSpPr>
            <p:cNvPr id="23" name="object 23"/>
            <p:cNvSpPr/>
            <p:nvPr/>
          </p:nvSpPr>
          <p:spPr>
            <a:xfrm>
              <a:off x="0" y="196824"/>
              <a:ext cx="4608195" cy="179070"/>
            </a:xfrm>
            <a:custGeom>
              <a:avLst/>
              <a:gdLst/>
              <a:ahLst/>
              <a:cxnLst/>
              <a:rect l="l" t="t" r="r" b="b"/>
              <a:pathLst>
                <a:path w="4608195" h="179070">
                  <a:moveTo>
                    <a:pt x="4608004" y="0"/>
                  </a:moveTo>
                  <a:lnTo>
                    <a:pt x="0" y="0"/>
                  </a:lnTo>
                  <a:lnTo>
                    <a:pt x="0" y="178536"/>
                  </a:lnTo>
                  <a:lnTo>
                    <a:pt x="4608004" y="178536"/>
                  </a:lnTo>
                  <a:lnTo>
                    <a:pt x="4608004" y="0"/>
                  </a:lnTo>
                  <a:close/>
                </a:path>
              </a:pathLst>
            </a:custGeom>
            <a:solidFill>
              <a:srgbClr val="D6D6EF"/>
            </a:solidFill>
          </p:spPr>
          <p:txBody>
            <a:bodyPr wrap="square" lIns="0" tIns="0" rIns="0" bIns="0" rtlCol="0"/>
            <a:lstStyle/>
            <a:p>
              <a:endParaRPr sz="3567"/>
            </a:p>
          </p:txBody>
        </p:sp>
      </p:grpSp>
      <p:sp>
        <p:nvSpPr>
          <p:cNvPr id="24" name="object 24"/>
          <p:cNvSpPr txBox="1"/>
          <p:nvPr/>
        </p:nvSpPr>
        <p:spPr>
          <a:xfrm>
            <a:off x="1497212" y="338890"/>
            <a:ext cx="9131836" cy="358348"/>
          </a:xfrm>
          <a:prstGeom prst="rect">
            <a:avLst/>
          </a:prstGeom>
        </p:spPr>
        <p:txBody>
          <a:bodyPr vert="horz" wrap="square" lIns="0" tIns="22650" rIns="0" bIns="0" rtlCol="0">
            <a:spAutoFit/>
          </a:bodyPr>
          <a:lstStyle/>
          <a:p>
            <a:pPr marL="213925">
              <a:spcBef>
                <a:spcPts val="178"/>
              </a:spcBef>
            </a:pPr>
            <a:r>
              <a:rPr sz="2180" spc="-69" dirty="0">
                <a:latin typeface="Tahoma"/>
                <a:cs typeface="Tahoma"/>
              </a:rPr>
              <a:t>Conclusion</a:t>
            </a:r>
            <a:endParaRPr sz="2180" dirty="0">
              <a:latin typeface="Tahoma"/>
              <a:cs typeface="Tahoma"/>
            </a:endParaRPr>
          </a:p>
        </p:txBody>
      </p:sp>
      <p:pic>
        <p:nvPicPr>
          <p:cNvPr id="25" name="object 25"/>
          <p:cNvPicPr/>
          <p:nvPr/>
        </p:nvPicPr>
        <p:blipFill>
          <a:blip r:embed="rId3" cstate="print"/>
          <a:stretch>
            <a:fillRect/>
          </a:stretch>
        </p:blipFill>
        <p:spPr>
          <a:xfrm>
            <a:off x="1528195" y="715976"/>
            <a:ext cx="9131457" cy="55718"/>
          </a:xfrm>
          <a:prstGeom prst="rect">
            <a:avLst/>
          </a:prstGeom>
        </p:spPr>
      </p:pic>
      <p:grpSp>
        <p:nvGrpSpPr>
          <p:cNvPr id="26" name="object 26"/>
          <p:cNvGrpSpPr/>
          <p:nvPr/>
        </p:nvGrpSpPr>
        <p:grpSpPr>
          <a:xfrm>
            <a:off x="1659438" y="1787004"/>
            <a:ext cx="8970767" cy="2110251"/>
            <a:chOff x="66229" y="901775"/>
            <a:chExt cx="4526915" cy="1064895"/>
          </a:xfrm>
        </p:grpSpPr>
        <p:sp>
          <p:nvSpPr>
            <p:cNvPr id="27" name="object 27"/>
            <p:cNvSpPr/>
            <p:nvPr/>
          </p:nvSpPr>
          <p:spPr>
            <a:xfrm>
              <a:off x="66229" y="901775"/>
              <a:ext cx="4476115" cy="82550"/>
            </a:xfrm>
            <a:custGeom>
              <a:avLst/>
              <a:gdLst/>
              <a:ahLst/>
              <a:cxnLst/>
              <a:rect l="l" t="t" r="r" b="b"/>
              <a:pathLst>
                <a:path w="4476115" h="82550">
                  <a:moveTo>
                    <a:pt x="4424787" y="0"/>
                  </a:moveTo>
                  <a:lnTo>
                    <a:pt x="50800" y="0"/>
                  </a:lnTo>
                  <a:lnTo>
                    <a:pt x="31075" y="4008"/>
                  </a:lnTo>
                  <a:lnTo>
                    <a:pt x="14922" y="14922"/>
                  </a:lnTo>
                  <a:lnTo>
                    <a:pt x="4008" y="31075"/>
                  </a:lnTo>
                  <a:lnTo>
                    <a:pt x="0" y="50800"/>
                  </a:lnTo>
                  <a:lnTo>
                    <a:pt x="0" y="82384"/>
                  </a:lnTo>
                  <a:lnTo>
                    <a:pt x="4475587" y="82384"/>
                  </a:lnTo>
                  <a:lnTo>
                    <a:pt x="4475587" y="50800"/>
                  </a:lnTo>
                  <a:lnTo>
                    <a:pt x="4471579" y="31075"/>
                  </a:lnTo>
                  <a:lnTo>
                    <a:pt x="4460665" y="14922"/>
                  </a:lnTo>
                  <a:lnTo>
                    <a:pt x="4444512" y="4008"/>
                  </a:lnTo>
                  <a:lnTo>
                    <a:pt x="4424787" y="0"/>
                  </a:lnTo>
                  <a:close/>
                </a:path>
              </a:pathLst>
            </a:custGeom>
            <a:solidFill>
              <a:srgbClr val="E9E9F2"/>
            </a:solidFill>
          </p:spPr>
          <p:txBody>
            <a:bodyPr wrap="square" lIns="0" tIns="0" rIns="0" bIns="0" rtlCol="0"/>
            <a:lstStyle/>
            <a:p>
              <a:endParaRPr sz="3567"/>
            </a:p>
          </p:txBody>
        </p:sp>
        <p:pic>
          <p:nvPicPr>
            <p:cNvPr id="28" name="object 28"/>
            <p:cNvPicPr/>
            <p:nvPr/>
          </p:nvPicPr>
          <p:blipFill>
            <a:blip r:embed="rId4" cstate="print"/>
            <a:stretch>
              <a:fillRect/>
            </a:stretch>
          </p:blipFill>
          <p:spPr>
            <a:xfrm>
              <a:off x="117030" y="1864868"/>
              <a:ext cx="101600" cy="101600"/>
            </a:xfrm>
            <a:prstGeom prst="rect">
              <a:avLst/>
            </a:prstGeom>
          </p:spPr>
        </p:pic>
        <p:pic>
          <p:nvPicPr>
            <p:cNvPr id="29" name="object 29"/>
            <p:cNvPicPr/>
            <p:nvPr/>
          </p:nvPicPr>
          <p:blipFill>
            <a:blip r:embed="rId5" cstate="print"/>
            <a:stretch>
              <a:fillRect/>
            </a:stretch>
          </p:blipFill>
          <p:spPr>
            <a:xfrm>
              <a:off x="167831" y="1852167"/>
              <a:ext cx="4424730" cy="114300"/>
            </a:xfrm>
            <a:prstGeom prst="rect">
              <a:avLst/>
            </a:prstGeom>
          </p:spPr>
        </p:pic>
        <p:pic>
          <p:nvPicPr>
            <p:cNvPr id="30" name="object 30"/>
            <p:cNvPicPr/>
            <p:nvPr/>
          </p:nvPicPr>
          <p:blipFill>
            <a:blip r:embed="rId6" cstate="print"/>
            <a:stretch>
              <a:fillRect/>
            </a:stretch>
          </p:blipFill>
          <p:spPr>
            <a:xfrm>
              <a:off x="4541817" y="952335"/>
              <a:ext cx="50743" cy="912533"/>
            </a:xfrm>
            <a:prstGeom prst="rect">
              <a:avLst/>
            </a:prstGeom>
          </p:spPr>
        </p:pic>
        <p:sp>
          <p:nvSpPr>
            <p:cNvPr id="31" name="object 31"/>
            <p:cNvSpPr/>
            <p:nvPr/>
          </p:nvSpPr>
          <p:spPr>
            <a:xfrm>
              <a:off x="66229" y="946187"/>
              <a:ext cx="4476115" cy="969644"/>
            </a:xfrm>
            <a:custGeom>
              <a:avLst/>
              <a:gdLst/>
              <a:ahLst/>
              <a:cxnLst/>
              <a:rect l="l" t="t" r="r" b="b"/>
              <a:pathLst>
                <a:path w="4476115" h="969644">
                  <a:moveTo>
                    <a:pt x="4475587" y="0"/>
                  </a:moveTo>
                  <a:lnTo>
                    <a:pt x="0" y="0"/>
                  </a:lnTo>
                  <a:lnTo>
                    <a:pt x="0" y="918680"/>
                  </a:lnTo>
                  <a:lnTo>
                    <a:pt x="4008" y="938405"/>
                  </a:lnTo>
                  <a:lnTo>
                    <a:pt x="14922" y="954558"/>
                  </a:lnTo>
                  <a:lnTo>
                    <a:pt x="31075" y="965472"/>
                  </a:lnTo>
                  <a:lnTo>
                    <a:pt x="50800" y="969480"/>
                  </a:lnTo>
                  <a:lnTo>
                    <a:pt x="4424787" y="969480"/>
                  </a:lnTo>
                  <a:lnTo>
                    <a:pt x="4444512" y="965472"/>
                  </a:lnTo>
                  <a:lnTo>
                    <a:pt x="4460665" y="954558"/>
                  </a:lnTo>
                  <a:lnTo>
                    <a:pt x="4471579" y="938405"/>
                  </a:lnTo>
                  <a:lnTo>
                    <a:pt x="4475587" y="918680"/>
                  </a:lnTo>
                  <a:lnTo>
                    <a:pt x="4475587" y="0"/>
                  </a:lnTo>
                  <a:close/>
                </a:path>
              </a:pathLst>
            </a:custGeom>
            <a:solidFill>
              <a:srgbClr val="E9E9F2"/>
            </a:solidFill>
          </p:spPr>
          <p:txBody>
            <a:bodyPr wrap="square" lIns="0" tIns="0" rIns="0" bIns="0" rtlCol="0"/>
            <a:lstStyle/>
            <a:p>
              <a:endParaRPr sz="3567"/>
            </a:p>
          </p:txBody>
        </p:sp>
        <p:sp>
          <p:nvSpPr>
            <p:cNvPr id="32" name="object 32"/>
            <p:cNvSpPr/>
            <p:nvPr/>
          </p:nvSpPr>
          <p:spPr>
            <a:xfrm>
              <a:off x="4541817" y="990424"/>
              <a:ext cx="0" cy="894080"/>
            </a:xfrm>
            <a:custGeom>
              <a:avLst/>
              <a:gdLst/>
              <a:ahLst/>
              <a:cxnLst/>
              <a:rect l="l" t="t" r="r" b="b"/>
              <a:pathLst>
                <a:path h="894080">
                  <a:moveTo>
                    <a:pt x="0" y="893492"/>
                  </a:moveTo>
                  <a:lnTo>
                    <a:pt x="0" y="0"/>
                  </a:lnTo>
                </a:path>
              </a:pathLst>
            </a:custGeom>
            <a:ln w="3175">
              <a:solidFill>
                <a:srgbClr val="7F7F7F"/>
              </a:solidFill>
            </a:ln>
          </p:spPr>
          <p:txBody>
            <a:bodyPr wrap="square" lIns="0" tIns="0" rIns="0" bIns="0" rtlCol="0"/>
            <a:lstStyle/>
            <a:p>
              <a:endParaRPr sz="3567"/>
            </a:p>
          </p:txBody>
        </p:sp>
        <p:sp>
          <p:nvSpPr>
            <p:cNvPr id="33" name="object 33"/>
            <p:cNvSpPr/>
            <p:nvPr/>
          </p:nvSpPr>
          <p:spPr>
            <a:xfrm>
              <a:off x="4541817" y="977724"/>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34" name="object 34"/>
            <p:cNvSpPr/>
            <p:nvPr/>
          </p:nvSpPr>
          <p:spPr>
            <a:xfrm>
              <a:off x="4541817" y="965024"/>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35" name="object 35"/>
            <p:cNvSpPr/>
            <p:nvPr/>
          </p:nvSpPr>
          <p:spPr>
            <a:xfrm>
              <a:off x="4541817" y="952324"/>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pic>
          <p:nvPicPr>
            <p:cNvPr id="36" name="object 36"/>
            <p:cNvPicPr/>
            <p:nvPr/>
          </p:nvPicPr>
          <p:blipFill>
            <a:blip r:embed="rId7" cstate="print"/>
            <a:stretch>
              <a:fillRect/>
            </a:stretch>
          </p:blipFill>
          <p:spPr>
            <a:xfrm>
              <a:off x="238937" y="1010920"/>
              <a:ext cx="53644" cy="53644"/>
            </a:xfrm>
            <a:prstGeom prst="rect">
              <a:avLst/>
            </a:prstGeom>
          </p:spPr>
        </p:pic>
        <p:pic>
          <p:nvPicPr>
            <p:cNvPr id="37" name="object 37"/>
            <p:cNvPicPr/>
            <p:nvPr/>
          </p:nvPicPr>
          <p:blipFill>
            <a:blip r:embed="rId7" cstate="print"/>
            <a:stretch>
              <a:fillRect/>
            </a:stretch>
          </p:blipFill>
          <p:spPr>
            <a:xfrm>
              <a:off x="238937" y="1289278"/>
              <a:ext cx="53644" cy="53644"/>
            </a:xfrm>
            <a:prstGeom prst="rect">
              <a:avLst/>
            </a:prstGeom>
          </p:spPr>
        </p:pic>
        <p:pic>
          <p:nvPicPr>
            <p:cNvPr id="38" name="object 38"/>
            <p:cNvPicPr/>
            <p:nvPr/>
          </p:nvPicPr>
          <p:blipFill>
            <a:blip r:embed="rId8" cstate="print"/>
            <a:stretch>
              <a:fillRect/>
            </a:stretch>
          </p:blipFill>
          <p:spPr>
            <a:xfrm>
              <a:off x="238937" y="1681505"/>
              <a:ext cx="53644" cy="53644"/>
            </a:xfrm>
            <a:prstGeom prst="rect">
              <a:avLst/>
            </a:prstGeom>
          </p:spPr>
        </p:pic>
      </p:grpSp>
      <p:sp>
        <p:nvSpPr>
          <p:cNvPr id="39" name="object 39"/>
          <p:cNvSpPr txBox="1"/>
          <p:nvPr/>
        </p:nvSpPr>
        <p:spPr>
          <a:xfrm>
            <a:off x="2198793" y="1888878"/>
            <a:ext cx="8254767" cy="1865483"/>
          </a:xfrm>
          <a:prstGeom prst="rect">
            <a:avLst/>
          </a:prstGeom>
        </p:spPr>
        <p:txBody>
          <a:bodyPr vert="horz" wrap="square" lIns="0" tIns="44042" rIns="0" bIns="0" rtlCol="0">
            <a:spAutoFit/>
          </a:bodyPr>
          <a:lstStyle/>
          <a:p>
            <a:pPr marL="25168" marR="173656">
              <a:lnSpc>
                <a:spcPts val="1784"/>
              </a:lnSpc>
              <a:spcBef>
                <a:spcPts val="347"/>
              </a:spcBef>
            </a:pPr>
            <a:r>
              <a:rPr sz="1585" spc="-10" dirty="0">
                <a:latin typeface="Tahoma"/>
                <a:cs typeface="Tahoma"/>
              </a:rPr>
              <a:t>Noise</a:t>
            </a:r>
            <a:r>
              <a:rPr sz="1585" spc="69" dirty="0">
                <a:latin typeface="Tahoma"/>
                <a:cs typeface="Tahoma"/>
              </a:rPr>
              <a:t> </a:t>
            </a:r>
            <a:r>
              <a:rPr sz="1585" dirty="0">
                <a:latin typeface="Tahoma"/>
                <a:cs typeface="Tahoma"/>
              </a:rPr>
              <a:t>injection</a:t>
            </a:r>
            <a:r>
              <a:rPr sz="1585" spc="79" dirty="0">
                <a:latin typeface="Tahoma"/>
                <a:cs typeface="Tahoma"/>
              </a:rPr>
              <a:t> </a:t>
            </a:r>
            <a:r>
              <a:rPr sz="1585" spc="-20" dirty="0">
                <a:latin typeface="Tahoma"/>
                <a:cs typeface="Tahoma"/>
              </a:rPr>
              <a:t>can</a:t>
            </a:r>
            <a:r>
              <a:rPr sz="1585" spc="79" dirty="0">
                <a:latin typeface="Tahoma"/>
                <a:cs typeface="Tahoma"/>
              </a:rPr>
              <a:t> </a:t>
            </a:r>
            <a:r>
              <a:rPr sz="1585" spc="-40" dirty="0">
                <a:latin typeface="Tahoma"/>
                <a:cs typeface="Tahoma"/>
              </a:rPr>
              <a:t>be</a:t>
            </a:r>
            <a:r>
              <a:rPr sz="1585" spc="79" dirty="0">
                <a:latin typeface="Tahoma"/>
                <a:cs typeface="Tahoma"/>
              </a:rPr>
              <a:t> </a:t>
            </a:r>
            <a:r>
              <a:rPr sz="1585" spc="-50" dirty="0">
                <a:latin typeface="Tahoma"/>
                <a:cs typeface="Tahoma"/>
              </a:rPr>
              <a:t>viewed</a:t>
            </a:r>
            <a:r>
              <a:rPr sz="1585" spc="79" dirty="0">
                <a:latin typeface="Tahoma"/>
                <a:cs typeface="Tahoma"/>
              </a:rPr>
              <a:t> </a:t>
            </a:r>
            <a:r>
              <a:rPr sz="1585" spc="-50" dirty="0">
                <a:latin typeface="Tahoma"/>
                <a:cs typeface="Tahoma"/>
              </a:rPr>
              <a:t>as</a:t>
            </a:r>
            <a:r>
              <a:rPr sz="1585" spc="79" dirty="0">
                <a:latin typeface="Tahoma"/>
                <a:cs typeface="Tahoma"/>
              </a:rPr>
              <a:t> </a:t>
            </a:r>
            <a:r>
              <a:rPr sz="1585" spc="-30" dirty="0">
                <a:latin typeface="Tahoma"/>
                <a:cs typeface="Tahoma"/>
              </a:rPr>
              <a:t>a</a:t>
            </a:r>
            <a:r>
              <a:rPr sz="1585" spc="79" dirty="0">
                <a:latin typeface="Tahoma"/>
                <a:cs typeface="Tahoma"/>
              </a:rPr>
              <a:t> </a:t>
            </a:r>
            <a:r>
              <a:rPr sz="1585" dirty="0">
                <a:latin typeface="Tahoma"/>
                <a:cs typeface="Tahoma"/>
              </a:rPr>
              <a:t>stochastic</a:t>
            </a:r>
            <a:r>
              <a:rPr sz="1585" spc="79" dirty="0">
                <a:latin typeface="Tahoma"/>
                <a:cs typeface="Tahoma"/>
              </a:rPr>
              <a:t> </a:t>
            </a:r>
            <a:r>
              <a:rPr sz="1585" spc="-30" dirty="0">
                <a:latin typeface="Tahoma"/>
                <a:cs typeface="Tahoma"/>
              </a:rPr>
              <a:t>learning</a:t>
            </a:r>
            <a:r>
              <a:rPr sz="1585" spc="79" dirty="0">
                <a:latin typeface="Tahoma"/>
                <a:cs typeface="Tahoma"/>
              </a:rPr>
              <a:t> </a:t>
            </a:r>
            <a:r>
              <a:rPr sz="1585" spc="-20" dirty="0">
                <a:latin typeface="Tahoma"/>
                <a:cs typeface="Tahoma"/>
              </a:rPr>
              <a:t>strategy</a:t>
            </a:r>
            <a:r>
              <a:rPr sz="1585" spc="79" dirty="0">
                <a:latin typeface="Tahoma"/>
                <a:cs typeface="Tahoma"/>
              </a:rPr>
              <a:t> </a:t>
            </a:r>
            <a:r>
              <a:rPr sz="1585" spc="-50" dirty="0">
                <a:latin typeface="Tahoma"/>
                <a:cs typeface="Tahoma"/>
              </a:rPr>
              <a:t>used</a:t>
            </a:r>
            <a:r>
              <a:rPr sz="1585" spc="79" dirty="0">
                <a:latin typeface="Tahoma"/>
                <a:cs typeface="Tahoma"/>
              </a:rPr>
              <a:t> </a:t>
            </a:r>
            <a:r>
              <a:rPr sz="1585" spc="20" dirty="0">
                <a:latin typeface="Tahoma"/>
                <a:cs typeface="Tahoma"/>
              </a:rPr>
              <a:t>to</a:t>
            </a:r>
            <a:r>
              <a:rPr sz="1585" spc="79" dirty="0">
                <a:latin typeface="Tahoma"/>
                <a:cs typeface="Tahoma"/>
              </a:rPr>
              <a:t> </a:t>
            </a:r>
            <a:r>
              <a:rPr sz="1585" spc="-30" dirty="0">
                <a:latin typeface="Tahoma"/>
                <a:cs typeface="Tahoma"/>
              </a:rPr>
              <a:t>improve</a:t>
            </a:r>
            <a:r>
              <a:rPr sz="1585" spc="79" dirty="0">
                <a:latin typeface="Tahoma"/>
                <a:cs typeface="Tahoma"/>
              </a:rPr>
              <a:t> </a:t>
            </a:r>
            <a:r>
              <a:rPr sz="1585" spc="-30" dirty="0">
                <a:latin typeface="Tahoma"/>
                <a:cs typeface="Tahoma"/>
              </a:rPr>
              <a:t>robustness </a:t>
            </a:r>
            <a:r>
              <a:rPr sz="1585" spc="-466" dirty="0">
                <a:latin typeface="Tahoma"/>
                <a:cs typeface="Tahoma"/>
              </a:rPr>
              <a:t> </a:t>
            </a:r>
            <a:r>
              <a:rPr sz="1585" spc="-10" dirty="0">
                <a:latin typeface="Tahoma"/>
                <a:cs typeface="Tahoma"/>
              </a:rPr>
              <a:t>of</a:t>
            </a:r>
            <a:r>
              <a:rPr sz="1585" spc="59" dirty="0">
                <a:latin typeface="Tahoma"/>
                <a:cs typeface="Tahoma"/>
              </a:rPr>
              <a:t> </a:t>
            </a:r>
            <a:r>
              <a:rPr sz="1585" spc="-30" dirty="0">
                <a:latin typeface="Tahoma"/>
                <a:cs typeface="Tahoma"/>
              </a:rPr>
              <a:t>learning</a:t>
            </a:r>
            <a:r>
              <a:rPr sz="1585" spc="59" dirty="0">
                <a:latin typeface="Tahoma"/>
                <a:cs typeface="Tahoma"/>
              </a:rPr>
              <a:t> </a:t>
            </a:r>
            <a:r>
              <a:rPr sz="1585" spc="-20" dirty="0">
                <a:latin typeface="Tahoma"/>
                <a:cs typeface="Tahoma"/>
              </a:rPr>
              <a:t>models</a:t>
            </a:r>
            <a:r>
              <a:rPr sz="1585" spc="59" dirty="0">
                <a:latin typeface="Tahoma"/>
                <a:cs typeface="Tahoma"/>
              </a:rPr>
              <a:t> </a:t>
            </a:r>
            <a:r>
              <a:rPr sz="1585" spc="-10" dirty="0">
                <a:latin typeface="Tahoma"/>
                <a:cs typeface="Tahoma"/>
              </a:rPr>
              <a:t>against</a:t>
            </a:r>
            <a:r>
              <a:rPr sz="1585" spc="59" dirty="0">
                <a:latin typeface="Tahoma"/>
                <a:cs typeface="Tahoma"/>
              </a:rPr>
              <a:t> </a:t>
            </a:r>
            <a:r>
              <a:rPr sz="1585" dirty="0">
                <a:latin typeface="Tahoma"/>
                <a:cs typeface="Tahoma"/>
              </a:rPr>
              <a:t>data</a:t>
            </a:r>
            <a:r>
              <a:rPr sz="1585" spc="59" dirty="0">
                <a:latin typeface="Tahoma"/>
                <a:cs typeface="Tahoma"/>
              </a:rPr>
              <a:t> </a:t>
            </a:r>
            <a:r>
              <a:rPr sz="1585" spc="-10" dirty="0">
                <a:latin typeface="Tahoma"/>
                <a:cs typeface="Tahoma"/>
              </a:rPr>
              <a:t>perturbations</a:t>
            </a:r>
            <a:endParaRPr sz="1585">
              <a:latin typeface="Tahoma"/>
              <a:cs typeface="Tahoma"/>
            </a:endParaRPr>
          </a:p>
          <a:p>
            <a:pPr marL="25168" marR="10067">
              <a:lnSpc>
                <a:spcPts val="1784"/>
              </a:lnSpc>
              <a:spcBef>
                <a:spcPts val="773"/>
              </a:spcBef>
            </a:pPr>
            <a:r>
              <a:rPr sz="1585" spc="40" dirty="0">
                <a:latin typeface="Tahoma"/>
                <a:cs typeface="Tahoma"/>
              </a:rPr>
              <a:t>Within</a:t>
            </a:r>
            <a:r>
              <a:rPr sz="1585" spc="69" dirty="0">
                <a:latin typeface="Tahoma"/>
                <a:cs typeface="Tahoma"/>
              </a:rPr>
              <a:t> </a:t>
            </a:r>
            <a:r>
              <a:rPr sz="1585" spc="-20" dirty="0">
                <a:latin typeface="Tahoma"/>
                <a:cs typeface="Tahoma"/>
              </a:rPr>
              <a:t>the</a:t>
            </a:r>
            <a:r>
              <a:rPr sz="1585" spc="69" dirty="0">
                <a:latin typeface="Tahoma"/>
                <a:cs typeface="Tahoma"/>
              </a:rPr>
              <a:t> </a:t>
            </a:r>
            <a:r>
              <a:rPr sz="1585" spc="-30" dirty="0">
                <a:latin typeface="Tahoma"/>
                <a:cs typeface="Tahoma"/>
              </a:rPr>
              <a:t>framework</a:t>
            </a:r>
            <a:r>
              <a:rPr sz="1585" spc="69" dirty="0">
                <a:latin typeface="Tahoma"/>
                <a:cs typeface="Tahoma"/>
              </a:rPr>
              <a:t> </a:t>
            </a:r>
            <a:r>
              <a:rPr sz="1585" spc="-10" dirty="0">
                <a:latin typeface="Tahoma"/>
                <a:cs typeface="Tahoma"/>
              </a:rPr>
              <a:t>of</a:t>
            </a:r>
            <a:r>
              <a:rPr sz="1585" spc="69" dirty="0">
                <a:latin typeface="Tahoma"/>
                <a:cs typeface="Tahoma"/>
              </a:rPr>
              <a:t> </a:t>
            </a:r>
            <a:r>
              <a:rPr sz="1585" spc="40" dirty="0">
                <a:latin typeface="Tahoma"/>
                <a:cs typeface="Tahoma"/>
              </a:rPr>
              <a:t>SDEs,</a:t>
            </a:r>
            <a:r>
              <a:rPr sz="1585" spc="69" dirty="0">
                <a:latin typeface="Tahoma"/>
                <a:cs typeface="Tahoma"/>
              </a:rPr>
              <a:t> </a:t>
            </a:r>
            <a:r>
              <a:rPr sz="1585" spc="-89" dirty="0">
                <a:latin typeface="Tahoma"/>
                <a:cs typeface="Tahoma"/>
              </a:rPr>
              <a:t>we</a:t>
            </a:r>
            <a:r>
              <a:rPr sz="1585" spc="69" dirty="0">
                <a:latin typeface="Tahoma"/>
                <a:cs typeface="Tahoma"/>
              </a:rPr>
              <a:t> </a:t>
            </a:r>
            <a:r>
              <a:rPr sz="1585" spc="-10" dirty="0">
                <a:latin typeface="Tahoma"/>
                <a:cs typeface="Tahoma"/>
              </a:rPr>
              <a:t>study</a:t>
            </a:r>
            <a:r>
              <a:rPr sz="1585" spc="69" dirty="0">
                <a:latin typeface="Tahoma"/>
                <a:cs typeface="Tahoma"/>
              </a:rPr>
              <a:t> RNNs </a:t>
            </a:r>
            <a:r>
              <a:rPr sz="1585" spc="-10" dirty="0">
                <a:latin typeface="Tahoma"/>
                <a:cs typeface="Tahoma"/>
              </a:rPr>
              <a:t>trained</a:t>
            </a:r>
            <a:r>
              <a:rPr sz="1585" spc="69" dirty="0">
                <a:latin typeface="Tahoma"/>
                <a:cs typeface="Tahoma"/>
              </a:rPr>
              <a:t> </a:t>
            </a:r>
            <a:r>
              <a:rPr sz="1585" spc="-40" dirty="0">
                <a:latin typeface="Tahoma"/>
                <a:cs typeface="Tahoma"/>
              </a:rPr>
              <a:t>by</a:t>
            </a:r>
            <a:r>
              <a:rPr sz="1585" spc="69" dirty="0">
                <a:latin typeface="Tahoma"/>
                <a:cs typeface="Tahoma"/>
              </a:rPr>
              <a:t> </a:t>
            </a:r>
            <a:r>
              <a:rPr sz="1585" spc="-10" dirty="0">
                <a:latin typeface="Tahoma"/>
                <a:cs typeface="Tahoma"/>
              </a:rPr>
              <a:t>injecting</a:t>
            </a:r>
            <a:r>
              <a:rPr sz="1585" spc="79" dirty="0">
                <a:latin typeface="Tahoma"/>
                <a:cs typeface="Tahoma"/>
              </a:rPr>
              <a:t> </a:t>
            </a:r>
            <a:r>
              <a:rPr sz="1585" spc="-40" dirty="0">
                <a:latin typeface="Tahoma"/>
                <a:cs typeface="Tahoma"/>
              </a:rPr>
              <a:t>noise</a:t>
            </a:r>
            <a:r>
              <a:rPr sz="1585" spc="69" dirty="0">
                <a:latin typeface="Tahoma"/>
                <a:cs typeface="Tahoma"/>
              </a:rPr>
              <a:t> </a:t>
            </a:r>
            <a:r>
              <a:rPr sz="1585" spc="10" dirty="0">
                <a:latin typeface="Tahoma"/>
                <a:cs typeface="Tahoma"/>
              </a:rPr>
              <a:t>into</a:t>
            </a:r>
            <a:r>
              <a:rPr sz="1585" spc="69" dirty="0">
                <a:latin typeface="Tahoma"/>
                <a:cs typeface="Tahoma"/>
              </a:rPr>
              <a:t> </a:t>
            </a:r>
            <a:r>
              <a:rPr sz="1585" spc="-20" dirty="0">
                <a:latin typeface="Tahoma"/>
                <a:cs typeface="Tahoma"/>
              </a:rPr>
              <a:t>the</a:t>
            </a:r>
            <a:r>
              <a:rPr sz="1585" spc="69" dirty="0">
                <a:latin typeface="Tahoma"/>
                <a:cs typeface="Tahoma"/>
              </a:rPr>
              <a:t> </a:t>
            </a:r>
            <a:r>
              <a:rPr sz="1585" spc="-20" dirty="0">
                <a:latin typeface="Tahoma"/>
                <a:cs typeface="Tahoma"/>
              </a:rPr>
              <a:t>hidden </a:t>
            </a:r>
            <a:r>
              <a:rPr sz="1585" spc="-10" dirty="0">
                <a:latin typeface="Tahoma"/>
                <a:cs typeface="Tahoma"/>
              </a:rPr>
              <a:t> </a:t>
            </a:r>
            <a:r>
              <a:rPr sz="1585" spc="-20" dirty="0">
                <a:latin typeface="Tahoma"/>
                <a:cs typeface="Tahoma"/>
              </a:rPr>
              <a:t>states</a:t>
            </a:r>
            <a:r>
              <a:rPr sz="1585" spc="40" dirty="0">
                <a:latin typeface="Tahoma"/>
                <a:cs typeface="Tahoma"/>
              </a:rPr>
              <a:t> </a:t>
            </a:r>
            <a:r>
              <a:rPr sz="1585" spc="-20" dirty="0">
                <a:latin typeface="Tahoma"/>
                <a:cs typeface="Tahoma"/>
              </a:rPr>
              <a:t>and</a:t>
            </a:r>
            <a:r>
              <a:rPr sz="1585" spc="50" dirty="0">
                <a:latin typeface="Tahoma"/>
                <a:cs typeface="Tahoma"/>
              </a:rPr>
              <a:t> </a:t>
            </a:r>
            <a:r>
              <a:rPr sz="1585" spc="-20" dirty="0">
                <a:latin typeface="Tahoma"/>
                <a:cs typeface="Tahoma"/>
              </a:rPr>
              <a:t>the</a:t>
            </a:r>
            <a:r>
              <a:rPr sz="1585" spc="50" dirty="0">
                <a:latin typeface="Tahoma"/>
                <a:cs typeface="Tahoma"/>
              </a:rPr>
              <a:t> </a:t>
            </a:r>
            <a:r>
              <a:rPr sz="1585" spc="20" dirty="0">
                <a:latin typeface="Tahoma"/>
                <a:cs typeface="Tahoma"/>
              </a:rPr>
              <a:t>implicit</a:t>
            </a:r>
            <a:r>
              <a:rPr sz="1585" spc="50" dirty="0">
                <a:latin typeface="Tahoma"/>
                <a:cs typeface="Tahoma"/>
              </a:rPr>
              <a:t> </a:t>
            </a:r>
            <a:r>
              <a:rPr sz="1585" spc="-10" dirty="0">
                <a:latin typeface="Tahoma"/>
                <a:cs typeface="Tahoma"/>
              </a:rPr>
              <a:t>regularization</a:t>
            </a:r>
            <a:r>
              <a:rPr sz="1585" spc="50" dirty="0">
                <a:latin typeface="Tahoma"/>
                <a:cs typeface="Tahoma"/>
              </a:rPr>
              <a:t> </a:t>
            </a:r>
            <a:r>
              <a:rPr sz="1585" spc="-30" dirty="0">
                <a:latin typeface="Tahoma"/>
                <a:cs typeface="Tahoma"/>
              </a:rPr>
              <a:t>effects</a:t>
            </a:r>
            <a:r>
              <a:rPr sz="1585" spc="50" dirty="0">
                <a:latin typeface="Tahoma"/>
                <a:cs typeface="Tahoma"/>
              </a:rPr>
              <a:t> </a:t>
            </a:r>
            <a:r>
              <a:rPr sz="1585" spc="-20" dirty="0">
                <a:latin typeface="Tahoma"/>
                <a:cs typeface="Tahoma"/>
              </a:rPr>
              <a:t>of</a:t>
            </a:r>
            <a:r>
              <a:rPr sz="1585" spc="50" dirty="0">
                <a:latin typeface="Tahoma"/>
                <a:cs typeface="Tahoma"/>
              </a:rPr>
              <a:t> </a:t>
            </a:r>
            <a:r>
              <a:rPr sz="1585" spc="-40" dirty="0">
                <a:latin typeface="Tahoma"/>
                <a:cs typeface="Tahoma"/>
              </a:rPr>
              <a:t>general</a:t>
            </a:r>
            <a:r>
              <a:rPr sz="1585" spc="50" dirty="0">
                <a:latin typeface="Tahoma"/>
                <a:cs typeface="Tahoma"/>
              </a:rPr>
              <a:t> </a:t>
            </a:r>
            <a:r>
              <a:rPr sz="1585" spc="-40" dirty="0">
                <a:latin typeface="Tahoma"/>
                <a:cs typeface="Tahoma"/>
              </a:rPr>
              <a:t>noise</a:t>
            </a:r>
            <a:r>
              <a:rPr sz="1585" spc="40" dirty="0">
                <a:latin typeface="Tahoma"/>
                <a:cs typeface="Tahoma"/>
              </a:rPr>
              <a:t> </a:t>
            </a:r>
            <a:r>
              <a:rPr sz="1585" dirty="0">
                <a:latin typeface="Tahoma"/>
                <a:cs typeface="Tahoma"/>
              </a:rPr>
              <a:t>injection</a:t>
            </a:r>
            <a:r>
              <a:rPr sz="1585" spc="50" dirty="0">
                <a:latin typeface="Tahoma"/>
                <a:cs typeface="Tahoma"/>
              </a:rPr>
              <a:t> </a:t>
            </a:r>
            <a:r>
              <a:rPr sz="1585" spc="-50" dirty="0">
                <a:latin typeface="Tahoma"/>
                <a:cs typeface="Tahoma"/>
              </a:rPr>
              <a:t>schemes,</a:t>
            </a:r>
            <a:r>
              <a:rPr sz="1585" spc="59" dirty="0">
                <a:latin typeface="Tahoma"/>
                <a:cs typeface="Tahoma"/>
              </a:rPr>
              <a:t> </a:t>
            </a:r>
            <a:r>
              <a:rPr sz="1585" spc="-30" dirty="0">
                <a:latin typeface="Tahoma"/>
                <a:cs typeface="Tahoma"/>
              </a:rPr>
              <a:t>showing</a:t>
            </a:r>
            <a:r>
              <a:rPr sz="1585" spc="50" dirty="0">
                <a:latin typeface="Tahoma"/>
                <a:cs typeface="Tahoma"/>
              </a:rPr>
              <a:t> </a:t>
            </a:r>
            <a:r>
              <a:rPr sz="1585" spc="20" dirty="0">
                <a:latin typeface="Tahoma"/>
                <a:cs typeface="Tahoma"/>
              </a:rPr>
              <a:t>that </a:t>
            </a:r>
            <a:r>
              <a:rPr sz="1585" spc="-466" dirty="0">
                <a:latin typeface="Tahoma"/>
                <a:cs typeface="Tahoma"/>
              </a:rPr>
              <a:t> </a:t>
            </a:r>
            <a:r>
              <a:rPr sz="1585" spc="-40" dirty="0">
                <a:latin typeface="Tahoma"/>
                <a:cs typeface="Tahoma"/>
              </a:rPr>
              <a:t>noise</a:t>
            </a:r>
            <a:r>
              <a:rPr sz="1585" spc="59" dirty="0">
                <a:latin typeface="Tahoma"/>
                <a:cs typeface="Tahoma"/>
              </a:rPr>
              <a:t> </a:t>
            </a:r>
            <a:r>
              <a:rPr sz="1585" dirty="0">
                <a:latin typeface="Tahoma"/>
                <a:cs typeface="Tahoma"/>
              </a:rPr>
              <a:t>injection</a:t>
            </a:r>
            <a:r>
              <a:rPr sz="1585" spc="59" dirty="0">
                <a:latin typeface="Tahoma"/>
                <a:cs typeface="Tahoma"/>
              </a:rPr>
              <a:t> </a:t>
            </a:r>
            <a:r>
              <a:rPr sz="1585" spc="-30" dirty="0">
                <a:latin typeface="Tahoma"/>
                <a:cs typeface="Tahoma"/>
              </a:rPr>
              <a:t>promotes</a:t>
            </a:r>
            <a:r>
              <a:rPr sz="1585" spc="59" dirty="0">
                <a:latin typeface="Tahoma"/>
                <a:cs typeface="Tahoma"/>
              </a:rPr>
              <a:t> </a:t>
            </a:r>
            <a:r>
              <a:rPr sz="1585" spc="-20" dirty="0">
                <a:latin typeface="Tahoma"/>
                <a:cs typeface="Tahoma"/>
              </a:rPr>
              <a:t>classifiers</a:t>
            </a:r>
            <a:r>
              <a:rPr sz="1585" spc="59" dirty="0">
                <a:latin typeface="Tahoma"/>
                <a:cs typeface="Tahoma"/>
              </a:rPr>
              <a:t> </a:t>
            </a:r>
            <a:r>
              <a:rPr sz="1585" spc="10" dirty="0">
                <a:latin typeface="Tahoma"/>
                <a:cs typeface="Tahoma"/>
              </a:rPr>
              <a:t>with</a:t>
            </a:r>
            <a:r>
              <a:rPr sz="1585" spc="59" dirty="0">
                <a:latin typeface="Tahoma"/>
                <a:cs typeface="Tahoma"/>
              </a:rPr>
              <a:t> </a:t>
            </a:r>
            <a:r>
              <a:rPr sz="1585" spc="-40" dirty="0">
                <a:latin typeface="Tahoma"/>
                <a:cs typeface="Tahoma"/>
              </a:rPr>
              <a:t>large</a:t>
            </a:r>
            <a:r>
              <a:rPr sz="1585" spc="59" dirty="0">
                <a:latin typeface="Tahoma"/>
                <a:cs typeface="Tahoma"/>
              </a:rPr>
              <a:t> </a:t>
            </a:r>
            <a:r>
              <a:rPr sz="1585" dirty="0">
                <a:latin typeface="Tahoma"/>
                <a:cs typeface="Tahoma"/>
              </a:rPr>
              <a:t>classification</a:t>
            </a:r>
            <a:r>
              <a:rPr sz="1585" spc="59" dirty="0">
                <a:latin typeface="Tahoma"/>
                <a:cs typeface="Tahoma"/>
              </a:rPr>
              <a:t> </a:t>
            </a:r>
            <a:r>
              <a:rPr sz="1585" spc="-20" dirty="0">
                <a:latin typeface="Tahoma"/>
                <a:cs typeface="Tahoma"/>
              </a:rPr>
              <a:t>margin</a:t>
            </a:r>
            <a:endParaRPr sz="1585">
              <a:latin typeface="Tahoma"/>
              <a:cs typeface="Tahoma"/>
            </a:endParaRPr>
          </a:p>
          <a:p>
            <a:pPr marL="25168" marR="397648">
              <a:lnSpc>
                <a:spcPts val="1784"/>
              </a:lnSpc>
              <a:spcBef>
                <a:spcPts val="773"/>
              </a:spcBef>
            </a:pPr>
            <a:r>
              <a:rPr sz="1585" spc="30" dirty="0">
                <a:latin typeface="Tahoma"/>
                <a:cs typeface="Tahoma"/>
              </a:rPr>
              <a:t>Our</a:t>
            </a:r>
            <a:r>
              <a:rPr sz="1585" spc="69" dirty="0">
                <a:latin typeface="Tahoma"/>
                <a:cs typeface="Tahoma"/>
              </a:rPr>
              <a:t> </a:t>
            </a:r>
            <a:r>
              <a:rPr sz="1585" dirty="0">
                <a:latin typeface="Tahoma"/>
                <a:cs typeface="Tahoma"/>
              </a:rPr>
              <a:t>empirical</a:t>
            </a:r>
            <a:r>
              <a:rPr sz="1585" spc="79" dirty="0">
                <a:latin typeface="Tahoma"/>
                <a:cs typeface="Tahoma"/>
              </a:rPr>
              <a:t> </a:t>
            </a:r>
            <a:r>
              <a:rPr sz="1585" spc="-20" dirty="0">
                <a:latin typeface="Tahoma"/>
                <a:cs typeface="Tahoma"/>
              </a:rPr>
              <a:t>results</a:t>
            </a:r>
            <a:r>
              <a:rPr sz="1585" spc="69" dirty="0">
                <a:latin typeface="Tahoma"/>
                <a:cs typeface="Tahoma"/>
              </a:rPr>
              <a:t> </a:t>
            </a:r>
            <a:r>
              <a:rPr sz="1585" spc="-59" dirty="0">
                <a:latin typeface="Tahoma"/>
                <a:cs typeface="Tahoma"/>
              </a:rPr>
              <a:t>are</a:t>
            </a:r>
            <a:r>
              <a:rPr sz="1585" spc="79" dirty="0">
                <a:latin typeface="Tahoma"/>
                <a:cs typeface="Tahoma"/>
              </a:rPr>
              <a:t> </a:t>
            </a:r>
            <a:r>
              <a:rPr sz="1585" dirty="0">
                <a:latin typeface="Tahoma"/>
                <a:cs typeface="Tahoma"/>
              </a:rPr>
              <a:t>in</a:t>
            </a:r>
            <a:r>
              <a:rPr sz="1585" spc="69" dirty="0">
                <a:latin typeface="Tahoma"/>
                <a:cs typeface="Tahoma"/>
              </a:rPr>
              <a:t> </a:t>
            </a:r>
            <a:r>
              <a:rPr sz="1585" spc="-40" dirty="0">
                <a:latin typeface="Tahoma"/>
                <a:cs typeface="Tahoma"/>
              </a:rPr>
              <a:t>agreement</a:t>
            </a:r>
            <a:r>
              <a:rPr sz="1585" spc="79" dirty="0">
                <a:latin typeface="Tahoma"/>
                <a:cs typeface="Tahoma"/>
              </a:rPr>
              <a:t> </a:t>
            </a:r>
            <a:r>
              <a:rPr sz="1585" spc="10" dirty="0">
                <a:latin typeface="Tahoma"/>
                <a:cs typeface="Tahoma"/>
              </a:rPr>
              <a:t>with</a:t>
            </a:r>
            <a:r>
              <a:rPr sz="1585" spc="79" dirty="0">
                <a:latin typeface="Tahoma"/>
                <a:cs typeface="Tahoma"/>
              </a:rPr>
              <a:t> </a:t>
            </a:r>
            <a:r>
              <a:rPr sz="1585" spc="-20" dirty="0">
                <a:latin typeface="Tahoma"/>
                <a:cs typeface="Tahoma"/>
              </a:rPr>
              <a:t>our</a:t>
            </a:r>
            <a:r>
              <a:rPr sz="1585" spc="69" dirty="0">
                <a:latin typeface="Tahoma"/>
                <a:cs typeface="Tahoma"/>
              </a:rPr>
              <a:t> </a:t>
            </a:r>
            <a:r>
              <a:rPr sz="1585" spc="-30" dirty="0">
                <a:latin typeface="Tahoma"/>
                <a:cs typeface="Tahoma"/>
              </a:rPr>
              <a:t>theory</a:t>
            </a:r>
            <a:r>
              <a:rPr sz="1585" spc="79" dirty="0">
                <a:latin typeface="Tahoma"/>
                <a:cs typeface="Tahoma"/>
              </a:rPr>
              <a:t> </a:t>
            </a:r>
            <a:r>
              <a:rPr sz="1585" spc="-20" dirty="0">
                <a:latin typeface="Tahoma"/>
                <a:cs typeface="Tahoma"/>
              </a:rPr>
              <a:t>and</a:t>
            </a:r>
            <a:r>
              <a:rPr sz="1585" spc="69" dirty="0">
                <a:latin typeface="Tahoma"/>
                <a:cs typeface="Tahoma"/>
              </a:rPr>
              <a:t> </a:t>
            </a:r>
            <a:r>
              <a:rPr sz="1585" spc="10" dirty="0">
                <a:latin typeface="Tahoma"/>
                <a:cs typeface="Tahoma"/>
              </a:rPr>
              <a:t>its</a:t>
            </a:r>
            <a:r>
              <a:rPr sz="1585" spc="79" dirty="0">
                <a:latin typeface="Tahoma"/>
                <a:cs typeface="Tahoma"/>
              </a:rPr>
              <a:t> </a:t>
            </a:r>
            <a:r>
              <a:rPr sz="1585" dirty="0">
                <a:latin typeface="Tahoma"/>
                <a:cs typeface="Tahoma"/>
              </a:rPr>
              <a:t>implications,</a:t>
            </a:r>
            <a:r>
              <a:rPr sz="1585" spc="79" dirty="0">
                <a:latin typeface="Tahoma"/>
                <a:cs typeface="Tahoma"/>
              </a:rPr>
              <a:t> </a:t>
            </a:r>
            <a:r>
              <a:rPr sz="1585" spc="-10" dirty="0">
                <a:latin typeface="Tahoma"/>
                <a:cs typeface="Tahoma"/>
              </a:rPr>
              <a:t>finding</a:t>
            </a:r>
            <a:r>
              <a:rPr sz="1585" spc="69" dirty="0">
                <a:latin typeface="Tahoma"/>
                <a:cs typeface="Tahoma"/>
              </a:rPr>
              <a:t> </a:t>
            </a:r>
            <a:r>
              <a:rPr sz="1585" spc="20" dirty="0">
                <a:latin typeface="Tahoma"/>
                <a:cs typeface="Tahoma"/>
              </a:rPr>
              <a:t>that </a:t>
            </a:r>
            <a:r>
              <a:rPr sz="1585" spc="-466" dirty="0">
                <a:latin typeface="Tahoma"/>
                <a:cs typeface="Tahoma"/>
              </a:rPr>
              <a:t> </a:t>
            </a:r>
            <a:r>
              <a:rPr sz="1585" spc="119" dirty="0">
                <a:latin typeface="Tahoma"/>
                <a:cs typeface="Tahoma"/>
              </a:rPr>
              <a:t>NRNN</a:t>
            </a:r>
            <a:r>
              <a:rPr sz="1585" spc="59" dirty="0">
                <a:latin typeface="Tahoma"/>
                <a:cs typeface="Tahoma"/>
              </a:rPr>
              <a:t> </a:t>
            </a:r>
            <a:r>
              <a:rPr sz="1585" spc="-20" dirty="0">
                <a:latin typeface="Tahoma"/>
                <a:cs typeface="Tahoma"/>
              </a:rPr>
              <a:t>classifiers</a:t>
            </a:r>
            <a:r>
              <a:rPr sz="1585" spc="59" dirty="0">
                <a:latin typeface="Tahoma"/>
                <a:cs typeface="Tahoma"/>
              </a:rPr>
              <a:t> </a:t>
            </a:r>
            <a:r>
              <a:rPr sz="1585" spc="-30" dirty="0">
                <a:latin typeface="Tahoma"/>
                <a:cs typeface="Tahoma"/>
              </a:rPr>
              <a:t>achieve</a:t>
            </a:r>
            <a:r>
              <a:rPr sz="1585" spc="59" dirty="0">
                <a:latin typeface="Tahoma"/>
                <a:cs typeface="Tahoma"/>
              </a:rPr>
              <a:t> </a:t>
            </a:r>
            <a:r>
              <a:rPr sz="1585" spc="-30" dirty="0">
                <a:latin typeface="Tahoma"/>
                <a:cs typeface="Tahoma"/>
              </a:rPr>
              <a:t>superior</a:t>
            </a:r>
            <a:r>
              <a:rPr sz="1585" spc="59" dirty="0">
                <a:latin typeface="Tahoma"/>
                <a:cs typeface="Tahoma"/>
              </a:rPr>
              <a:t> </a:t>
            </a:r>
            <a:r>
              <a:rPr sz="1585" spc="-30" dirty="0">
                <a:latin typeface="Tahoma"/>
                <a:cs typeface="Tahoma"/>
              </a:rPr>
              <a:t>robustness</a:t>
            </a:r>
            <a:r>
              <a:rPr sz="1585" spc="59" dirty="0">
                <a:latin typeface="Tahoma"/>
                <a:cs typeface="Tahoma"/>
              </a:rPr>
              <a:t> </a:t>
            </a:r>
            <a:r>
              <a:rPr sz="1585" spc="20" dirty="0">
                <a:latin typeface="Tahoma"/>
                <a:cs typeface="Tahoma"/>
              </a:rPr>
              <a:t>to</a:t>
            </a:r>
            <a:r>
              <a:rPr sz="1585" spc="69" dirty="0">
                <a:latin typeface="Tahoma"/>
                <a:cs typeface="Tahoma"/>
              </a:rPr>
              <a:t> </a:t>
            </a:r>
            <a:r>
              <a:rPr sz="1585" spc="10" dirty="0">
                <a:latin typeface="Tahoma"/>
                <a:cs typeface="Tahoma"/>
              </a:rPr>
              <a:t>input</a:t>
            </a:r>
            <a:r>
              <a:rPr sz="1585" spc="59" dirty="0">
                <a:latin typeface="Tahoma"/>
                <a:cs typeface="Tahoma"/>
              </a:rPr>
              <a:t> </a:t>
            </a:r>
            <a:r>
              <a:rPr sz="1585" spc="-10" dirty="0">
                <a:latin typeface="Tahoma"/>
                <a:cs typeface="Tahoma"/>
              </a:rPr>
              <a:t>perturbations</a:t>
            </a:r>
            <a:endParaRPr sz="1585">
              <a:latin typeface="Tahoma"/>
              <a:cs typeface="Tahoma"/>
            </a:endParaRPr>
          </a:p>
        </p:txBody>
      </p:sp>
      <p:sp>
        <p:nvSpPr>
          <p:cNvPr id="40" name="object 40"/>
          <p:cNvSpPr txBox="1">
            <a:spLocks noGrp="1"/>
          </p:cNvSpPr>
          <p:nvPr>
            <p:ph type="sldNum" sz="quarter" idx="12"/>
          </p:nvPr>
        </p:nvSpPr>
        <p:spPr>
          <a:xfrm>
            <a:off x="23571514" y="1921885"/>
            <a:ext cx="1661018" cy="185435"/>
          </a:xfrm>
          <a:prstGeom prst="rect">
            <a:avLst/>
          </a:prstGeom>
        </p:spPr>
        <p:txBody>
          <a:bodyPr vert="horz" wrap="square" lIns="0" tIns="0" rIns="0" bIns="0" rtlCol="0" anchor="b">
            <a:spAutoFit/>
          </a:bodyPr>
          <a:lstStyle/>
          <a:p>
            <a:pPr marL="75503">
              <a:lnSpc>
                <a:spcPts val="1149"/>
              </a:lnSpc>
            </a:pPr>
            <a:fld id="{81D60167-4931-47E6-BA6A-407CBD079E47}" type="slidenum">
              <a:rPr spc="-20" dirty="0"/>
              <a:pPr marL="75503">
                <a:lnSpc>
                  <a:spcPts val="1149"/>
                </a:lnSpc>
              </a:pPr>
              <a:t>12</a:t>
            </a:fld>
            <a:r>
              <a:rPr spc="-139" dirty="0"/>
              <a:t> </a:t>
            </a:r>
            <a:r>
              <a:rPr spc="139" dirty="0"/>
              <a:t>/</a:t>
            </a:r>
            <a:r>
              <a:rPr spc="-139" dirty="0"/>
              <a:t> </a:t>
            </a:r>
            <a:r>
              <a:rPr spc="-20" dirty="0"/>
              <a:t>38</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17F9-9A65-CF71-DB89-EE3EED75A902}"/>
              </a:ext>
            </a:extLst>
          </p:cNvPr>
          <p:cNvSpPr>
            <a:spLocks noGrp="1"/>
          </p:cNvSpPr>
          <p:nvPr>
            <p:ph type="title"/>
          </p:nvPr>
        </p:nvSpPr>
        <p:spPr>
          <a:xfrm>
            <a:off x="3830777" y="954417"/>
            <a:ext cx="8761413" cy="706964"/>
          </a:xfrm>
        </p:spPr>
        <p:txBody>
          <a:bodyPr>
            <a:normAutofit/>
          </a:bodyPr>
          <a:lstStyle/>
          <a:p>
            <a:r>
              <a:rPr lang="en-US" dirty="0">
                <a:solidFill>
                  <a:srgbClr val="FFFFFF"/>
                </a:solidFill>
              </a:rPr>
              <a:t>Future Scope</a:t>
            </a:r>
          </a:p>
        </p:txBody>
      </p:sp>
      <p:graphicFrame>
        <p:nvGraphicFramePr>
          <p:cNvPr id="5" name="Content Placeholder 2">
            <a:extLst>
              <a:ext uri="{FF2B5EF4-FFF2-40B4-BE49-F238E27FC236}">
                <a16:creationId xmlns:a16="http://schemas.microsoft.com/office/drawing/2014/main" id="{B6C5B943-3A0A-EA15-916D-2B1CF82000D2}"/>
              </a:ext>
            </a:extLst>
          </p:cNvPr>
          <p:cNvGraphicFramePr>
            <a:graphicFrameLocks noGrp="1"/>
          </p:cNvGraphicFramePr>
          <p:nvPr>
            <p:ph idx="1"/>
            <p:extLst>
              <p:ext uri="{D42A27DB-BD31-4B8C-83A1-F6EECF244321}">
                <p14:modId xmlns:p14="http://schemas.microsoft.com/office/powerpoint/2010/main" val="64944538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23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AFE30668-D154-DB9F-6CC9-49FAABBF7A24}"/>
              </a:ext>
            </a:extLst>
          </p:cNvPr>
          <p:cNvSpPr>
            <a:spLocks noGrp="1"/>
          </p:cNvSpPr>
          <p:nvPr>
            <p:ph type="title"/>
          </p:nvPr>
        </p:nvSpPr>
        <p:spPr>
          <a:xfrm>
            <a:off x="1154954" y="973668"/>
            <a:ext cx="8761413" cy="706964"/>
          </a:xfrm>
        </p:spPr>
        <p:txBody>
          <a:bodyPr>
            <a:normAutofit/>
          </a:bodyPr>
          <a:lstStyle/>
          <a:p>
            <a:r>
              <a:rPr lang="en-US">
                <a:solidFill>
                  <a:srgbClr val="FFFFFF"/>
                </a:solidFill>
              </a:rPr>
              <a:t>TABLE OF CONTENTS</a:t>
            </a:r>
          </a:p>
        </p:txBody>
      </p:sp>
      <p:sp>
        <p:nvSpPr>
          <p:cNvPr id="8"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79959CE-B752-63FA-C60A-7C4EF6861046}"/>
              </a:ext>
            </a:extLst>
          </p:cNvPr>
          <p:cNvGraphicFramePr>
            <a:graphicFrameLocks noGrp="1"/>
          </p:cNvGraphicFramePr>
          <p:nvPr>
            <p:ph idx="1"/>
            <p:extLst>
              <p:ext uri="{D42A27DB-BD31-4B8C-83A1-F6EECF244321}">
                <p14:modId xmlns:p14="http://schemas.microsoft.com/office/powerpoint/2010/main" val="289903976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21064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53417F9-9A65-CF71-DB89-EE3EED75A902}"/>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Main Objectives</a:t>
            </a:r>
          </a:p>
        </p:txBody>
      </p:sp>
      <p:sp>
        <p:nvSpPr>
          <p:cNvPr id="8" name="Rectangle 13">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6C5B943-3A0A-EA15-916D-2B1CF82000D2}"/>
              </a:ext>
            </a:extLst>
          </p:cNvPr>
          <p:cNvGraphicFramePr>
            <a:graphicFrameLocks noGrp="1"/>
          </p:cNvGraphicFramePr>
          <p:nvPr>
            <p:ph idx="1"/>
            <p:extLst>
              <p:ext uri="{D42A27DB-BD31-4B8C-83A1-F6EECF244321}">
                <p14:modId xmlns:p14="http://schemas.microsoft.com/office/powerpoint/2010/main" val="246710204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253076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77FA08-DE57-5FA7-0C00-EE879258D738}"/>
              </a:ext>
            </a:extLst>
          </p:cNvPr>
          <p:cNvPicPr>
            <a:picLocks noChangeAspect="1"/>
          </p:cNvPicPr>
          <p:nvPr/>
        </p:nvPicPr>
        <p:blipFill>
          <a:blip r:embed="rId3"/>
          <a:stretch>
            <a:fillRect/>
          </a:stretch>
        </p:blipFill>
        <p:spPr>
          <a:xfrm>
            <a:off x="487680" y="1628214"/>
            <a:ext cx="11186160" cy="4752266"/>
          </a:xfrm>
          <a:prstGeom prst="rect">
            <a:avLst/>
          </a:prstGeom>
        </p:spPr>
      </p:pic>
      <p:sp>
        <p:nvSpPr>
          <p:cNvPr id="6" name="Title 1">
            <a:extLst>
              <a:ext uri="{FF2B5EF4-FFF2-40B4-BE49-F238E27FC236}">
                <a16:creationId xmlns:a16="http://schemas.microsoft.com/office/drawing/2014/main" id="{46605A28-B634-9316-0F11-F0C811CF5D81}"/>
              </a:ext>
            </a:extLst>
          </p:cNvPr>
          <p:cNvSpPr txBox="1">
            <a:spLocks/>
          </p:cNvSpPr>
          <p:nvPr/>
        </p:nvSpPr>
        <p:spPr>
          <a:xfrm>
            <a:off x="2729475" y="692154"/>
            <a:ext cx="8761413" cy="706964"/>
          </a:xfrm>
          <a:prstGeom prst="rect">
            <a:avLst/>
          </a:prstGeom>
        </p:spPr>
        <p:txBody>
          <a:bodyP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Introduction Of Research Paper</a:t>
            </a:r>
            <a:endParaRPr lang="en-US" dirty="0">
              <a:solidFill>
                <a:srgbClr val="FFFFFF"/>
              </a:solidFill>
            </a:endParaRPr>
          </a:p>
        </p:txBody>
      </p:sp>
    </p:spTree>
    <p:extLst>
      <p:ext uri="{BB962C8B-B14F-4D97-AF65-F5344CB8AC3E}">
        <p14:creationId xmlns:p14="http://schemas.microsoft.com/office/powerpoint/2010/main" val="42630444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F8120-8F49-5C10-386C-9F4EFD0E13DA}"/>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362FE684-42CD-61BE-0800-B2938ED643DD}"/>
              </a:ext>
            </a:extLst>
          </p:cNvPr>
          <p:cNvSpPr txBox="1">
            <a:spLocks/>
          </p:cNvSpPr>
          <p:nvPr/>
        </p:nvSpPr>
        <p:spPr>
          <a:xfrm>
            <a:off x="3682978" y="767380"/>
            <a:ext cx="8761413" cy="706964"/>
          </a:xfrm>
          <a:prstGeom prst="rect">
            <a:avLst/>
          </a:prstGeom>
        </p:spPr>
        <p:txBody>
          <a:bodyP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NRNN (Framework)</a:t>
            </a:r>
          </a:p>
        </p:txBody>
      </p:sp>
      <p:pic>
        <p:nvPicPr>
          <p:cNvPr id="7" name="Picture 6">
            <a:extLst>
              <a:ext uri="{FF2B5EF4-FFF2-40B4-BE49-F238E27FC236}">
                <a16:creationId xmlns:a16="http://schemas.microsoft.com/office/drawing/2014/main" id="{37562613-5D87-5078-6AC8-42BB100880C0}"/>
              </a:ext>
            </a:extLst>
          </p:cNvPr>
          <p:cNvPicPr>
            <a:picLocks noChangeAspect="1"/>
          </p:cNvPicPr>
          <p:nvPr/>
        </p:nvPicPr>
        <p:blipFill>
          <a:blip r:embed="rId2"/>
          <a:stretch>
            <a:fillRect/>
          </a:stretch>
        </p:blipFill>
        <p:spPr>
          <a:xfrm>
            <a:off x="396240" y="1785807"/>
            <a:ext cx="11369040" cy="4898938"/>
          </a:xfrm>
          <a:prstGeom prst="rect">
            <a:avLst/>
          </a:prstGeom>
        </p:spPr>
      </p:pic>
    </p:spTree>
    <p:extLst>
      <p:ext uri="{BB962C8B-B14F-4D97-AF65-F5344CB8AC3E}">
        <p14:creationId xmlns:p14="http://schemas.microsoft.com/office/powerpoint/2010/main" val="395658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8195" y="0"/>
            <a:ext cx="9131836" cy="390088"/>
            <a:chOff x="0" y="0"/>
            <a:chExt cx="4608195" cy="196850"/>
          </a:xfrm>
        </p:grpSpPr>
        <p:sp>
          <p:nvSpPr>
            <p:cNvPr id="3" name="object 3"/>
            <p:cNvSpPr/>
            <p:nvPr/>
          </p:nvSpPr>
          <p:spPr>
            <a:xfrm>
              <a:off x="120650"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4" name="object 4"/>
            <p:cNvSpPr/>
            <p:nvPr/>
          </p:nvSpPr>
          <p:spPr>
            <a:xfrm>
              <a:off x="171056"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5" name="object 5"/>
            <p:cNvSpPr/>
            <p:nvPr/>
          </p:nvSpPr>
          <p:spPr>
            <a:xfrm>
              <a:off x="221449"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6" name="object 6"/>
            <p:cNvSpPr/>
            <p:nvPr/>
          </p:nvSpPr>
          <p:spPr>
            <a:xfrm>
              <a:off x="871867" y="10645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sz="3567"/>
            </a:p>
          </p:txBody>
        </p:sp>
        <p:sp>
          <p:nvSpPr>
            <p:cNvPr id="7" name="object 7"/>
            <p:cNvSpPr/>
            <p:nvPr/>
          </p:nvSpPr>
          <p:spPr>
            <a:xfrm>
              <a:off x="8718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8" name="object 8"/>
            <p:cNvSpPr/>
            <p:nvPr/>
          </p:nvSpPr>
          <p:spPr>
            <a:xfrm>
              <a:off x="9222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9" name="object 9"/>
            <p:cNvSpPr/>
            <p:nvPr/>
          </p:nvSpPr>
          <p:spPr>
            <a:xfrm>
              <a:off x="9726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10" name="object 10"/>
            <p:cNvSpPr/>
            <p:nvPr/>
          </p:nvSpPr>
          <p:spPr>
            <a:xfrm>
              <a:off x="10230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11" name="object 11"/>
            <p:cNvSpPr/>
            <p:nvPr/>
          </p:nvSpPr>
          <p:spPr>
            <a:xfrm>
              <a:off x="1829244"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2" name="object 12"/>
            <p:cNvSpPr/>
            <p:nvPr/>
          </p:nvSpPr>
          <p:spPr>
            <a:xfrm>
              <a:off x="2810255"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grpSp>
      <p:sp>
        <p:nvSpPr>
          <p:cNvPr id="13" name="object 13"/>
          <p:cNvSpPr txBox="1"/>
          <p:nvPr/>
        </p:nvSpPr>
        <p:spPr>
          <a:xfrm>
            <a:off x="7046884" y="0"/>
            <a:ext cx="1603136" cy="176620"/>
          </a:xfrm>
          <a:prstGeom prst="rect">
            <a:avLst/>
          </a:prstGeom>
        </p:spPr>
        <p:txBody>
          <a:bodyPr vert="horz" wrap="square" lIns="0" tIns="23909" rIns="0" bIns="0" rtlCol="0">
            <a:spAutoFit/>
          </a:bodyPr>
          <a:lstStyle/>
          <a:p>
            <a:pPr marL="25168">
              <a:spcBef>
                <a:spcPts val="188"/>
              </a:spcBef>
            </a:pPr>
            <a:r>
              <a:rPr sz="991" spc="30" dirty="0">
                <a:solidFill>
                  <a:srgbClr val="5B5B72"/>
                </a:solidFill>
                <a:latin typeface="Tahoma"/>
                <a:cs typeface="Tahoma"/>
                <a:hlinkClick r:id="" action="ppaction://noaction"/>
              </a:rPr>
              <a:t>Main</a:t>
            </a:r>
            <a:r>
              <a:rPr sz="991" dirty="0">
                <a:solidFill>
                  <a:srgbClr val="5B5B72"/>
                </a:solidFill>
                <a:latin typeface="Tahoma"/>
                <a:cs typeface="Tahoma"/>
                <a:hlinkClick r:id="" action="ppaction://noaction"/>
              </a:rPr>
              <a:t> </a:t>
            </a:r>
            <a:r>
              <a:rPr sz="991" spc="-10" dirty="0">
                <a:solidFill>
                  <a:srgbClr val="5B5B72"/>
                </a:solidFill>
                <a:latin typeface="Tahoma"/>
                <a:cs typeface="Tahoma"/>
                <a:hlinkClick r:id="" action="ppaction://noaction"/>
              </a:rPr>
              <a:t>Results</a:t>
            </a:r>
            <a:r>
              <a:rPr sz="991" spc="10" dirty="0">
                <a:solidFill>
                  <a:srgbClr val="5B5B72"/>
                </a:solidFill>
                <a:latin typeface="Tahoma"/>
                <a:cs typeface="Tahoma"/>
                <a:hlinkClick r:id="" action="ppaction://noaction"/>
              </a:rPr>
              <a:t> </a:t>
            </a:r>
            <a:r>
              <a:rPr sz="991" dirty="0">
                <a:solidFill>
                  <a:srgbClr val="5B5B72"/>
                </a:solidFill>
                <a:latin typeface="Tahoma"/>
                <a:cs typeface="Tahoma"/>
                <a:hlinkClick r:id="" action="ppaction://noaction"/>
              </a:rPr>
              <a:t>(Experiments)</a:t>
            </a:r>
            <a:endParaRPr sz="991">
              <a:latin typeface="Tahoma"/>
              <a:cs typeface="Tahoma"/>
            </a:endParaRPr>
          </a:p>
        </p:txBody>
      </p:sp>
      <p:sp>
        <p:nvSpPr>
          <p:cNvPr id="14" name="object 14"/>
          <p:cNvSpPr/>
          <p:nvPr/>
        </p:nvSpPr>
        <p:spPr>
          <a:xfrm>
            <a:off x="9872254" y="210954"/>
            <a:ext cx="71726" cy="71726"/>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5" name="object 15"/>
          <p:cNvSpPr txBox="1"/>
          <p:nvPr/>
        </p:nvSpPr>
        <p:spPr>
          <a:xfrm>
            <a:off x="9822020" y="0"/>
            <a:ext cx="649308" cy="176620"/>
          </a:xfrm>
          <a:prstGeom prst="rect">
            <a:avLst/>
          </a:prstGeom>
        </p:spPr>
        <p:txBody>
          <a:bodyPr vert="horz" wrap="square" lIns="0" tIns="23909" rIns="0" bIns="0" rtlCol="0">
            <a:spAutoFit/>
          </a:bodyPr>
          <a:lstStyle/>
          <a:p>
            <a:pPr marL="25168">
              <a:spcBef>
                <a:spcPts val="188"/>
              </a:spcBef>
            </a:pPr>
            <a:r>
              <a:rPr sz="991" spc="-10" dirty="0">
                <a:solidFill>
                  <a:srgbClr val="5B5B72"/>
                </a:solidFill>
                <a:latin typeface="Tahoma"/>
                <a:cs typeface="Tahoma"/>
                <a:hlinkClick r:id="" action="ppaction://noaction"/>
              </a:rPr>
              <a:t>Conclusion</a:t>
            </a:r>
            <a:endParaRPr sz="991">
              <a:latin typeface="Tahoma"/>
              <a:cs typeface="Tahoma"/>
            </a:endParaRPr>
          </a:p>
        </p:txBody>
      </p:sp>
      <p:grpSp>
        <p:nvGrpSpPr>
          <p:cNvPr id="16" name="object 16"/>
          <p:cNvGrpSpPr/>
          <p:nvPr/>
        </p:nvGrpSpPr>
        <p:grpSpPr>
          <a:xfrm>
            <a:off x="1528195" y="306434"/>
            <a:ext cx="9131836" cy="437903"/>
            <a:chOff x="0" y="154635"/>
            <a:chExt cx="4608195" cy="220979"/>
          </a:xfrm>
        </p:grpSpPr>
        <p:pic>
          <p:nvPicPr>
            <p:cNvPr id="17" name="object 17"/>
            <p:cNvPicPr/>
            <p:nvPr/>
          </p:nvPicPr>
          <p:blipFill>
            <a:blip r:embed="rId2" cstate="print"/>
            <a:stretch>
              <a:fillRect/>
            </a:stretch>
          </p:blipFill>
          <p:spPr>
            <a:xfrm>
              <a:off x="0" y="154635"/>
              <a:ext cx="4608004" cy="56235"/>
            </a:xfrm>
            <a:prstGeom prst="rect">
              <a:avLst/>
            </a:prstGeom>
          </p:spPr>
        </p:pic>
        <p:sp>
          <p:nvSpPr>
            <p:cNvPr id="18" name="object 18"/>
            <p:cNvSpPr/>
            <p:nvPr/>
          </p:nvSpPr>
          <p:spPr>
            <a:xfrm>
              <a:off x="0" y="196824"/>
              <a:ext cx="4608195" cy="179070"/>
            </a:xfrm>
            <a:custGeom>
              <a:avLst/>
              <a:gdLst/>
              <a:ahLst/>
              <a:cxnLst/>
              <a:rect l="l" t="t" r="r" b="b"/>
              <a:pathLst>
                <a:path w="4608195" h="179070">
                  <a:moveTo>
                    <a:pt x="4608004" y="0"/>
                  </a:moveTo>
                  <a:lnTo>
                    <a:pt x="0" y="0"/>
                  </a:lnTo>
                  <a:lnTo>
                    <a:pt x="0" y="178536"/>
                  </a:lnTo>
                  <a:lnTo>
                    <a:pt x="4608004" y="178536"/>
                  </a:lnTo>
                  <a:lnTo>
                    <a:pt x="4608004" y="0"/>
                  </a:lnTo>
                  <a:close/>
                </a:path>
              </a:pathLst>
            </a:custGeom>
            <a:solidFill>
              <a:srgbClr val="D6D6EF"/>
            </a:solidFill>
          </p:spPr>
          <p:txBody>
            <a:bodyPr wrap="square" lIns="0" tIns="0" rIns="0" bIns="0" rtlCol="0"/>
            <a:lstStyle/>
            <a:p>
              <a:endParaRPr sz="3567"/>
            </a:p>
          </p:txBody>
        </p:sp>
      </p:grpSp>
      <p:sp>
        <p:nvSpPr>
          <p:cNvPr id="19" name="object 19"/>
          <p:cNvSpPr txBox="1"/>
          <p:nvPr/>
        </p:nvSpPr>
        <p:spPr>
          <a:xfrm>
            <a:off x="1528195" y="0"/>
            <a:ext cx="9131836" cy="796864"/>
          </a:xfrm>
          <a:prstGeom prst="rect">
            <a:avLst/>
          </a:prstGeom>
        </p:spPr>
        <p:txBody>
          <a:bodyPr vert="horz" wrap="square" lIns="0" tIns="111993" rIns="0" bIns="0" rtlCol="0">
            <a:spAutoFit/>
          </a:bodyPr>
          <a:lstStyle/>
          <a:p>
            <a:pPr marL="213925">
              <a:spcBef>
                <a:spcPts val="882"/>
              </a:spcBef>
              <a:tabLst>
                <a:tab pos="1701327" algn="l"/>
                <a:tab pos="3598965" algn="l"/>
              </a:tabLst>
            </a:pPr>
            <a:r>
              <a:rPr sz="991" spc="-20" dirty="0">
                <a:solidFill>
                  <a:srgbClr val="5B5B72"/>
                </a:solidFill>
                <a:latin typeface="Tahoma"/>
                <a:cs typeface="Tahoma"/>
                <a:hlinkClick r:id="rId3" action="ppaction://hlinksldjump"/>
              </a:rPr>
              <a:t>Intro</a:t>
            </a:r>
            <a:r>
              <a:rPr sz="991" spc="-20" dirty="0">
                <a:solidFill>
                  <a:srgbClr val="5B5B72"/>
                </a:solidFill>
                <a:latin typeface="Tahoma"/>
                <a:cs typeface="Tahoma"/>
              </a:rPr>
              <a:t>	</a:t>
            </a:r>
            <a:r>
              <a:rPr sz="991" dirty="0">
                <a:latin typeface="Tahoma"/>
                <a:cs typeface="Tahoma"/>
                <a:hlinkClick r:id="" action="ppaction://noaction"/>
              </a:rPr>
              <a:t>Noisy</a:t>
            </a:r>
            <a:r>
              <a:rPr sz="991" spc="59" dirty="0">
                <a:latin typeface="Tahoma"/>
                <a:cs typeface="Tahoma"/>
                <a:hlinkClick r:id="" action="ppaction://noaction"/>
              </a:rPr>
              <a:t> </a:t>
            </a:r>
            <a:r>
              <a:rPr sz="991" spc="40" dirty="0">
                <a:latin typeface="Tahoma"/>
                <a:cs typeface="Tahoma"/>
                <a:hlinkClick r:id="" action="ppaction://noaction"/>
              </a:rPr>
              <a:t>RNNs</a:t>
            </a:r>
            <a:r>
              <a:rPr sz="991" spc="40" dirty="0">
                <a:latin typeface="Tahoma"/>
                <a:cs typeface="Tahoma"/>
              </a:rPr>
              <a:t>	</a:t>
            </a:r>
            <a:r>
              <a:rPr sz="991" spc="30" dirty="0">
                <a:solidFill>
                  <a:srgbClr val="5B5B72"/>
                </a:solidFill>
                <a:latin typeface="Tahoma"/>
                <a:cs typeface="Tahoma"/>
                <a:hlinkClick r:id="" action="ppaction://noaction"/>
              </a:rPr>
              <a:t>Main</a:t>
            </a:r>
            <a:r>
              <a:rPr sz="991" spc="-20" dirty="0">
                <a:solidFill>
                  <a:srgbClr val="5B5B72"/>
                </a:solidFill>
                <a:latin typeface="Tahoma"/>
                <a:cs typeface="Tahoma"/>
                <a:hlinkClick r:id="" action="ppaction://noaction"/>
              </a:rPr>
              <a:t> </a:t>
            </a:r>
            <a:r>
              <a:rPr sz="991" spc="-10" dirty="0">
                <a:solidFill>
                  <a:srgbClr val="5B5B72"/>
                </a:solidFill>
                <a:latin typeface="Tahoma"/>
                <a:cs typeface="Tahoma"/>
                <a:hlinkClick r:id="" action="ppaction://noaction"/>
              </a:rPr>
              <a:t>Results</a:t>
            </a:r>
            <a:endParaRPr sz="991">
              <a:latin typeface="Tahoma"/>
              <a:cs typeface="Tahoma"/>
            </a:endParaRPr>
          </a:p>
          <a:p>
            <a:pPr>
              <a:spcBef>
                <a:spcPts val="69"/>
              </a:spcBef>
            </a:pPr>
            <a:endParaRPr sz="1189">
              <a:latin typeface="Tahoma"/>
              <a:cs typeface="Tahoma"/>
            </a:endParaRPr>
          </a:p>
          <a:p>
            <a:pPr marL="213925"/>
            <a:r>
              <a:rPr sz="2180" spc="-50" dirty="0">
                <a:latin typeface="Tahoma"/>
                <a:cs typeface="Tahoma"/>
              </a:rPr>
              <a:t>Noisy</a:t>
            </a:r>
            <a:r>
              <a:rPr sz="2180" spc="30" dirty="0">
                <a:latin typeface="Tahoma"/>
                <a:cs typeface="Tahoma"/>
              </a:rPr>
              <a:t> </a:t>
            </a:r>
            <a:r>
              <a:rPr sz="2180" spc="-79" dirty="0">
                <a:latin typeface="Tahoma"/>
                <a:cs typeface="Tahoma"/>
              </a:rPr>
              <a:t>Recurrent</a:t>
            </a:r>
            <a:r>
              <a:rPr sz="2180" spc="40" dirty="0">
                <a:latin typeface="Tahoma"/>
                <a:cs typeface="Tahoma"/>
              </a:rPr>
              <a:t> </a:t>
            </a:r>
            <a:r>
              <a:rPr sz="2180" spc="-59" dirty="0">
                <a:latin typeface="Tahoma"/>
                <a:cs typeface="Tahoma"/>
              </a:rPr>
              <a:t>Neural</a:t>
            </a:r>
            <a:r>
              <a:rPr sz="2180" spc="40" dirty="0">
                <a:latin typeface="Tahoma"/>
                <a:cs typeface="Tahoma"/>
              </a:rPr>
              <a:t> </a:t>
            </a:r>
            <a:r>
              <a:rPr sz="2180" spc="-99" dirty="0">
                <a:latin typeface="Tahoma"/>
                <a:cs typeface="Tahoma"/>
              </a:rPr>
              <a:t>Networks</a:t>
            </a:r>
            <a:r>
              <a:rPr sz="2180" spc="40" dirty="0">
                <a:latin typeface="Tahoma"/>
                <a:cs typeface="Tahoma"/>
              </a:rPr>
              <a:t> </a:t>
            </a:r>
            <a:r>
              <a:rPr sz="2180" spc="10" dirty="0">
                <a:latin typeface="Tahoma"/>
                <a:cs typeface="Tahoma"/>
              </a:rPr>
              <a:t>(NRNNs)</a:t>
            </a:r>
            <a:endParaRPr sz="2180">
              <a:latin typeface="Tahoma"/>
              <a:cs typeface="Tahoma"/>
            </a:endParaRPr>
          </a:p>
        </p:txBody>
      </p:sp>
      <p:pic>
        <p:nvPicPr>
          <p:cNvPr id="20" name="object 20"/>
          <p:cNvPicPr/>
          <p:nvPr/>
        </p:nvPicPr>
        <p:blipFill>
          <a:blip r:embed="rId4" cstate="print"/>
          <a:stretch>
            <a:fillRect/>
          </a:stretch>
        </p:blipFill>
        <p:spPr>
          <a:xfrm>
            <a:off x="1528195" y="715976"/>
            <a:ext cx="9131457" cy="55718"/>
          </a:xfrm>
          <a:prstGeom prst="rect">
            <a:avLst/>
          </a:prstGeom>
        </p:spPr>
      </p:pic>
      <p:grpSp>
        <p:nvGrpSpPr>
          <p:cNvPr id="21" name="object 21"/>
          <p:cNvGrpSpPr/>
          <p:nvPr/>
        </p:nvGrpSpPr>
        <p:grpSpPr>
          <a:xfrm>
            <a:off x="1659438" y="2330687"/>
            <a:ext cx="8970767" cy="1233182"/>
            <a:chOff x="66229" y="1176134"/>
            <a:chExt cx="4526915" cy="622300"/>
          </a:xfrm>
        </p:grpSpPr>
        <p:sp>
          <p:nvSpPr>
            <p:cNvPr id="22" name="object 22"/>
            <p:cNvSpPr/>
            <p:nvPr/>
          </p:nvSpPr>
          <p:spPr>
            <a:xfrm>
              <a:off x="66229" y="1176134"/>
              <a:ext cx="4476115" cy="170815"/>
            </a:xfrm>
            <a:custGeom>
              <a:avLst/>
              <a:gdLst/>
              <a:ahLst/>
              <a:cxnLst/>
              <a:rect l="l" t="t" r="r" b="b"/>
              <a:pathLst>
                <a:path w="4476115" h="170815">
                  <a:moveTo>
                    <a:pt x="4424787" y="0"/>
                  </a:moveTo>
                  <a:lnTo>
                    <a:pt x="50800" y="0"/>
                  </a:lnTo>
                  <a:lnTo>
                    <a:pt x="31075" y="4008"/>
                  </a:lnTo>
                  <a:lnTo>
                    <a:pt x="14922" y="14922"/>
                  </a:lnTo>
                  <a:lnTo>
                    <a:pt x="4008" y="31075"/>
                  </a:lnTo>
                  <a:lnTo>
                    <a:pt x="0" y="50800"/>
                  </a:lnTo>
                  <a:lnTo>
                    <a:pt x="0" y="170250"/>
                  </a:lnTo>
                  <a:lnTo>
                    <a:pt x="4475587" y="170250"/>
                  </a:lnTo>
                  <a:lnTo>
                    <a:pt x="4475587" y="50800"/>
                  </a:lnTo>
                  <a:lnTo>
                    <a:pt x="4471579" y="31075"/>
                  </a:lnTo>
                  <a:lnTo>
                    <a:pt x="4460665" y="14922"/>
                  </a:lnTo>
                  <a:lnTo>
                    <a:pt x="4444512" y="4008"/>
                  </a:lnTo>
                  <a:lnTo>
                    <a:pt x="4424787" y="0"/>
                  </a:lnTo>
                  <a:close/>
                </a:path>
              </a:pathLst>
            </a:custGeom>
            <a:solidFill>
              <a:srgbClr val="262685"/>
            </a:solidFill>
          </p:spPr>
          <p:txBody>
            <a:bodyPr wrap="square" lIns="0" tIns="0" rIns="0" bIns="0" rtlCol="0"/>
            <a:lstStyle/>
            <a:p>
              <a:endParaRPr sz="3567"/>
            </a:p>
          </p:txBody>
        </p:sp>
        <p:pic>
          <p:nvPicPr>
            <p:cNvPr id="23" name="object 23"/>
            <p:cNvPicPr/>
            <p:nvPr/>
          </p:nvPicPr>
          <p:blipFill>
            <a:blip r:embed="rId5" cstate="print"/>
            <a:stretch>
              <a:fillRect/>
            </a:stretch>
          </p:blipFill>
          <p:spPr>
            <a:xfrm>
              <a:off x="66230" y="1220368"/>
              <a:ext cx="4526330" cy="163969"/>
            </a:xfrm>
            <a:prstGeom prst="rect">
              <a:avLst/>
            </a:prstGeom>
          </p:spPr>
        </p:pic>
        <p:pic>
          <p:nvPicPr>
            <p:cNvPr id="24" name="object 24"/>
            <p:cNvPicPr/>
            <p:nvPr/>
          </p:nvPicPr>
          <p:blipFill>
            <a:blip r:embed="rId6" cstate="print"/>
            <a:stretch>
              <a:fillRect/>
            </a:stretch>
          </p:blipFill>
          <p:spPr>
            <a:xfrm>
              <a:off x="117030" y="1696427"/>
              <a:ext cx="101600" cy="101600"/>
            </a:xfrm>
            <a:prstGeom prst="rect">
              <a:avLst/>
            </a:prstGeom>
          </p:spPr>
        </p:pic>
        <p:pic>
          <p:nvPicPr>
            <p:cNvPr id="25" name="object 25"/>
            <p:cNvPicPr/>
            <p:nvPr/>
          </p:nvPicPr>
          <p:blipFill>
            <a:blip r:embed="rId7" cstate="print"/>
            <a:stretch>
              <a:fillRect/>
            </a:stretch>
          </p:blipFill>
          <p:spPr>
            <a:xfrm>
              <a:off x="167831" y="1683727"/>
              <a:ext cx="4424730" cy="114300"/>
            </a:xfrm>
            <a:prstGeom prst="rect">
              <a:avLst/>
            </a:prstGeom>
          </p:spPr>
        </p:pic>
        <p:pic>
          <p:nvPicPr>
            <p:cNvPr id="26" name="object 26"/>
            <p:cNvPicPr/>
            <p:nvPr/>
          </p:nvPicPr>
          <p:blipFill>
            <a:blip r:embed="rId8" cstate="print"/>
            <a:stretch>
              <a:fillRect/>
            </a:stretch>
          </p:blipFill>
          <p:spPr>
            <a:xfrm>
              <a:off x="4541817" y="1271168"/>
              <a:ext cx="50743" cy="425259"/>
            </a:xfrm>
            <a:prstGeom prst="rect">
              <a:avLst/>
            </a:prstGeom>
          </p:spPr>
        </p:pic>
        <p:sp>
          <p:nvSpPr>
            <p:cNvPr id="27" name="object 27"/>
            <p:cNvSpPr/>
            <p:nvPr/>
          </p:nvSpPr>
          <p:spPr>
            <a:xfrm>
              <a:off x="66229" y="1378013"/>
              <a:ext cx="4476115" cy="369570"/>
            </a:xfrm>
            <a:custGeom>
              <a:avLst/>
              <a:gdLst/>
              <a:ahLst/>
              <a:cxnLst/>
              <a:rect l="l" t="t" r="r" b="b"/>
              <a:pathLst>
                <a:path w="4476115" h="369569">
                  <a:moveTo>
                    <a:pt x="4475587" y="0"/>
                  </a:moveTo>
                  <a:lnTo>
                    <a:pt x="0" y="0"/>
                  </a:lnTo>
                  <a:lnTo>
                    <a:pt x="0" y="318414"/>
                  </a:lnTo>
                  <a:lnTo>
                    <a:pt x="4008" y="338139"/>
                  </a:lnTo>
                  <a:lnTo>
                    <a:pt x="14922" y="354291"/>
                  </a:lnTo>
                  <a:lnTo>
                    <a:pt x="31075" y="365206"/>
                  </a:lnTo>
                  <a:lnTo>
                    <a:pt x="50800" y="369214"/>
                  </a:lnTo>
                  <a:lnTo>
                    <a:pt x="4424787" y="369214"/>
                  </a:lnTo>
                  <a:lnTo>
                    <a:pt x="4444512" y="365206"/>
                  </a:lnTo>
                  <a:lnTo>
                    <a:pt x="4460665" y="354291"/>
                  </a:lnTo>
                  <a:lnTo>
                    <a:pt x="4471579" y="338139"/>
                  </a:lnTo>
                  <a:lnTo>
                    <a:pt x="4475587" y="318414"/>
                  </a:lnTo>
                  <a:lnTo>
                    <a:pt x="4475587" y="0"/>
                  </a:lnTo>
                  <a:close/>
                </a:path>
              </a:pathLst>
            </a:custGeom>
            <a:solidFill>
              <a:srgbClr val="E9E9F2"/>
            </a:solidFill>
          </p:spPr>
          <p:txBody>
            <a:bodyPr wrap="square" lIns="0" tIns="0" rIns="0" bIns="0" rtlCol="0"/>
            <a:lstStyle/>
            <a:p>
              <a:endParaRPr sz="3567"/>
            </a:p>
          </p:txBody>
        </p:sp>
        <p:sp>
          <p:nvSpPr>
            <p:cNvPr id="28" name="object 28"/>
            <p:cNvSpPr/>
            <p:nvPr/>
          </p:nvSpPr>
          <p:spPr>
            <a:xfrm>
              <a:off x="4541817" y="1258468"/>
              <a:ext cx="0" cy="457200"/>
            </a:xfrm>
            <a:custGeom>
              <a:avLst/>
              <a:gdLst/>
              <a:ahLst/>
              <a:cxnLst/>
              <a:rect l="l" t="t" r="r" b="b"/>
              <a:pathLst>
                <a:path h="457200">
                  <a:moveTo>
                    <a:pt x="0" y="457009"/>
                  </a:moveTo>
                  <a:lnTo>
                    <a:pt x="0" y="0"/>
                  </a:lnTo>
                </a:path>
              </a:pathLst>
            </a:custGeom>
            <a:ln w="3175">
              <a:solidFill>
                <a:srgbClr val="7F7F7F"/>
              </a:solidFill>
            </a:ln>
          </p:spPr>
          <p:txBody>
            <a:bodyPr wrap="square" lIns="0" tIns="0" rIns="0" bIns="0" rtlCol="0"/>
            <a:lstStyle/>
            <a:p>
              <a:endParaRPr sz="3567"/>
            </a:p>
          </p:txBody>
        </p:sp>
        <p:sp>
          <p:nvSpPr>
            <p:cNvPr id="29" name="object 29"/>
            <p:cNvSpPr/>
            <p:nvPr/>
          </p:nvSpPr>
          <p:spPr>
            <a:xfrm>
              <a:off x="4541817" y="1245768"/>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30" name="object 30"/>
            <p:cNvSpPr/>
            <p:nvPr/>
          </p:nvSpPr>
          <p:spPr>
            <a:xfrm>
              <a:off x="4541817" y="1233068"/>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31" name="object 31"/>
            <p:cNvSpPr/>
            <p:nvPr/>
          </p:nvSpPr>
          <p:spPr>
            <a:xfrm>
              <a:off x="4541817" y="1220368"/>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32" name="object 32"/>
          <p:cNvSpPr txBox="1"/>
          <p:nvPr/>
        </p:nvSpPr>
        <p:spPr>
          <a:xfrm>
            <a:off x="10130241" y="2780796"/>
            <a:ext cx="323396" cy="268055"/>
          </a:xfrm>
          <a:prstGeom prst="rect">
            <a:avLst/>
          </a:prstGeom>
        </p:spPr>
        <p:txBody>
          <a:bodyPr vert="horz" wrap="square" lIns="0" tIns="23909" rIns="0" bIns="0" rtlCol="0">
            <a:spAutoFit/>
          </a:bodyPr>
          <a:lstStyle/>
          <a:p>
            <a:pPr marL="25168">
              <a:spcBef>
                <a:spcPts val="188"/>
              </a:spcBef>
            </a:pPr>
            <a:r>
              <a:rPr sz="1585" spc="20" dirty="0">
                <a:latin typeface="Tahoma"/>
                <a:cs typeface="Tahoma"/>
              </a:rPr>
              <a:t>(6)</a:t>
            </a:r>
            <a:endParaRPr sz="1585">
              <a:latin typeface="Tahoma"/>
              <a:cs typeface="Tahoma"/>
            </a:endParaRPr>
          </a:p>
        </p:txBody>
      </p:sp>
      <p:sp>
        <p:nvSpPr>
          <p:cNvPr id="33" name="object 33"/>
          <p:cNvSpPr txBox="1"/>
          <p:nvPr/>
        </p:nvSpPr>
        <p:spPr>
          <a:xfrm>
            <a:off x="1634272" y="1358135"/>
            <a:ext cx="7478364" cy="2013521"/>
          </a:xfrm>
          <a:prstGeom prst="rect">
            <a:avLst/>
          </a:prstGeom>
        </p:spPr>
        <p:txBody>
          <a:bodyPr vert="horz" wrap="square" lIns="0" tIns="25167" rIns="0" bIns="0" rtlCol="0">
            <a:spAutoFit/>
          </a:bodyPr>
          <a:lstStyle/>
          <a:p>
            <a:pPr marL="125838" marR="1242021">
              <a:lnSpc>
                <a:spcPct val="152500"/>
              </a:lnSpc>
              <a:spcBef>
                <a:spcPts val="198"/>
              </a:spcBef>
            </a:pPr>
            <a:r>
              <a:rPr sz="1585" spc="20" dirty="0">
                <a:latin typeface="Tahoma"/>
                <a:cs typeface="Tahoma"/>
              </a:rPr>
              <a:t>More</a:t>
            </a:r>
            <a:r>
              <a:rPr sz="1585" spc="50" dirty="0">
                <a:latin typeface="Tahoma"/>
                <a:cs typeface="Tahoma"/>
              </a:rPr>
              <a:t> </a:t>
            </a:r>
            <a:r>
              <a:rPr sz="1585" spc="-40" dirty="0">
                <a:latin typeface="Tahoma"/>
                <a:cs typeface="Tahoma"/>
              </a:rPr>
              <a:t>generally,</a:t>
            </a:r>
            <a:r>
              <a:rPr sz="1585" spc="59" dirty="0">
                <a:latin typeface="Tahoma"/>
                <a:cs typeface="Tahoma"/>
              </a:rPr>
              <a:t> </a:t>
            </a:r>
            <a:r>
              <a:rPr lang="en-US" sz="1585" spc="-89" dirty="0">
                <a:latin typeface="Tahoma"/>
                <a:cs typeface="Tahoma"/>
              </a:rPr>
              <a:t>the paper</a:t>
            </a:r>
            <a:r>
              <a:rPr sz="1585" spc="59" dirty="0">
                <a:latin typeface="Tahoma"/>
                <a:cs typeface="Tahoma"/>
              </a:rPr>
              <a:t> </a:t>
            </a:r>
            <a:r>
              <a:rPr sz="1585" spc="-20" dirty="0">
                <a:latin typeface="Tahoma"/>
                <a:cs typeface="Tahoma"/>
              </a:rPr>
              <a:t>consider</a:t>
            </a:r>
            <a:r>
              <a:rPr sz="1585" spc="59" dirty="0">
                <a:latin typeface="Tahoma"/>
                <a:cs typeface="Tahoma"/>
              </a:rPr>
              <a:t> </a:t>
            </a:r>
            <a:r>
              <a:rPr sz="1585" spc="-20" dirty="0">
                <a:latin typeface="Tahoma"/>
                <a:cs typeface="Tahoma"/>
              </a:rPr>
              <a:t>the</a:t>
            </a:r>
            <a:r>
              <a:rPr sz="1585" spc="59" dirty="0">
                <a:latin typeface="Tahoma"/>
                <a:cs typeface="Tahoma"/>
              </a:rPr>
              <a:t> </a:t>
            </a:r>
            <a:r>
              <a:rPr sz="1585" spc="-10" dirty="0">
                <a:latin typeface="Tahoma"/>
                <a:cs typeface="Tahoma"/>
              </a:rPr>
              <a:t>following</a:t>
            </a:r>
            <a:r>
              <a:rPr sz="1585" spc="59" dirty="0">
                <a:latin typeface="Tahoma"/>
                <a:cs typeface="Tahoma"/>
              </a:rPr>
              <a:t> </a:t>
            </a:r>
            <a:r>
              <a:rPr sz="1585" spc="-149" dirty="0">
                <a:latin typeface="Tahoma"/>
                <a:cs typeface="Tahoma"/>
              </a:rPr>
              <a:t>(Itˆo)</a:t>
            </a:r>
            <a:r>
              <a:rPr sz="1585" spc="59" dirty="0">
                <a:latin typeface="Tahoma"/>
                <a:cs typeface="Tahoma"/>
              </a:rPr>
              <a:t> </a:t>
            </a:r>
            <a:r>
              <a:rPr sz="1585" spc="99" dirty="0">
                <a:latin typeface="Tahoma"/>
                <a:cs typeface="Tahoma"/>
              </a:rPr>
              <a:t>SDE</a:t>
            </a:r>
            <a:r>
              <a:rPr sz="1585" spc="59" dirty="0">
                <a:latin typeface="Tahoma"/>
                <a:cs typeface="Tahoma"/>
              </a:rPr>
              <a:t> </a:t>
            </a:r>
            <a:r>
              <a:rPr sz="1585" spc="-10" dirty="0">
                <a:latin typeface="Tahoma"/>
                <a:cs typeface="Tahoma"/>
              </a:rPr>
              <a:t>model</a:t>
            </a:r>
            <a:r>
              <a:rPr sz="1585" spc="59" dirty="0">
                <a:latin typeface="Tahoma"/>
                <a:cs typeface="Tahoma"/>
              </a:rPr>
              <a:t> </a:t>
            </a:r>
            <a:r>
              <a:rPr sz="1585" spc="-30" dirty="0">
                <a:latin typeface="Tahoma"/>
                <a:cs typeface="Tahoma"/>
              </a:rPr>
              <a:t>for</a:t>
            </a:r>
            <a:r>
              <a:rPr sz="1585" spc="59" dirty="0">
                <a:latin typeface="Tahoma"/>
                <a:cs typeface="Tahoma"/>
              </a:rPr>
              <a:t> </a:t>
            </a:r>
            <a:r>
              <a:rPr sz="1585" spc="79" dirty="0">
                <a:latin typeface="Tahoma"/>
                <a:cs typeface="Tahoma"/>
              </a:rPr>
              <a:t>RNN. </a:t>
            </a:r>
            <a:r>
              <a:rPr sz="1585" spc="-466" dirty="0">
                <a:latin typeface="Tahoma"/>
                <a:cs typeface="Tahoma"/>
              </a:rPr>
              <a:t> </a:t>
            </a:r>
            <a:r>
              <a:rPr sz="1585" spc="30" dirty="0">
                <a:latin typeface="Tahoma"/>
                <a:cs typeface="Tahoma"/>
              </a:rPr>
              <a:t>Let</a:t>
            </a:r>
            <a:r>
              <a:rPr sz="1585" spc="59" dirty="0">
                <a:latin typeface="Tahoma"/>
                <a:cs typeface="Tahoma"/>
              </a:rPr>
              <a:t> </a:t>
            </a:r>
            <a:r>
              <a:rPr sz="1585" i="1" spc="-30" dirty="0">
                <a:latin typeface="Arial"/>
                <a:cs typeface="Arial"/>
              </a:rPr>
              <a:t>x</a:t>
            </a:r>
            <a:r>
              <a:rPr sz="1585" i="1" spc="168" dirty="0">
                <a:latin typeface="Arial"/>
                <a:cs typeface="Arial"/>
              </a:rPr>
              <a:t> </a:t>
            </a:r>
            <a:r>
              <a:rPr sz="1585" spc="129" dirty="0">
                <a:latin typeface="Cambria"/>
                <a:cs typeface="Cambria"/>
              </a:rPr>
              <a:t>∈</a:t>
            </a:r>
            <a:r>
              <a:rPr sz="1585" spc="109" dirty="0">
                <a:latin typeface="Cambria"/>
                <a:cs typeface="Cambria"/>
              </a:rPr>
              <a:t> </a:t>
            </a:r>
            <a:r>
              <a:rPr sz="1585" i="1" spc="-79" dirty="0">
                <a:latin typeface="Arial"/>
                <a:cs typeface="Arial"/>
              </a:rPr>
              <a:t>C</a:t>
            </a:r>
            <a:r>
              <a:rPr sz="1585" i="1" spc="-258" dirty="0">
                <a:latin typeface="Arial"/>
                <a:cs typeface="Arial"/>
              </a:rPr>
              <a:t> </a:t>
            </a:r>
            <a:r>
              <a:rPr sz="1585" spc="-40" dirty="0">
                <a:latin typeface="Tahoma"/>
                <a:cs typeface="Tahoma"/>
              </a:rPr>
              <a:t>([0</a:t>
            </a:r>
            <a:r>
              <a:rPr sz="1585" i="1" spc="-119" dirty="0">
                <a:latin typeface="Verdana"/>
                <a:cs typeface="Verdana"/>
              </a:rPr>
              <a:t>,</a:t>
            </a:r>
            <a:r>
              <a:rPr sz="1585" i="1" spc="-277" dirty="0">
                <a:latin typeface="Verdana"/>
                <a:cs typeface="Verdana"/>
              </a:rPr>
              <a:t> </a:t>
            </a:r>
            <a:r>
              <a:rPr sz="1585" i="1" spc="168" dirty="0">
                <a:latin typeface="Arial"/>
                <a:cs typeface="Arial"/>
              </a:rPr>
              <a:t>T</a:t>
            </a:r>
            <a:r>
              <a:rPr sz="1585" i="1" spc="-238" dirty="0">
                <a:latin typeface="Arial"/>
                <a:cs typeface="Arial"/>
              </a:rPr>
              <a:t> </a:t>
            </a:r>
            <a:r>
              <a:rPr sz="1585" spc="-119" dirty="0">
                <a:latin typeface="Tahoma"/>
                <a:cs typeface="Tahoma"/>
              </a:rPr>
              <a:t>]</a:t>
            </a:r>
            <a:r>
              <a:rPr sz="1585" i="1" spc="-119" dirty="0">
                <a:latin typeface="Verdana"/>
                <a:cs typeface="Verdana"/>
              </a:rPr>
              <a:t>,</a:t>
            </a:r>
            <a:r>
              <a:rPr sz="1585" i="1" spc="-277" dirty="0">
                <a:latin typeface="Verdana"/>
                <a:cs typeface="Verdana"/>
              </a:rPr>
              <a:t> </a:t>
            </a:r>
            <a:r>
              <a:rPr sz="1585" spc="-10" dirty="0">
                <a:latin typeface="Microsoft Sans Serif"/>
                <a:cs typeface="Microsoft Sans Serif"/>
              </a:rPr>
              <a:t>R</a:t>
            </a:r>
            <a:r>
              <a:rPr sz="1784" i="1" spc="-30" baseline="27777" dirty="0">
                <a:latin typeface="Arial"/>
                <a:cs typeface="Arial"/>
              </a:rPr>
              <a:t>d</a:t>
            </a:r>
            <a:r>
              <a:rPr sz="1486" i="1" spc="-30" baseline="22222" dirty="0">
                <a:latin typeface="Arial"/>
                <a:cs typeface="Arial"/>
              </a:rPr>
              <a:t>x</a:t>
            </a:r>
            <a:r>
              <a:rPr sz="1486" i="1" spc="14" baseline="22222" dirty="0">
                <a:latin typeface="Arial"/>
                <a:cs typeface="Arial"/>
              </a:rPr>
              <a:t> </a:t>
            </a:r>
            <a:r>
              <a:rPr sz="1585" spc="40" dirty="0">
                <a:latin typeface="Tahoma"/>
                <a:cs typeface="Tahoma"/>
              </a:rPr>
              <a:t>)</a:t>
            </a:r>
            <a:r>
              <a:rPr sz="1585" spc="59" dirty="0">
                <a:latin typeface="Tahoma"/>
                <a:cs typeface="Tahoma"/>
              </a:rPr>
              <a:t> </a:t>
            </a:r>
            <a:r>
              <a:rPr sz="1585" spc="20" dirty="0">
                <a:latin typeface="Tahoma"/>
                <a:cs typeface="Tahoma"/>
              </a:rPr>
              <a:t>b</a:t>
            </a:r>
            <a:r>
              <a:rPr sz="1585" spc="-89" dirty="0">
                <a:latin typeface="Tahoma"/>
                <a:cs typeface="Tahoma"/>
              </a:rPr>
              <a:t>e</a:t>
            </a:r>
            <a:r>
              <a:rPr sz="1585" spc="59" dirty="0">
                <a:latin typeface="Tahoma"/>
                <a:cs typeface="Tahoma"/>
              </a:rPr>
              <a:t> </a:t>
            </a:r>
            <a:r>
              <a:rPr sz="1585" spc="-30" dirty="0">
                <a:latin typeface="Tahoma"/>
                <a:cs typeface="Tahoma"/>
              </a:rPr>
              <a:t>an</a:t>
            </a:r>
            <a:r>
              <a:rPr sz="1585" spc="59" dirty="0">
                <a:latin typeface="Tahoma"/>
                <a:cs typeface="Tahoma"/>
              </a:rPr>
              <a:t> </a:t>
            </a:r>
            <a:r>
              <a:rPr sz="1585" spc="10" dirty="0">
                <a:latin typeface="Tahoma"/>
                <a:cs typeface="Tahoma"/>
              </a:rPr>
              <a:t>input</a:t>
            </a:r>
            <a:r>
              <a:rPr sz="1585" spc="59" dirty="0">
                <a:latin typeface="Tahoma"/>
                <a:cs typeface="Tahoma"/>
              </a:rPr>
              <a:t> </a:t>
            </a:r>
            <a:r>
              <a:rPr sz="1585" spc="-20" dirty="0">
                <a:latin typeface="Tahoma"/>
                <a:cs typeface="Tahoma"/>
              </a:rPr>
              <a:t>signal.</a:t>
            </a:r>
            <a:endParaRPr sz="1585" dirty="0">
              <a:latin typeface="Tahoma"/>
              <a:cs typeface="Tahoma"/>
            </a:endParaRPr>
          </a:p>
          <a:p>
            <a:pPr marL="125838">
              <a:spcBef>
                <a:spcPts val="1635"/>
              </a:spcBef>
            </a:pPr>
            <a:r>
              <a:rPr sz="1982" spc="-59" dirty="0">
                <a:solidFill>
                  <a:srgbClr val="FFFFFF"/>
                </a:solidFill>
                <a:latin typeface="Tahoma"/>
                <a:cs typeface="Tahoma"/>
              </a:rPr>
              <a:t>Continuous-Time</a:t>
            </a:r>
            <a:r>
              <a:rPr sz="1982" spc="10" dirty="0">
                <a:solidFill>
                  <a:srgbClr val="FFFFFF"/>
                </a:solidFill>
                <a:latin typeface="Tahoma"/>
                <a:cs typeface="Tahoma"/>
              </a:rPr>
              <a:t> </a:t>
            </a:r>
            <a:r>
              <a:rPr sz="1982" spc="20" dirty="0">
                <a:solidFill>
                  <a:srgbClr val="FFFFFF"/>
                </a:solidFill>
                <a:latin typeface="Tahoma"/>
                <a:cs typeface="Tahoma"/>
              </a:rPr>
              <a:t>NRNNs</a:t>
            </a:r>
            <a:endParaRPr sz="1982" dirty="0">
              <a:latin typeface="Tahoma"/>
              <a:cs typeface="Tahoma"/>
            </a:endParaRPr>
          </a:p>
          <a:p>
            <a:pPr marL="2317935">
              <a:spcBef>
                <a:spcPts val="1575"/>
              </a:spcBef>
              <a:tabLst>
                <a:tab pos="5744502" algn="l"/>
              </a:tabLst>
            </a:pPr>
            <a:r>
              <a:rPr sz="2378" spc="73" baseline="6944" dirty="0">
                <a:latin typeface="Trebuchet MS"/>
                <a:cs typeface="Trebuchet MS"/>
              </a:rPr>
              <a:t>d</a:t>
            </a:r>
            <a:r>
              <a:rPr sz="2378" i="1" spc="73" baseline="6944" dirty="0">
                <a:latin typeface="Arial"/>
                <a:cs typeface="Arial"/>
              </a:rPr>
              <a:t>h</a:t>
            </a:r>
            <a:r>
              <a:rPr sz="1189" i="1" spc="50" dirty="0">
                <a:latin typeface="Arial"/>
                <a:cs typeface="Arial"/>
              </a:rPr>
              <a:t>t</a:t>
            </a:r>
            <a:r>
              <a:rPr sz="1189" i="1" spc="327" dirty="0">
                <a:latin typeface="Arial"/>
                <a:cs typeface="Arial"/>
              </a:rPr>
              <a:t> </a:t>
            </a:r>
            <a:r>
              <a:rPr sz="2378" spc="222" baseline="6944" dirty="0">
                <a:latin typeface="Tahoma"/>
                <a:cs typeface="Tahoma"/>
              </a:rPr>
              <a:t>=</a:t>
            </a:r>
            <a:r>
              <a:rPr sz="2378" spc="-14" baseline="6944" dirty="0">
                <a:latin typeface="Tahoma"/>
                <a:cs typeface="Tahoma"/>
              </a:rPr>
              <a:t> </a:t>
            </a:r>
            <a:r>
              <a:rPr sz="2378" i="1" spc="103" baseline="6944" dirty="0">
                <a:latin typeface="Arial"/>
                <a:cs typeface="Arial"/>
              </a:rPr>
              <a:t>f</a:t>
            </a:r>
            <a:r>
              <a:rPr sz="2378" i="1" spc="-133" baseline="6944" dirty="0">
                <a:latin typeface="Arial"/>
                <a:cs typeface="Arial"/>
              </a:rPr>
              <a:t> </a:t>
            </a:r>
            <a:r>
              <a:rPr sz="2378" spc="73" baseline="6944" dirty="0">
                <a:latin typeface="Tahoma"/>
                <a:cs typeface="Tahoma"/>
              </a:rPr>
              <a:t>(</a:t>
            </a:r>
            <a:r>
              <a:rPr sz="2378" i="1" spc="73" baseline="6944" dirty="0">
                <a:latin typeface="Arial"/>
                <a:cs typeface="Arial"/>
              </a:rPr>
              <a:t>h</a:t>
            </a:r>
            <a:r>
              <a:rPr sz="1189" i="1" spc="50" dirty="0">
                <a:latin typeface="Arial"/>
                <a:cs typeface="Arial"/>
              </a:rPr>
              <a:t>t</a:t>
            </a:r>
            <a:r>
              <a:rPr sz="2378" i="1" spc="73" baseline="6944" dirty="0">
                <a:latin typeface="Verdana"/>
                <a:cs typeface="Verdana"/>
              </a:rPr>
              <a:t>,</a:t>
            </a:r>
            <a:r>
              <a:rPr sz="2378" i="1" spc="-400" baseline="6944" dirty="0">
                <a:latin typeface="Verdana"/>
                <a:cs typeface="Verdana"/>
              </a:rPr>
              <a:t> </a:t>
            </a:r>
            <a:r>
              <a:rPr sz="2378" i="1" spc="73" baseline="6944" dirty="0">
                <a:latin typeface="Arial"/>
                <a:cs typeface="Arial"/>
              </a:rPr>
              <a:t>x</a:t>
            </a:r>
            <a:r>
              <a:rPr sz="1189" i="1" spc="50" dirty="0">
                <a:latin typeface="Arial"/>
                <a:cs typeface="Arial"/>
              </a:rPr>
              <a:t>t</a:t>
            </a:r>
            <a:r>
              <a:rPr sz="1189" i="1" spc="-149" dirty="0">
                <a:latin typeface="Arial"/>
                <a:cs typeface="Arial"/>
              </a:rPr>
              <a:t> </a:t>
            </a:r>
            <a:r>
              <a:rPr sz="2378" spc="119" baseline="6944" dirty="0">
                <a:latin typeface="Tahoma"/>
                <a:cs typeface="Tahoma"/>
              </a:rPr>
              <a:t>)</a:t>
            </a:r>
            <a:r>
              <a:rPr sz="2378" spc="119" baseline="6944" dirty="0">
                <a:latin typeface="Trebuchet MS"/>
                <a:cs typeface="Trebuchet MS"/>
              </a:rPr>
              <a:t>d</a:t>
            </a:r>
            <a:r>
              <a:rPr sz="2378" i="1" spc="119" baseline="6944" dirty="0">
                <a:latin typeface="Arial"/>
                <a:cs typeface="Arial"/>
              </a:rPr>
              <a:t>t</a:t>
            </a:r>
            <a:r>
              <a:rPr sz="2378" i="1" spc="87" baseline="6944" dirty="0">
                <a:latin typeface="Arial"/>
                <a:cs typeface="Arial"/>
              </a:rPr>
              <a:t> </a:t>
            </a:r>
            <a:r>
              <a:rPr sz="2378" spc="222" baseline="6944" dirty="0">
                <a:latin typeface="Tahoma"/>
                <a:cs typeface="Tahoma"/>
              </a:rPr>
              <a:t>+</a:t>
            </a:r>
            <a:r>
              <a:rPr sz="2378" spc="-176" baseline="6944" dirty="0">
                <a:latin typeface="Tahoma"/>
                <a:cs typeface="Tahoma"/>
              </a:rPr>
              <a:t> </a:t>
            </a:r>
            <a:r>
              <a:rPr sz="2378" i="1" spc="59" baseline="6944" dirty="0">
                <a:latin typeface="Verdana"/>
                <a:cs typeface="Verdana"/>
              </a:rPr>
              <a:t>σ</a:t>
            </a:r>
            <a:r>
              <a:rPr sz="2378" spc="59" baseline="6944" dirty="0">
                <a:latin typeface="Tahoma"/>
                <a:cs typeface="Tahoma"/>
              </a:rPr>
              <a:t>(</a:t>
            </a:r>
            <a:r>
              <a:rPr sz="2378" i="1" spc="59" baseline="6944" dirty="0">
                <a:latin typeface="Arial"/>
                <a:cs typeface="Arial"/>
              </a:rPr>
              <a:t>h</a:t>
            </a:r>
            <a:r>
              <a:rPr sz="1189" i="1" spc="40" dirty="0">
                <a:latin typeface="Arial"/>
                <a:cs typeface="Arial"/>
              </a:rPr>
              <a:t>t</a:t>
            </a:r>
            <a:r>
              <a:rPr sz="2378" i="1" spc="59" baseline="6944" dirty="0">
                <a:latin typeface="Verdana"/>
                <a:cs typeface="Verdana"/>
              </a:rPr>
              <a:t>,</a:t>
            </a:r>
            <a:r>
              <a:rPr sz="2378" i="1" spc="-414" baseline="6944" dirty="0">
                <a:latin typeface="Verdana"/>
                <a:cs typeface="Verdana"/>
              </a:rPr>
              <a:t> </a:t>
            </a:r>
            <a:r>
              <a:rPr sz="2378" i="1" spc="73" baseline="6944" dirty="0">
                <a:latin typeface="Arial"/>
                <a:cs typeface="Arial"/>
              </a:rPr>
              <a:t>x</a:t>
            </a:r>
            <a:r>
              <a:rPr sz="1189" i="1" spc="50" dirty="0">
                <a:latin typeface="Arial"/>
                <a:cs typeface="Arial"/>
              </a:rPr>
              <a:t>t</a:t>
            </a:r>
            <a:r>
              <a:rPr sz="1189" i="1" spc="-139" dirty="0">
                <a:latin typeface="Arial"/>
                <a:cs typeface="Arial"/>
              </a:rPr>
              <a:t> </a:t>
            </a:r>
            <a:r>
              <a:rPr sz="2378" spc="87" baseline="6944" dirty="0">
                <a:latin typeface="Tahoma"/>
                <a:cs typeface="Tahoma"/>
              </a:rPr>
              <a:t>)</a:t>
            </a:r>
            <a:r>
              <a:rPr sz="2378" spc="87" baseline="6944" dirty="0">
                <a:latin typeface="Trebuchet MS"/>
                <a:cs typeface="Trebuchet MS"/>
              </a:rPr>
              <a:t>d</a:t>
            </a:r>
            <a:r>
              <a:rPr sz="2378" i="1" spc="87" baseline="6944" dirty="0">
                <a:latin typeface="Arial"/>
                <a:cs typeface="Arial"/>
              </a:rPr>
              <a:t>B</a:t>
            </a:r>
            <a:r>
              <a:rPr sz="1189" i="1" spc="59" dirty="0">
                <a:latin typeface="Arial"/>
                <a:cs typeface="Arial"/>
              </a:rPr>
              <a:t>t</a:t>
            </a:r>
            <a:r>
              <a:rPr sz="2378" i="1" spc="87" baseline="6944" dirty="0">
                <a:latin typeface="Verdana"/>
                <a:cs typeface="Verdana"/>
              </a:rPr>
              <a:t>,	</a:t>
            </a:r>
            <a:r>
              <a:rPr sz="2378" i="1" spc="73" baseline="6944" dirty="0">
                <a:latin typeface="Arial"/>
                <a:cs typeface="Arial"/>
              </a:rPr>
              <a:t>y</a:t>
            </a:r>
            <a:r>
              <a:rPr sz="1189" i="1" spc="50" dirty="0">
                <a:latin typeface="Arial"/>
                <a:cs typeface="Arial"/>
              </a:rPr>
              <a:t>t</a:t>
            </a:r>
            <a:r>
              <a:rPr sz="1189" i="1" spc="248" dirty="0">
                <a:latin typeface="Arial"/>
                <a:cs typeface="Arial"/>
              </a:rPr>
              <a:t> </a:t>
            </a:r>
            <a:r>
              <a:rPr sz="2378" spc="222" baseline="6944" dirty="0">
                <a:latin typeface="Tahoma"/>
                <a:cs typeface="Tahoma"/>
              </a:rPr>
              <a:t>=</a:t>
            </a:r>
            <a:r>
              <a:rPr sz="2378" spc="-103" baseline="6944" dirty="0">
                <a:latin typeface="Tahoma"/>
                <a:cs typeface="Tahoma"/>
              </a:rPr>
              <a:t> </a:t>
            </a:r>
            <a:r>
              <a:rPr sz="2378" i="1" spc="73" baseline="6944" dirty="0">
                <a:latin typeface="Arial"/>
                <a:cs typeface="Arial"/>
              </a:rPr>
              <a:t>Vh</a:t>
            </a:r>
            <a:r>
              <a:rPr sz="1189" i="1" spc="50" dirty="0">
                <a:latin typeface="Arial"/>
                <a:cs typeface="Arial"/>
              </a:rPr>
              <a:t>t</a:t>
            </a:r>
            <a:r>
              <a:rPr sz="2378" i="1" spc="73" baseline="6944" dirty="0">
                <a:latin typeface="Verdana"/>
                <a:cs typeface="Verdana"/>
              </a:rPr>
              <a:t>,</a:t>
            </a:r>
            <a:endParaRPr sz="2378" baseline="6944" dirty="0">
              <a:latin typeface="Verdana"/>
              <a:cs typeface="Verdana"/>
            </a:endParaRPr>
          </a:p>
          <a:p>
            <a:pPr marL="124580">
              <a:spcBef>
                <a:spcPts val="268"/>
              </a:spcBef>
            </a:pPr>
            <a:r>
              <a:rPr sz="1585" spc="-50" dirty="0">
                <a:latin typeface="Tahoma"/>
                <a:cs typeface="Tahoma"/>
              </a:rPr>
              <a:t>where</a:t>
            </a:r>
            <a:r>
              <a:rPr sz="1585" spc="59" dirty="0">
                <a:latin typeface="Tahoma"/>
                <a:cs typeface="Tahoma"/>
              </a:rPr>
              <a:t> </a:t>
            </a:r>
            <a:r>
              <a:rPr sz="1585" i="1" spc="-50" dirty="0">
                <a:latin typeface="Verdana"/>
                <a:cs typeface="Verdana"/>
              </a:rPr>
              <a:t>σ</a:t>
            </a:r>
            <a:r>
              <a:rPr sz="1585" i="1" spc="-30" dirty="0">
                <a:latin typeface="Verdana"/>
                <a:cs typeface="Verdana"/>
              </a:rPr>
              <a:t> </a:t>
            </a:r>
            <a:r>
              <a:rPr sz="1585" spc="-99" dirty="0">
                <a:latin typeface="Tahoma"/>
                <a:cs typeface="Tahoma"/>
              </a:rPr>
              <a:t>:</a:t>
            </a:r>
            <a:r>
              <a:rPr sz="1585" spc="-30" dirty="0">
                <a:latin typeface="Tahoma"/>
                <a:cs typeface="Tahoma"/>
              </a:rPr>
              <a:t> </a:t>
            </a:r>
            <a:r>
              <a:rPr sz="1585" spc="-10" dirty="0">
                <a:latin typeface="Microsoft Sans Serif"/>
                <a:cs typeface="Microsoft Sans Serif"/>
              </a:rPr>
              <a:t>R</a:t>
            </a:r>
            <a:r>
              <a:rPr sz="1784" i="1" spc="-14" baseline="27777" dirty="0">
                <a:latin typeface="Arial"/>
                <a:cs typeface="Arial"/>
              </a:rPr>
              <a:t>d</a:t>
            </a:r>
            <a:r>
              <a:rPr sz="1486" i="1" spc="-14" baseline="16666" dirty="0">
                <a:latin typeface="Arial"/>
                <a:cs typeface="Arial"/>
              </a:rPr>
              <a:t>h</a:t>
            </a:r>
            <a:r>
              <a:rPr sz="1486" i="1" spc="73" baseline="16666" dirty="0">
                <a:latin typeface="Arial"/>
                <a:cs typeface="Arial"/>
              </a:rPr>
              <a:t> </a:t>
            </a:r>
            <a:r>
              <a:rPr sz="1585" spc="426" dirty="0">
                <a:latin typeface="Cambria"/>
                <a:cs typeface="Cambria"/>
              </a:rPr>
              <a:t>×</a:t>
            </a:r>
            <a:r>
              <a:rPr sz="1585" spc="30" dirty="0">
                <a:latin typeface="Cambria"/>
                <a:cs typeface="Cambria"/>
              </a:rPr>
              <a:t> </a:t>
            </a:r>
            <a:r>
              <a:rPr sz="1585" spc="-10" dirty="0">
                <a:latin typeface="Microsoft Sans Serif"/>
                <a:cs typeface="Microsoft Sans Serif"/>
              </a:rPr>
              <a:t>R</a:t>
            </a:r>
            <a:r>
              <a:rPr sz="1784" i="1" spc="-14" baseline="27777" dirty="0">
                <a:latin typeface="Arial"/>
                <a:cs typeface="Arial"/>
              </a:rPr>
              <a:t>d</a:t>
            </a:r>
            <a:r>
              <a:rPr sz="1486" i="1" spc="-14" baseline="22222" dirty="0">
                <a:latin typeface="Arial"/>
                <a:cs typeface="Arial"/>
              </a:rPr>
              <a:t>x</a:t>
            </a:r>
            <a:r>
              <a:rPr sz="1486" i="1" spc="711" baseline="22222" dirty="0">
                <a:latin typeface="Arial"/>
                <a:cs typeface="Arial"/>
              </a:rPr>
              <a:t> </a:t>
            </a:r>
            <a:r>
              <a:rPr sz="1585" spc="347" dirty="0">
                <a:latin typeface="Cambria"/>
                <a:cs typeface="Cambria"/>
              </a:rPr>
              <a:t>→</a:t>
            </a:r>
            <a:r>
              <a:rPr sz="1585" spc="119" dirty="0">
                <a:latin typeface="Cambria"/>
                <a:cs typeface="Cambria"/>
              </a:rPr>
              <a:t> </a:t>
            </a:r>
            <a:r>
              <a:rPr sz="1585" spc="-10" dirty="0">
                <a:latin typeface="Microsoft Sans Serif"/>
                <a:cs typeface="Microsoft Sans Serif"/>
              </a:rPr>
              <a:t>R</a:t>
            </a:r>
            <a:r>
              <a:rPr sz="1784" i="1" spc="-14" baseline="27777" dirty="0">
                <a:latin typeface="Arial"/>
                <a:cs typeface="Arial"/>
              </a:rPr>
              <a:t>d</a:t>
            </a:r>
            <a:r>
              <a:rPr sz="1486" i="1" spc="-14" baseline="16666" dirty="0">
                <a:latin typeface="Arial"/>
                <a:cs typeface="Arial"/>
              </a:rPr>
              <a:t>h</a:t>
            </a:r>
            <a:r>
              <a:rPr sz="1486" i="1" spc="-252" baseline="16666" dirty="0">
                <a:latin typeface="Arial"/>
                <a:cs typeface="Arial"/>
              </a:rPr>
              <a:t> </a:t>
            </a:r>
            <a:r>
              <a:rPr sz="1784" spc="162" baseline="27777" dirty="0">
                <a:latin typeface="Lucida Sans Unicode"/>
                <a:cs typeface="Lucida Sans Unicode"/>
              </a:rPr>
              <a:t>×</a:t>
            </a:r>
            <a:r>
              <a:rPr sz="1784" i="1" spc="162" baseline="27777" dirty="0">
                <a:latin typeface="Arial"/>
                <a:cs typeface="Arial"/>
              </a:rPr>
              <a:t>r</a:t>
            </a:r>
            <a:r>
              <a:rPr sz="1784" i="1" spc="684" baseline="27777" dirty="0">
                <a:latin typeface="Arial"/>
                <a:cs typeface="Arial"/>
              </a:rPr>
              <a:t> </a:t>
            </a:r>
            <a:r>
              <a:rPr sz="1585" spc="-20" dirty="0">
                <a:latin typeface="Tahoma"/>
                <a:cs typeface="Tahoma"/>
              </a:rPr>
              <a:t>and</a:t>
            </a:r>
            <a:r>
              <a:rPr sz="1585" spc="69" dirty="0">
                <a:latin typeface="Tahoma"/>
                <a:cs typeface="Tahoma"/>
              </a:rPr>
              <a:t> (</a:t>
            </a:r>
            <a:r>
              <a:rPr sz="1585" i="1" spc="69" dirty="0">
                <a:latin typeface="Arial"/>
                <a:cs typeface="Arial"/>
              </a:rPr>
              <a:t>B</a:t>
            </a:r>
            <a:r>
              <a:rPr sz="1784" i="1" spc="103" baseline="-9259" dirty="0">
                <a:latin typeface="Arial"/>
                <a:cs typeface="Arial"/>
              </a:rPr>
              <a:t>t</a:t>
            </a:r>
            <a:r>
              <a:rPr sz="1784" i="1" spc="-222" baseline="-9259" dirty="0">
                <a:latin typeface="Arial"/>
                <a:cs typeface="Arial"/>
              </a:rPr>
              <a:t> </a:t>
            </a:r>
            <a:r>
              <a:rPr sz="1585" spc="99" dirty="0">
                <a:latin typeface="Tahoma"/>
                <a:cs typeface="Tahoma"/>
              </a:rPr>
              <a:t>)</a:t>
            </a:r>
            <a:r>
              <a:rPr sz="1784" i="1" spc="149" baseline="-13888" dirty="0">
                <a:latin typeface="Arial"/>
                <a:cs typeface="Arial"/>
              </a:rPr>
              <a:t>t</a:t>
            </a:r>
            <a:r>
              <a:rPr sz="1784" spc="149" baseline="-13888" dirty="0">
                <a:latin typeface="Lucida Sans Unicode"/>
                <a:cs typeface="Lucida Sans Unicode"/>
              </a:rPr>
              <a:t>≥</a:t>
            </a:r>
            <a:r>
              <a:rPr sz="1784" spc="149" baseline="-13888" dirty="0">
                <a:latin typeface="Tahoma"/>
                <a:cs typeface="Tahoma"/>
              </a:rPr>
              <a:t>0</a:t>
            </a:r>
            <a:r>
              <a:rPr sz="1784" spc="446" baseline="-13888" dirty="0">
                <a:latin typeface="Tahoma"/>
                <a:cs typeface="Tahoma"/>
              </a:rPr>
              <a:t> </a:t>
            </a:r>
            <a:r>
              <a:rPr sz="1585" spc="-20" dirty="0">
                <a:latin typeface="Tahoma"/>
                <a:cs typeface="Tahoma"/>
              </a:rPr>
              <a:t>is</a:t>
            </a:r>
            <a:r>
              <a:rPr sz="1585" spc="59" dirty="0">
                <a:latin typeface="Tahoma"/>
                <a:cs typeface="Tahoma"/>
              </a:rPr>
              <a:t> </a:t>
            </a:r>
            <a:r>
              <a:rPr sz="1585" spc="-30" dirty="0">
                <a:latin typeface="Tahoma"/>
                <a:cs typeface="Tahoma"/>
              </a:rPr>
              <a:t>an</a:t>
            </a:r>
            <a:r>
              <a:rPr sz="1585" spc="69" dirty="0">
                <a:latin typeface="Tahoma"/>
                <a:cs typeface="Tahoma"/>
              </a:rPr>
              <a:t> </a:t>
            </a:r>
            <a:r>
              <a:rPr sz="1585" i="1" spc="40" dirty="0">
                <a:latin typeface="Arial"/>
                <a:cs typeface="Arial"/>
              </a:rPr>
              <a:t>r</a:t>
            </a:r>
            <a:r>
              <a:rPr sz="1585" i="1" spc="-268" dirty="0">
                <a:latin typeface="Arial"/>
                <a:cs typeface="Arial"/>
              </a:rPr>
              <a:t> </a:t>
            </a:r>
            <a:r>
              <a:rPr sz="1585" spc="-20" dirty="0">
                <a:latin typeface="Tahoma"/>
                <a:cs typeface="Tahoma"/>
              </a:rPr>
              <a:t>-dimensional</a:t>
            </a:r>
            <a:r>
              <a:rPr sz="1585" spc="69" dirty="0">
                <a:latin typeface="Tahoma"/>
                <a:cs typeface="Tahoma"/>
              </a:rPr>
              <a:t> </a:t>
            </a:r>
            <a:r>
              <a:rPr sz="1585" dirty="0">
                <a:latin typeface="Tahoma"/>
                <a:cs typeface="Tahoma"/>
              </a:rPr>
              <a:t>Brownian</a:t>
            </a:r>
            <a:r>
              <a:rPr sz="1585" spc="69" dirty="0">
                <a:latin typeface="Tahoma"/>
                <a:cs typeface="Tahoma"/>
              </a:rPr>
              <a:t> </a:t>
            </a:r>
            <a:r>
              <a:rPr sz="1585" dirty="0">
                <a:latin typeface="Tahoma"/>
                <a:cs typeface="Tahoma"/>
              </a:rPr>
              <a:t>motion.</a:t>
            </a:r>
          </a:p>
        </p:txBody>
      </p:sp>
      <p:grpSp>
        <p:nvGrpSpPr>
          <p:cNvPr id="34" name="object 34"/>
          <p:cNvGrpSpPr/>
          <p:nvPr/>
        </p:nvGrpSpPr>
        <p:grpSpPr>
          <a:xfrm>
            <a:off x="1659438" y="4170796"/>
            <a:ext cx="8970767" cy="1411867"/>
            <a:chOff x="66229" y="2104707"/>
            <a:chExt cx="4526915" cy="712470"/>
          </a:xfrm>
        </p:grpSpPr>
        <p:sp>
          <p:nvSpPr>
            <p:cNvPr id="35" name="object 35"/>
            <p:cNvSpPr/>
            <p:nvPr/>
          </p:nvSpPr>
          <p:spPr>
            <a:xfrm>
              <a:off x="66229" y="2104707"/>
              <a:ext cx="4476115" cy="82550"/>
            </a:xfrm>
            <a:custGeom>
              <a:avLst/>
              <a:gdLst/>
              <a:ahLst/>
              <a:cxnLst/>
              <a:rect l="l" t="t" r="r" b="b"/>
              <a:pathLst>
                <a:path w="4476115" h="82550">
                  <a:moveTo>
                    <a:pt x="4424787" y="0"/>
                  </a:moveTo>
                  <a:lnTo>
                    <a:pt x="50800" y="0"/>
                  </a:lnTo>
                  <a:lnTo>
                    <a:pt x="31075" y="4008"/>
                  </a:lnTo>
                  <a:lnTo>
                    <a:pt x="14922" y="14922"/>
                  </a:lnTo>
                  <a:lnTo>
                    <a:pt x="4008" y="31075"/>
                  </a:lnTo>
                  <a:lnTo>
                    <a:pt x="0" y="50800"/>
                  </a:lnTo>
                  <a:lnTo>
                    <a:pt x="0" y="82384"/>
                  </a:lnTo>
                  <a:lnTo>
                    <a:pt x="4475587" y="82384"/>
                  </a:lnTo>
                  <a:lnTo>
                    <a:pt x="4475587" y="50800"/>
                  </a:lnTo>
                  <a:lnTo>
                    <a:pt x="4471579" y="31075"/>
                  </a:lnTo>
                  <a:lnTo>
                    <a:pt x="4460665" y="14922"/>
                  </a:lnTo>
                  <a:lnTo>
                    <a:pt x="4444512" y="4008"/>
                  </a:lnTo>
                  <a:lnTo>
                    <a:pt x="4424787" y="0"/>
                  </a:lnTo>
                  <a:close/>
                </a:path>
              </a:pathLst>
            </a:custGeom>
            <a:solidFill>
              <a:srgbClr val="E9E9F2"/>
            </a:solidFill>
          </p:spPr>
          <p:txBody>
            <a:bodyPr wrap="square" lIns="0" tIns="0" rIns="0" bIns="0" rtlCol="0"/>
            <a:lstStyle/>
            <a:p>
              <a:endParaRPr sz="3567"/>
            </a:p>
          </p:txBody>
        </p:sp>
        <p:pic>
          <p:nvPicPr>
            <p:cNvPr id="36" name="object 36"/>
            <p:cNvPicPr/>
            <p:nvPr/>
          </p:nvPicPr>
          <p:blipFill>
            <a:blip r:embed="rId9" cstate="print"/>
            <a:stretch>
              <a:fillRect/>
            </a:stretch>
          </p:blipFill>
          <p:spPr>
            <a:xfrm>
              <a:off x="117030" y="2715094"/>
              <a:ext cx="101600" cy="101600"/>
            </a:xfrm>
            <a:prstGeom prst="rect">
              <a:avLst/>
            </a:prstGeom>
          </p:spPr>
        </p:pic>
        <p:pic>
          <p:nvPicPr>
            <p:cNvPr id="37" name="object 37"/>
            <p:cNvPicPr/>
            <p:nvPr/>
          </p:nvPicPr>
          <p:blipFill>
            <a:blip r:embed="rId7" cstate="print"/>
            <a:stretch>
              <a:fillRect/>
            </a:stretch>
          </p:blipFill>
          <p:spPr>
            <a:xfrm>
              <a:off x="167831" y="2702394"/>
              <a:ext cx="4424730" cy="114300"/>
            </a:xfrm>
            <a:prstGeom prst="rect">
              <a:avLst/>
            </a:prstGeom>
          </p:spPr>
        </p:pic>
        <p:pic>
          <p:nvPicPr>
            <p:cNvPr id="38" name="object 38"/>
            <p:cNvPicPr/>
            <p:nvPr/>
          </p:nvPicPr>
          <p:blipFill>
            <a:blip r:embed="rId10" cstate="print"/>
            <a:stretch>
              <a:fillRect/>
            </a:stretch>
          </p:blipFill>
          <p:spPr>
            <a:xfrm>
              <a:off x="4541817" y="2155266"/>
              <a:ext cx="50743" cy="559828"/>
            </a:xfrm>
            <a:prstGeom prst="rect">
              <a:avLst/>
            </a:prstGeom>
          </p:spPr>
        </p:pic>
        <p:sp>
          <p:nvSpPr>
            <p:cNvPr id="39" name="object 39"/>
            <p:cNvSpPr/>
            <p:nvPr/>
          </p:nvSpPr>
          <p:spPr>
            <a:xfrm>
              <a:off x="66229" y="2149130"/>
              <a:ext cx="4476115" cy="617220"/>
            </a:xfrm>
            <a:custGeom>
              <a:avLst/>
              <a:gdLst/>
              <a:ahLst/>
              <a:cxnLst/>
              <a:rect l="l" t="t" r="r" b="b"/>
              <a:pathLst>
                <a:path w="4476115" h="617219">
                  <a:moveTo>
                    <a:pt x="4475587" y="0"/>
                  </a:moveTo>
                  <a:lnTo>
                    <a:pt x="0" y="0"/>
                  </a:lnTo>
                  <a:lnTo>
                    <a:pt x="0" y="565964"/>
                  </a:lnTo>
                  <a:lnTo>
                    <a:pt x="4008" y="585689"/>
                  </a:lnTo>
                  <a:lnTo>
                    <a:pt x="14922" y="601842"/>
                  </a:lnTo>
                  <a:lnTo>
                    <a:pt x="31075" y="612756"/>
                  </a:lnTo>
                  <a:lnTo>
                    <a:pt x="50800" y="616765"/>
                  </a:lnTo>
                  <a:lnTo>
                    <a:pt x="4424787" y="616765"/>
                  </a:lnTo>
                  <a:lnTo>
                    <a:pt x="4444512" y="612756"/>
                  </a:lnTo>
                  <a:lnTo>
                    <a:pt x="4460665" y="601842"/>
                  </a:lnTo>
                  <a:lnTo>
                    <a:pt x="4471579" y="585689"/>
                  </a:lnTo>
                  <a:lnTo>
                    <a:pt x="4475587" y="565964"/>
                  </a:lnTo>
                  <a:lnTo>
                    <a:pt x="4475587" y="0"/>
                  </a:lnTo>
                  <a:close/>
                </a:path>
              </a:pathLst>
            </a:custGeom>
            <a:solidFill>
              <a:srgbClr val="E9E9F2"/>
            </a:solidFill>
          </p:spPr>
          <p:txBody>
            <a:bodyPr wrap="square" lIns="0" tIns="0" rIns="0" bIns="0" rtlCol="0"/>
            <a:lstStyle/>
            <a:p>
              <a:endParaRPr sz="3567"/>
            </a:p>
          </p:txBody>
        </p:sp>
        <p:sp>
          <p:nvSpPr>
            <p:cNvPr id="40" name="object 40"/>
            <p:cNvSpPr/>
            <p:nvPr/>
          </p:nvSpPr>
          <p:spPr>
            <a:xfrm>
              <a:off x="4541817" y="2193367"/>
              <a:ext cx="0" cy="541020"/>
            </a:xfrm>
            <a:custGeom>
              <a:avLst/>
              <a:gdLst/>
              <a:ahLst/>
              <a:cxnLst/>
              <a:rect l="l" t="t" r="r" b="b"/>
              <a:pathLst>
                <a:path h="541019">
                  <a:moveTo>
                    <a:pt x="0" y="540777"/>
                  </a:moveTo>
                  <a:lnTo>
                    <a:pt x="0" y="0"/>
                  </a:lnTo>
                </a:path>
              </a:pathLst>
            </a:custGeom>
            <a:ln w="3175">
              <a:solidFill>
                <a:srgbClr val="7F7F7F"/>
              </a:solidFill>
            </a:ln>
          </p:spPr>
          <p:txBody>
            <a:bodyPr wrap="square" lIns="0" tIns="0" rIns="0" bIns="0" rtlCol="0"/>
            <a:lstStyle/>
            <a:p>
              <a:endParaRPr sz="3567"/>
            </a:p>
          </p:txBody>
        </p:sp>
        <p:sp>
          <p:nvSpPr>
            <p:cNvPr id="41" name="object 41"/>
            <p:cNvSpPr/>
            <p:nvPr/>
          </p:nvSpPr>
          <p:spPr>
            <a:xfrm>
              <a:off x="4541817" y="2180667"/>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42" name="object 42"/>
            <p:cNvSpPr/>
            <p:nvPr/>
          </p:nvSpPr>
          <p:spPr>
            <a:xfrm>
              <a:off x="4541817" y="2167967"/>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43" name="object 43"/>
            <p:cNvSpPr/>
            <p:nvPr/>
          </p:nvSpPr>
          <p:spPr>
            <a:xfrm>
              <a:off x="4541817" y="2155267"/>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pic>
          <p:nvPicPr>
            <p:cNvPr id="44" name="object 44"/>
            <p:cNvPicPr/>
            <p:nvPr/>
          </p:nvPicPr>
          <p:blipFill>
            <a:blip r:embed="rId11" cstate="print"/>
            <a:stretch>
              <a:fillRect/>
            </a:stretch>
          </p:blipFill>
          <p:spPr>
            <a:xfrm>
              <a:off x="238937" y="2219477"/>
              <a:ext cx="53644" cy="53644"/>
            </a:xfrm>
            <a:prstGeom prst="rect">
              <a:avLst/>
            </a:prstGeom>
          </p:spPr>
        </p:pic>
        <p:pic>
          <p:nvPicPr>
            <p:cNvPr id="45" name="object 45"/>
            <p:cNvPicPr/>
            <p:nvPr/>
          </p:nvPicPr>
          <p:blipFill>
            <a:blip r:embed="rId12" cstate="print"/>
            <a:stretch>
              <a:fillRect/>
            </a:stretch>
          </p:blipFill>
          <p:spPr>
            <a:xfrm>
              <a:off x="238937" y="2383967"/>
              <a:ext cx="53644" cy="53644"/>
            </a:xfrm>
            <a:prstGeom prst="rect">
              <a:avLst/>
            </a:prstGeom>
          </p:spPr>
        </p:pic>
      </p:grpSp>
      <p:sp>
        <p:nvSpPr>
          <p:cNvPr id="46" name="object 46"/>
          <p:cNvSpPr txBox="1"/>
          <p:nvPr/>
        </p:nvSpPr>
        <p:spPr>
          <a:xfrm>
            <a:off x="1709773" y="3562684"/>
            <a:ext cx="8783273" cy="1863300"/>
          </a:xfrm>
          <a:prstGeom prst="rect">
            <a:avLst/>
          </a:prstGeom>
        </p:spPr>
        <p:txBody>
          <a:bodyPr vert="horz" wrap="square" lIns="0" tIns="23909" rIns="0" bIns="0" rtlCol="0">
            <a:spAutoFit/>
          </a:bodyPr>
          <a:lstStyle/>
          <a:p>
            <a:pPr marL="50335">
              <a:spcBef>
                <a:spcPts val="188"/>
              </a:spcBef>
            </a:pPr>
            <a:r>
              <a:rPr sz="1585" spc="30" dirty="0">
                <a:latin typeface="Tahoma"/>
                <a:cs typeface="Tahoma"/>
              </a:rPr>
              <a:t>The</a:t>
            </a:r>
            <a:r>
              <a:rPr sz="1585" spc="59" dirty="0">
                <a:latin typeface="Tahoma"/>
                <a:cs typeface="Tahoma"/>
              </a:rPr>
              <a:t> </a:t>
            </a:r>
            <a:r>
              <a:rPr sz="1585" spc="-10" dirty="0">
                <a:latin typeface="Tahoma"/>
                <a:cs typeface="Tahoma"/>
              </a:rPr>
              <a:t>functions</a:t>
            </a:r>
            <a:r>
              <a:rPr sz="1585" spc="69" dirty="0">
                <a:latin typeface="Tahoma"/>
                <a:cs typeface="Tahoma"/>
              </a:rPr>
              <a:t> </a:t>
            </a:r>
            <a:r>
              <a:rPr sz="1585" i="1" spc="69" dirty="0">
                <a:latin typeface="Arial"/>
                <a:cs typeface="Arial"/>
              </a:rPr>
              <a:t>f</a:t>
            </a:r>
            <a:r>
              <a:rPr sz="1585" i="1" spc="476" dirty="0">
                <a:latin typeface="Arial"/>
                <a:cs typeface="Arial"/>
              </a:rPr>
              <a:t> </a:t>
            </a:r>
            <a:r>
              <a:rPr sz="1585" spc="-20" dirty="0">
                <a:latin typeface="Tahoma"/>
                <a:cs typeface="Tahoma"/>
              </a:rPr>
              <a:t>and</a:t>
            </a:r>
            <a:r>
              <a:rPr sz="1585" spc="69" dirty="0">
                <a:latin typeface="Tahoma"/>
                <a:cs typeface="Tahoma"/>
              </a:rPr>
              <a:t> </a:t>
            </a:r>
            <a:r>
              <a:rPr sz="1585" i="1" spc="-50" dirty="0">
                <a:latin typeface="Verdana"/>
                <a:cs typeface="Verdana"/>
              </a:rPr>
              <a:t>σ</a:t>
            </a:r>
            <a:r>
              <a:rPr sz="1585" i="1" spc="59" dirty="0">
                <a:latin typeface="Verdana"/>
                <a:cs typeface="Verdana"/>
              </a:rPr>
              <a:t> </a:t>
            </a:r>
            <a:r>
              <a:rPr sz="1585" spc="-59" dirty="0">
                <a:latin typeface="Tahoma"/>
                <a:cs typeface="Tahoma"/>
              </a:rPr>
              <a:t>are</a:t>
            </a:r>
            <a:r>
              <a:rPr sz="1585" spc="69" dirty="0">
                <a:latin typeface="Tahoma"/>
                <a:cs typeface="Tahoma"/>
              </a:rPr>
              <a:t> </a:t>
            </a:r>
            <a:r>
              <a:rPr sz="1585" spc="-40" dirty="0">
                <a:latin typeface="Tahoma"/>
                <a:cs typeface="Tahoma"/>
              </a:rPr>
              <a:t>referred</a:t>
            </a:r>
            <a:r>
              <a:rPr sz="1585" spc="69" dirty="0">
                <a:latin typeface="Tahoma"/>
                <a:cs typeface="Tahoma"/>
              </a:rPr>
              <a:t> </a:t>
            </a:r>
            <a:r>
              <a:rPr sz="1585" spc="20" dirty="0">
                <a:latin typeface="Tahoma"/>
                <a:cs typeface="Tahoma"/>
              </a:rPr>
              <a:t>to</a:t>
            </a:r>
            <a:r>
              <a:rPr sz="1585" spc="69" dirty="0">
                <a:latin typeface="Tahoma"/>
                <a:cs typeface="Tahoma"/>
              </a:rPr>
              <a:t> </a:t>
            </a:r>
            <a:r>
              <a:rPr sz="1585" spc="-50" dirty="0">
                <a:latin typeface="Tahoma"/>
                <a:cs typeface="Tahoma"/>
              </a:rPr>
              <a:t>as</a:t>
            </a:r>
            <a:r>
              <a:rPr sz="1585" spc="69" dirty="0">
                <a:latin typeface="Tahoma"/>
                <a:cs typeface="Tahoma"/>
              </a:rPr>
              <a:t> </a:t>
            </a:r>
            <a:r>
              <a:rPr sz="1585" spc="-20" dirty="0">
                <a:latin typeface="Tahoma"/>
                <a:cs typeface="Tahoma"/>
              </a:rPr>
              <a:t>the</a:t>
            </a:r>
            <a:r>
              <a:rPr sz="1585" spc="59" dirty="0">
                <a:latin typeface="Tahoma"/>
                <a:cs typeface="Tahoma"/>
              </a:rPr>
              <a:t> </a:t>
            </a:r>
            <a:r>
              <a:rPr sz="1585" i="1" spc="59" dirty="0">
                <a:latin typeface="Arial"/>
                <a:cs typeface="Arial"/>
              </a:rPr>
              <a:t>drift</a:t>
            </a:r>
            <a:r>
              <a:rPr sz="1585" i="1" spc="129" dirty="0">
                <a:latin typeface="Arial"/>
                <a:cs typeface="Arial"/>
              </a:rPr>
              <a:t> </a:t>
            </a:r>
            <a:r>
              <a:rPr sz="1585" spc="-20" dirty="0">
                <a:latin typeface="Tahoma"/>
                <a:cs typeface="Tahoma"/>
              </a:rPr>
              <a:t>and</a:t>
            </a:r>
            <a:r>
              <a:rPr sz="1585" spc="69" dirty="0">
                <a:latin typeface="Tahoma"/>
                <a:cs typeface="Tahoma"/>
              </a:rPr>
              <a:t> </a:t>
            </a:r>
            <a:r>
              <a:rPr sz="1585" i="1" spc="-10" dirty="0">
                <a:latin typeface="Arial"/>
                <a:cs typeface="Arial"/>
              </a:rPr>
              <a:t>diffusion</a:t>
            </a:r>
            <a:r>
              <a:rPr sz="1585" i="1" spc="129" dirty="0">
                <a:latin typeface="Arial"/>
                <a:cs typeface="Arial"/>
              </a:rPr>
              <a:t> </a:t>
            </a:r>
            <a:r>
              <a:rPr sz="1585" spc="-10" dirty="0">
                <a:latin typeface="Tahoma"/>
                <a:cs typeface="Tahoma"/>
              </a:rPr>
              <a:t>coefficients,</a:t>
            </a:r>
            <a:r>
              <a:rPr sz="1585" spc="69" dirty="0">
                <a:latin typeface="Tahoma"/>
                <a:cs typeface="Tahoma"/>
              </a:rPr>
              <a:t> </a:t>
            </a:r>
            <a:r>
              <a:rPr sz="1585" spc="-30" dirty="0">
                <a:latin typeface="Tahoma"/>
                <a:cs typeface="Tahoma"/>
              </a:rPr>
              <a:t>respectively.</a:t>
            </a:r>
            <a:endParaRPr sz="1585" dirty="0">
              <a:latin typeface="Tahoma"/>
              <a:cs typeface="Tahoma"/>
            </a:endParaRPr>
          </a:p>
          <a:p>
            <a:pPr>
              <a:lnSpc>
                <a:spcPct val="100000"/>
              </a:lnSpc>
            </a:pPr>
            <a:endParaRPr sz="1585" dirty="0">
              <a:latin typeface="Tahoma"/>
              <a:cs typeface="Tahoma"/>
            </a:endParaRPr>
          </a:p>
          <a:p>
            <a:pPr marL="513417" marR="85570">
              <a:lnSpc>
                <a:spcPct val="134900"/>
              </a:lnSpc>
              <a:spcBef>
                <a:spcPts val="1199"/>
              </a:spcBef>
            </a:pPr>
            <a:r>
              <a:rPr sz="1585" spc="-20" dirty="0">
                <a:latin typeface="Tahoma"/>
                <a:cs typeface="Tahoma"/>
              </a:rPr>
              <a:t>Intuitively,</a:t>
            </a:r>
            <a:r>
              <a:rPr sz="1585" spc="59" dirty="0">
                <a:latin typeface="Tahoma"/>
                <a:cs typeface="Tahoma"/>
              </a:rPr>
              <a:t> </a:t>
            </a:r>
            <a:r>
              <a:rPr sz="1585" spc="20" dirty="0">
                <a:latin typeface="Tahoma"/>
                <a:cs typeface="Tahoma"/>
                <a:hlinkClick r:id="" action="ppaction://noaction"/>
              </a:rPr>
              <a:t>(6)</a:t>
            </a:r>
            <a:r>
              <a:rPr sz="1585" spc="59" dirty="0">
                <a:latin typeface="Tahoma"/>
                <a:cs typeface="Tahoma"/>
                <a:hlinkClick r:id="" action="ppaction://noaction"/>
              </a:rPr>
              <a:t> </a:t>
            </a:r>
            <a:r>
              <a:rPr sz="1585" spc="-20" dirty="0">
                <a:latin typeface="Tahoma"/>
                <a:cs typeface="Tahoma"/>
              </a:rPr>
              <a:t>amounts</a:t>
            </a:r>
            <a:r>
              <a:rPr sz="1585" spc="69" dirty="0">
                <a:latin typeface="Tahoma"/>
                <a:cs typeface="Tahoma"/>
              </a:rPr>
              <a:t> </a:t>
            </a:r>
            <a:r>
              <a:rPr sz="1585" spc="20" dirty="0">
                <a:latin typeface="Tahoma"/>
                <a:cs typeface="Tahoma"/>
              </a:rPr>
              <a:t>to</a:t>
            </a:r>
            <a:r>
              <a:rPr sz="1585" spc="59" dirty="0">
                <a:latin typeface="Tahoma"/>
                <a:cs typeface="Tahoma"/>
              </a:rPr>
              <a:t> </a:t>
            </a:r>
            <a:r>
              <a:rPr sz="1585" spc="-30" dirty="0">
                <a:latin typeface="Tahoma"/>
                <a:cs typeface="Tahoma"/>
              </a:rPr>
              <a:t>a</a:t>
            </a:r>
            <a:r>
              <a:rPr sz="1585" spc="59" dirty="0">
                <a:latin typeface="Tahoma"/>
                <a:cs typeface="Tahoma"/>
              </a:rPr>
              <a:t> </a:t>
            </a:r>
            <a:r>
              <a:rPr sz="1585" spc="-20" dirty="0">
                <a:latin typeface="Tahoma"/>
                <a:cs typeface="Tahoma"/>
              </a:rPr>
              <a:t>noisy</a:t>
            </a:r>
            <a:r>
              <a:rPr sz="1585" spc="69" dirty="0">
                <a:latin typeface="Tahoma"/>
                <a:cs typeface="Tahoma"/>
              </a:rPr>
              <a:t> </a:t>
            </a:r>
            <a:r>
              <a:rPr sz="1585" dirty="0">
                <a:latin typeface="Tahoma"/>
                <a:cs typeface="Tahoma"/>
              </a:rPr>
              <a:t>perturbation</a:t>
            </a:r>
            <a:r>
              <a:rPr sz="1585" spc="59" dirty="0">
                <a:latin typeface="Tahoma"/>
                <a:cs typeface="Tahoma"/>
              </a:rPr>
              <a:t> </a:t>
            </a:r>
            <a:r>
              <a:rPr sz="1585" spc="-10" dirty="0">
                <a:latin typeface="Tahoma"/>
                <a:cs typeface="Tahoma"/>
              </a:rPr>
              <a:t>of</a:t>
            </a:r>
            <a:r>
              <a:rPr sz="1585" spc="69" dirty="0">
                <a:latin typeface="Tahoma"/>
                <a:cs typeface="Tahoma"/>
              </a:rPr>
              <a:t> </a:t>
            </a:r>
            <a:r>
              <a:rPr sz="1585" spc="-20" dirty="0">
                <a:latin typeface="Tahoma"/>
                <a:cs typeface="Tahoma"/>
              </a:rPr>
              <a:t>the</a:t>
            </a:r>
            <a:r>
              <a:rPr sz="1585" spc="59" dirty="0">
                <a:latin typeface="Tahoma"/>
                <a:cs typeface="Tahoma"/>
              </a:rPr>
              <a:t> </a:t>
            </a:r>
            <a:r>
              <a:rPr sz="1585" spc="-20" dirty="0">
                <a:latin typeface="Tahoma"/>
                <a:cs typeface="Tahoma"/>
              </a:rPr>
              <a:t>corresponding</a:t>
            </a:r>
            <a:r>
              <a:rPr sz="1585" spc="59" dirty="0">
                <a:latin typeface="Tahoma"/>
                <a:cs typeface="Tahoma"/>
              </a:rPr>
              <a:t> </a:t>
            </a:r>
            <a:r>
              <a:rPr sz="1585" dirty="0">
                <a:latin typeface="Tahoma"/>
                <a:cs typeface="Tahoma"/>
              </a:rPr>
              <a:t>deterministic</a:t>
            </a:r>
            <a:r>
              <a:rPr sz="1585" spc="69" dirty="0">
                <a:latin typeface="Tahoma"/>
                <a:cs typeface="Tahoma"/>
              </a:rPr>
              <a:t> </a:t>
            </a:r>
            <a:r>
              <a:rPr sz="1585" spc="99" dirty="0">
                <a:latin typeface="Tahoma"/>
                <a:cs typeface="Tahoma"/>
              </a:rPr>
              <a:t>CT-RNN </a:t>
            </a:r>
            <a:r>
              <a:rPr sz="1585" spc="-466" dirty="0">
                <a:latin typeface="Tahoma"/>
                <a:cs typeface="Tahoma"/>
              </a:rPr>
              <a:t> </a:t>
            </a:r>
            <a:r>
              <a:rPr sz="1585" spc="20" dirty="0">
                <a:latin typeface="Tahoma"/>
                <a:cs typeface="Tahoma"/>
              </a:rPr>
              <a:t>To</a:t>
            </a:r>
            <a:r>
              <a:rPr sz="1585" spc="59" dirty="0">
                <a:latin typeface="Tahoma"/>
                <a:cs typeface="Tahoma"/>
              </a:rPr>
              <a:t> </a:t>
            </a:r>
            <a:r>
              <a:rPr sz="1585" spc="-40" dirty="0">
                <a:latin typeface="Tahoma"/>
                <a:cs typeface="Tahoma"/>
              </a:rPr>
              <a:t>guarantee</a:t>
            </a:r>
            <a:r>
              <a:rPr sz="1585" spc="59" dirty="0">
                <a:latin typeface="Tahoma"/>
                <a:cs typeface="Tahoma"/>
              </a:rPr>
              <a:t> </a:t>
            </a:r>
            <a:r>
              <a:rPr sz="1585" spc="-20" dirty="0">
                <a:latin typeface="Tahoma"/>
                <a:cs typeface="Tahoma"/>
              </a:rPr>
              <a:t>the</a:t>
            </a:r>
            <a:r>
              <a:rPr sz="1585" spc="69" dirty="0">
                <a:latin typeface="Tahoma"/>
                <a:cs typeface="Tahoma"/>
              </a:rPr>
              <a:t> </a:t>
            </a:r>
            <a:r>
              <a:rPr sz="1585" spc="-30" dirty="0">
                <a:latin typeface="Tahoma"/>
                <a:cs typeface="Tahoma"/>
              </a:rPr>
              <a:t>existence</a:t>
            </a:r>
            <a:r>
              <a:rPr sz="1585" spc="59" dirty="0">
                <a:latin typeface="Tahoma"/>
                <a:cs typeface="Tahoma"/>
              </a:rPr>
              <a:t> </a:t>
            </a:r>
            <a:r>
              <a:rPr sz="1585" spc="-10" dirty="0">
                <a:latin typeface="Tahoma"/>
                <a:cs typeface="Tahoma"/>
              </a:rPr>
              <a:t>of</a:t>
            </a:r>
            <a:r>
              <a:rPr sz="1585" spc="69" dirty="0">
                <a:latin typeface="Tahoma"/>
                <a:cs typeface="Tahoma"/>
              </a:rPr>
              <a:t> </a:t>
            </a:r>
            <a:r>
              <a:rPr sz="1585" spc="-30" dirty="0">
                <a:latin typeface="Tahoma"/>
                <a:cs typeface="Tahoma"/>
              </a:rPr>
              <a:t>a</a:t>
            </a:r>
            <a:r>
              <a:rPr sz="1585" spc="59" dirty="0">
                <a:latin typeface="Tahoma"/>
                <a:cs typeface="Tahoma"/>
              </a:rPr>
              <a:t> </a:t>
            </a:r>
            <a:r>
              <a:rPr sz="1585" spc="-20" dirty="0">
                <a:latin typeface="Tahoma"/>
                <a:cs typeface="Tahoma"/>
              </a:rPr>
              <a:t>unique</a:t>
            </a:r>
            <a:r>
              <a:rPr sz="1585" spc="69" dirty="0">
                <a:latin typeface="Tahoma"/>
                <a:cs typeface="Tahoma"/>
              </a:rPr>
              <a:t> </a:t>
            </a:r>
            <a:r>
              <a:rPr sz="1585" dirty="0">
                <a:latin typeface="Tahoma"/>
                <a:cs typeface="Tahoma"/>
              </a:rPr>
              <a:t>solution</a:t>
            </a:r>
            <a:r>
              <a:rPr sz="1585" spc="59" dirty="0">
                <a:latin typeface="Tahoma"/>
                <a:cs typeface="Tahoma"/>
              </a:rPr>
              <a:t> </a:t>
            </a:r>
            <a:r>
              <a:rPr sz="1585" spc="20" dirty="0">
                <a:latin typeface="Tahoma"/>
                <a:cs typeface="Tahoma"/>
              </a:rPr>
              <a:t>to</a:t>
            </a:r>
            <a:r>
              <a:rPr sz="1585" spc="69" dirty="0">
                <a:latin typeface="Tahoma"/>
                <a:cs typeface="Tahoma"/>
              </a:rPr>
              <a:t> </a:t>
            </a:r>
            <a:r>
              <a:rPr sz="1585" spc="10" dirty="0">
                <a:latin typeface="Tahoma"/>
                <a:cs typeface="Tahoma"/>
                <a:hlinkClick r:id="" action="ppaction://noaction"/>
              </a:rPr>
              <a:t>(6),</a:t>
            </a:r>
            <a:r>
              <a:rPr sz="1585" spc="59" dirty="0">
                <a:latin typeface="Tahoma"/>
                <a:cs typeface="Tahoma"/>
                <a:hlinkClick r:id="" action="ppaction://noaction"/>
              </a:rPr>
              <a:t> </a:t>
            </a:r>
            <a:r>
              <a:rPr sz="1585" dirty="0">
                <a:latin typeface="Tahoma"/>
                <a:cs typeface="Tahoma"/>
              </a:rPr>
              <a:t>in</a:t>
            </a:r>
            <a:r>
              <a:rPr sz="1585" spc="69" dirty="0">
                <a:latin typeface="Tahoma"/>
                <a:cs typeface="Tahoma"/>
              </a:rPr>
              <a:t> </a:t>
            </a:r>
            <a:r>
              <a:rPr sz="1585" spc="-20" dirty="0">
                <a:latin typeface="Tahoma"/>
                <a:cs typeface="Tahoma"/>
              </a:rPr>
              <a:t>the</a:t>
            </a:r>
            <a:r>
              <a:rPr sz="1585" spc="59" dirty="0">
                <a:latin typeface="Tahoma"/>
                <a:cs typeface="Tahoma"/>
              </a:rPr>
              <a:t> </a:t>
            </a:r>
            <a:r>
              <a:rPr sz="1585" spc="-40" dirty="0">
                <a:latin typeface="Tahoma"/>
                <a:cs typeface="Tahoma"/>
              </a:rPr>
              <a:t>sequel,</a:t>
            </a:r>
            <a:r>
              <a:rPr sz="1585" spc="69" dirty="0">
                <a:latin typeface="Tahoma"/>
                <a:cs typeface="Tahoma"/>
              </a:rPr>
              <a:t> </a:t>
            </a:r>
            <a:r>
              <a:rPr sz="1585" spc="-89" dirty="0">
                <a:latin typeface="Tahoma"/>
                <a:cs typeface="Tahoma"/>
              </a:rPr>
              <a:t>we</a:t>
            </a:r>
            <a:r>
              <a:rPr sz="1585" spc="59" dirty="0">
                <a:latin typeface="Tahoma"/>
                <a:cs typeface="Tahoma"/>
              </a:rPr>
              <a:t> </a:t>
            </a:r>
            <a:r>
              <a:rPr sz="1585" spc="-50" dirty="0">
                <a:latin typeface="Tahoma"/>
                <a:cs typeface="Tahoma"/>
              </a:rPr>
              <a:t>assume</a:t>
            </a:r>
            <a:r>
              <a:rPr sz="1585" spc="69" dirty="0">
                <a:latin typeface="Tahoma"/>
                <a:cs typeface="Tahoma"/>
              </a:rPr>
              <a:t> </a:t>
            </a:r>
            <a:r>
              <a:rPr sz="1585" spc="20" dirty="0">
                <a:latin typeface="Tahoma"/>
                <a:cs typeface="Tahoma"/>
              </a:rPr>
              <a:t>that</a:t>
            </a:r>
            <a:endParaRPr sz="1585" dirty="0">
              <a:latin typeface="Tahoma"/>
              <a:cs typeface="Tahoma"/>
            </a:endParaRPr>
          </a:p>
          <a:p>
            <a:pPr marL="513417">
              <a:lnSpc>
                <a:spcPts val="1772"/>
              </a:lnSpc>
            </a:pPr>
            <a:r>
              <a:rPr sz="1585" spc="139" dirty="0">
                <a:latin typeface="Cambria"/>
                <a:cs typeface="Cambria"/>
              </a:rPr>
              <a:t>{</a:t>
            </a:r>
            <a:r>
              <a:rPr sz="1585" i="1" spc="139" dirty="0">
                <a:latin typeface="Arial"/>
                <a:cs typeface="Arial"/>
              </a:rPr>
              <a:t>f</a:t>
            </a:r>
            <a:r>
              <a:rPr sz="1585" i="1" spc="-99" dirty="0">
                <a:latin typeface="Arial"/>
                <a:cs typeface="Arial"/>
              </a:rPr>
              <a:t> </a:t>
            </a:r>
            <a:r>
              <a:rPr sz="1585" spc="-20" dirty="0">
                <a:latin typeface="Tahoma"/>
                <a:cs typeface="Tahoma"/>
              </a:rPr>
              <a:t>(</a:t>
            </a:r>
            <a:r>
              <a:rPr sz="1585" spc="-20" dirty="0">
                <a:latin typeface="Cambria"/>
                <a:cs typeface="Cambria"/>
              </a:rPr>
              <a:t>·</a:t>
            </a:r>
            <a:r>
              <a:rPr sz="1585" i="1" spc="-20" dirty="0">
                <a:latin typeface="Verdana"/>
                <a:cs typeface="Verdana"/>
              </a:rPr>
              <a:t>,</a:t>
            </a:r>
            <a:r>
              <a:rPr sz="1585" i="1" spc="-277" dirty="0">
                <a:latin typeface="Verdana"/>
                <a:cs typeface="Verdana"/>
              </a:rPr>
              <a:t> </a:t>
            </a:r>
            <a:r>
              <a:rPr sz="1585" i="1" spc="50" dirty="0">
                <a:latin typeface="Arial"/>
                <a:cs typeface="Arial"/>
              </a:rPr>
              <a:t>x</a:t>
            </a:r>
            <a:r>
              <a:rPr sz="1784" i="1" spc="73" baseline="-9259" dirty="0">
                <a:latin typeface="Arial"/>
                <a:cs typeface="Arial"/>
              </a:rPr>
              <a:t>t</a:t>
            </a:r>
            <a:r>
              <a:rPr sz="1784" i="1" spc="-222" baseline="-9259" dirty="0">
                <a:latin typeface="Arial"/>
                <a:cs typeface="Arial"/>
              </a:rPr>
              <a:t> </a:t>
            </a:r>
            <a:r>
              <a:rPr sz="1585" spc="69" dirty="0">
                <a:latin typeface="Tahoma"/>
                <a:cs typeface="Tahoma"/>
              </a:rPr>
              <a:t>)</a:t>
            </a:r>
            <a:r>
              <a:rPr sz="1585" spc="69" dirty="0">
                <a:latin typeface="Cambria"/>
                <a:cs typeface="Cambria"/>
              </a:rPr>
              <a:t>}</a:t>
            </a:r>
            <a:r>
              <a:rPr sz="1784" i="1" spc="103" baseline="-13888" dirty="0">
                <a:latin typeface="Arial"/>
                <a:cs typeface="Arial"/>
              </a:rPr>
              <a:t>t</a:t>
            </a:r>
            <a:r>
              <a:rPr sz="1784" spc="103" baseline="-13888" dirty="0">
                <a:latin typeface="Lucida Sans Unicode"/>
                <a:cs typeface="Lucida Sans Unicode"/>
              </a:rPr>
              <a:t>∈</a:t>
            </a:r>
            <a:r>
              <a:rPr sz="1784" spc="103" baseline="-13888" dirty="0">
                <a:latin typeface="Tahoma"/>
                <a:cs typeface="Tahoma"/>
              </a:rPr>
              <a:t>[0</a:t>
            </a:r>
            <a:r>
              <a:rPr sz="1784" i="1" spc="103" baseline="-13888" dirty="0">
                <a:latin typeface="Verdana"/>
                <a:cs typeface="Verdana"/>
              </a:rPr>
              <a:t>,</a:t>
            </a:r>
            <a:r>
              <a:rPr sz="1784" i="1" spc="103" baseline="-13888" dirty="0">
                <a:latin typeface="Arial"/>
                <a:cs typeface="Arial"/>
              </a:rPr>
              <a:t>T</a:t>
            </a:r>
            <a:r>
              <a:rPr sz="1784" i="1" spc="-268" baseline="-13888" dirty="0">
                <a:latin typeface="Arial"/>
                <a:cs typeface="Arial"/>
              </a:rPr>
              <a:t> </a:t>
            </a:r>
            <a:r>
              <a:rPr sz="1784" spc="-133" baseline="-13888" dirty="0">
                <a:latin typeface="Tahoma"/>
                <a:cs typeface="Tahoma"/>
              </a:rPr>
              <a:t>]</a:t>
            </a:r>
            <a:r>
              <a:rPr sz="1784" spc="30" baseline="-13888" dirty="0">
                <a:latin typeface="Tahoma"/>
                <a:cs typeface="Tahoma"/>
              </a:rPr>
              <a:t> </a:t>
            </a:r>
            <a:r>
              <a:rPr sz="1585" spc="-20" dirty="0">
                <a:latin typeface="Tahoma"/>
                <a:cs typeface="Tahoma"/>
              </a:rPr>
              <a:t>and</a:t>
            </a:r>
            <a:r>
              <a:rPr sz="1585" spc="69" dirty="0">
                <a:latin typeface="Tahoma"/>
                <a:cs typeface="Tahoma"/>
              </a:rPr>
              <a:t> </a:t>
            </a:r>
            <a:r>
              <a:rPr sz="1585" spc="30" dirty="0">
                <a:latin typeface="Cambria"/>
                <a:cs typeface="Cambria"/>
              </a:rPr>
              <a:t>{</a:t>
            </a:r>
            <a:r>
              <a:rPr sz="1585" i="1" spc="30" dirty="0">
                <a:latin typeface="Verdana"/>
                <a:cs typeface="Verdana"/>
              </a:rPr>
              <a:t>σ</a:t>
            </a:r>
            <a:r>
              <a:rPr sz="1585" spc="30" dirty="0">
                <a:latin typeface="Tahoma"/>
                <a:cs typeface="Tahoma"/>
              </a:rPr>
              <a:t>(</a:t>
            </a:r>
            <a:r>
              <a:rPr sz="1585" spc="30" dirty="0">
                <a:latin typeface="Cambria"/>
                <a:cs typeface="Cambria"/>
              </a:rPr>
              <a:t>·</a:t>
            </a:r>
            <a:r>
              <a:rPr sz="1585" i="1" spc="30" dirty="0">
                <a:latin typeface="Verdana"/>
                <a:cs typeface="Verdana"/>
              </a:rPr>
              <a:t>,</a:t>
            </a:r>
            <a:r>
              <a:rPr sz="1585" i="1" spc="-277" dirty="0">
                <a:latin typeface="Verdana"/>
                <a:cs typeface="Verdana"/>
              </a:rPr>
              <a:t> </a:t>
            </a:r>
            <a:r>
              <a:rPr sz="1585" i="1" spc="50" dirty="0">
                <a:latin typeface="Arial"/>
                <a:cs typeface="Arial"/>
              </a:rPr>
              <a:t>x</a:t>
            </a:r>
            <a:r>
              <a:rPr sz="1784" i="1" spc="73" baseline="-9259" dirty="0">
                <a:latin typeface="Arial"/>
                <a:cs typeface="Arial"/>
              </a:rPr>
              <a:t>t</a:t>
            </a:r>
            <a:r>
              <a:rPr sz="1784" i="1" spc="-222" baseline="-9259" dirty="0">
                <a:latin typeface="Arial"/>
                <a:cs typeface="Arial"/>
              </a:rPr>
              <a:t> </a:t>
            </a:r>
            <a:r>
              <a:rPr sz="1585" spc="69" dirty="0">
                <a:latin typeface="Tahoma"/>
                <a:cs typeface="Tahoma"/>
              </a:rPr>
              <a:t>)</a:t>
            </a:r>
            <a:r>
              <a:rPr sz="1585" spc="69" dirty="0">
                <a:latin typeface="Cambria"/>
                <a:cs typeface="Cambria"/>
              </a:rPr>
              <a:t>}</a:t>
            </a:r>
            <a:r>
              <a:rPr sz="1784" i="1" spc="103" baseline="-13888" dirty="0">
                <a:latin typeface="Arial"/>
                <a:cs typeface="Arial"/>
              </a:rPr>
              <a:t>t</a:t>
            </a:r>
            <a:r>
              <a:rPr sz="1784" spc="103" baseline="-13888" dirty="0">
                <a:latin typeface="Lucida Sans Unicode"/>
                <a:cs typeface="Lucida Sans Unicode"/>
              </a:rPr>
              <a:t>∈</a:t>
            </a:r>
            <a:r>
              <a:rPr sz="1784" spc="103" baseline="-13888" dirty="0">
                <a:latin typeface="Tahoma"/>
                <a:cs typeface="Tahoma"/>
              </a:rPr>
              <a:t>[0</a:t>
            </a:r>
            <a:r>
              <a:rPr sz="1784" i="1" spc="103" baseline="-13888" dirty="0">
                <a:latin typeface="Verdana"/>
                <a:cs typeface="Verdana"/>
              </a:rPr>
              <a:t>,</a:t>
            </a:r>
            <a:r>
              <a:rPr sz="1784" i="1" spc="103" baseline="-13888" dirty="0">
                <a:latin typeface="Arial"/>
                <a:cs typeface="Arial"/>
              </a:rPr>
              <a:t>T</a:t>
            </a:r>
            <a:r>
              <a:rPr sz="1784" i="1" spc="-268" baseline="-13888" dirty="0">
                <a:latin typeface="Arial"/>
                <a:cs typeface="Arial"/>
              </a:rPr>
              <a:t> </a:t>
            </a:r>
            <a:r>
              <a:rPr sz="1784" spc="-133" baseline="-13888" dirty="0">
                <a:latin typeface="Tahoma"/>
                <a:cs typeface="Tahoma"/>
              </a:rPr>
              <a:t>]</a:t>
            </a:r>
            <a:r>
              <a:rPr sz="1784" spc="446" baseline="-13888" dirty="0">
                <a:latin typeface="Tahoma"/>
                <a:cs typeface="Tahoma"/>
              </a:rPr>
              <a:t> </a:t>
            </a:r>
            <a:r>
              <a:rPr sz="1585" spc="-59" dirty="0">
                <a:latin typeface="Tahoma"/>
                <a:cs typeface="Tahoma"/>
              </a:rPr>
              <a:t>are</a:t>
            </a:r>
            <a:r>
              <a:rPr sz="1585" spc="59" dirty="0">
                <a:latin typeface="Tahoma"/>
                <a:cs typeface="Tahoma"/>
              </a:rPr>
              <a:t> </a:t>
            </a:r>
            <a:r>
              <a:rPr sz="1585" spc="-10" dirty="0">
                <a:latin typeface="Tahoma"/>
                <a:cs typeface="Tahoma"/>
              </a:rPr>
              <a:t>uniformly</a:t>
            </a:r>
            <a:r>
              <a:rPr sz="1585" spc="69" dirty="0">
                <a:latin typeface="Tahoma"/>
                <a:cs typeface="Tahoma"/>
              </a:rPr>
              <a:t> </a:t>
            </a:r>
            <a:r>
              <a:rPr sz="1585" spc="20" dirty="0">
                <a:latin typeface="Tahoma"/>
                <a:cs typeface="Tahoma"/>
              </a:rPr>
              <a:t>Lipschitz</a:t>
            </a:r>
            <a:r>
              <a:rPr sz="1585" spc="59" dirty="0">
                <a:latin typeface="Tahoma"/>
                <a:cs typeface="Tahoma"/>
              </a:rPr>
              <a:t> </a:t>
            </a:r>
            <a:r>
              <a:rPr sz="1585" spc="-10" dirty="0">
                <a:latin typeface="Tahoma"/>
                <a:cs typeface="Tahoma"/>
              </a:rPr>
              <a:t>continuous,</a:t>
            </a:r>
            <a:r>
              <a:rPr sz="1585" spc="69" dirty="0">
                <a:latin typeface="Tahoma"/>
                <a:cs typeface="Tahoma"/>
              </a:rPr>
              <a:t> </a:t>
            </a:r>
            <a:r>
              <a:rPr sz="1585" spc="-20" dirty="0">
                <a:latin typeface="Tahoma"/>
                <a:cs typeface="Tahoma"/>
              </a:rPr>
              <a:t>and</a:t>
            </a:r>
            <a:r>
              <a:rPr sz="1585" spc="69" dirty="0">
                <a:latin typeface="Tahoma"/>
                <a:cs typeface="Tahoma"/>
              </a:rPr>
              <a:t> </a:t>
            </a:r>
            <a:r>
              <a:rPr sz="1585" i="1" spc="159" dirty="0">
                <a:latin typeface="Arial"/>
                <a:cs typeface="Arial"/>
              </a:rPr>
              <a:t>t</a:t>
            </a:r>
            <a:r>
              <a:rPr sz="1585" i="1" spc="149" dirty="0">
                <a:latin typeface="Arial"/>
                <a:cs typeface="Arial"/>
              </a:rPr>
              <a:t> </a:t>
            </a:r>
            <a:r>
              <a:rPr sz="1585" spc="-69" dirty="0">
                <a:latin typeface="Cambria"/>
                <a:cs typeface="Cambria"/>
              </a:rPr>
              <a:t>›→</a:t>
            </a:r>
            <a:r>
              <a:rPr sz="1585" spc="109" dirty="0">
                <a:latin typeface="Cambria"/>
                <a:cs typeface="Cambria"/>
              </a:rPr>
              <a:t> </a:t>
            </a:r>
            <a:r>
              <a:rPr sz="1585" i="1" spc="69" dirty="0">
                <a:latin typeface="Arial"/>
                <a:cs typeface="Arial"/>
              </a:rPr>
              <a:t>f</a:t>
            </a:r>
            <a:r>
              <a:rPr sz="1585" i="1" spc="-99" dirty="0">
                <a:latin typeface="Arial"/>
                <a:cs typeface="Arial"/>
              </a:rPr>
              <a:t> </a:t>
            </a:r>
            <a:r>
              <a:rPr sz="1585" spc="-30" dirty="0">
                <a:latin typeface="Tahoma"/>
                <a:cs typeface="Tahoma"/>
              </a:rPr>
              <a:t>(</a:t>
            </a:r>
            <a:r>
              <a:rPr sz="1585" i="1" spc="-30" dirty="0">
                <a:latin typeface="Arial"/>
                <a:cs typeface="Arial"/>
              </a:rPr>
              <a:t>h</a:t>
            </a:r>
            <a:r>
              <a:rPr sz="1585" i="1" spc="-30" dirty="0">
                <a:latin typeface="Verdana"/>
                <a:cs typeface="Verdana"/>
              </a:rPr>
              <a:t>,</a:t>
            </a:r>
            <a:r>
              <a:rPr sz="1585" i="1" spc="-277" dirty="0">
                <a:latin typeface="Verdana"/>
                <a:cs typeface="Verdana"/>
              </a:rPr>
              <a:t> </a:t>
            </a:r>
            <a:r>
              <a:rPr sz="1585" i="1" spc="50" dirty="0">
                <a:latin typeface="Arial"/>
                <a:cs typeface="Arial"/>
              </a:rPr>
              <a:t>x</a:t>
            </a:r>
            <a:r>
              <a:rPr sz="1784" i="1" spc="73" baseline="-9259" dirty="0">
                <a:latin typeface="Arial"/>
                <a:cs typeface="Arial"/>
              </a:rPr>
              <a:t>t</a:t>
            </a:r>
            <a:r>
              <a:rPr sz="1784" i="1" spc="-222" baseline="-9259" dirty="0">
                <a:latin typeface="Arial"/>
                <a:cs typeface="Arial"/>
              </a:rPr>
              <a:t> </a:t>
            </a:r>
            <a:r>
              <a:rPr sz="1585" spc="10" dirty="0">
                <a:latin typeface="Tahoma"/>
                <a:cs typeface="Tahoma"/>
              </a:rPr>
              <a:t>),</a:t>
            </a:r>
            <a:endParaRPr sz="1585" dirty="0">
              <a:latin typeface="Tahoma"/>
              <a:cs typeface="Tahoma"/>
            </a:endParaRPr>
          </a:p>
          <a:p>
            <a:pPr marL="513417">
              <a:spcBef>
                <a:spcPts val="515"/>
              </a:spcBef>
            </a:pPr>
            <a:r>
              <a:rPr sz="2378" i="1" spc="238" baseline="6944" dirty="0">
                <a:latin typeface="Arial"/>
                <a:cs typeface="Arial"/>
              </a:rPr>
              <a:t>t</a:t>
            </a:r>
            <a:r>
              <a:rPr sz="2378" i="1" spc="206" baseline="6944" dirty="0">
                <a:latin typeface="Arial"/>
                <a:cs typeface="Arial"/>
              </a:rPr>
              <a:t> </a:t>
            </a:r>
            <a:r>
              <a:rPr sz="2378" spc="-103" baseline="6944" dirty="0">
                <a:latin typeface="Cambria"/>
                <a:cs typeface="Cambria"/>
              </a:rPr>
              <a:t>›→</a:t>
            </a:r>
            <a:r>
              <a:rPr sz="2378" spc="162" baseline="6944" dirty="0">
                <a:latin typeface="Cambria"/>
                <a:cs typeface="Cambria"/>
              </a:rPr>
              <a:t> </a:t>
            </a:r>
            <a:r>
              <a:rPr sz="2378" i="1" spc="-30" baseline="6944" dirty="0">
                <a:latin typeface="Verdana"/>
                <a:cs typeface="Verdana"/>
              </a:rPr>
              <a:t>σ</a:t>
            </a:r>
            <a:r>
              <a:rPr sz="2378" spc="-30" baseline="6944" dirty="0">
                <a:latin typeface="Tahoma"/>
                <a:cs typeface="Tahoma"/>
              </a:rPr>
              <a:t>(</a:t>
            </a:r>
            <a:r>
              <a:rPr sz="2378" i="1" spc="-30" baseline="6944" dirty="0">
                <a:latin typeface="Arial"/>
                <a:cs typeface="Arial"/>
              </a:rPr>
              <a:t>h</a:t>
            </a:r>
            <a:r>
              <a:rPr sz="2378" i="1" spc="-30" baseline="6944" dirty="0">
                <a:latin typeface="Verdana"/>
                <a:cs typeface="Verdana"/>
              </a:rPr>
              <a:t>,</a:t>
            </a:r>
            <a:r>
              <a:rPr sz="2378" i="1" spc="-414" baseline="6944" dirty="0">
                <a:latin typeface="Verdana"/>
                <a:cs typeface="Verdana"/>
              </a:rPr>
              <a:t> </a:t>
            </a:r>
            <a:r>
              <a:rPr sz="2378" i="1" spc="73" baseline="6944" dirty="0">
                <a:latin typeface="Arial"/>
                <a:cs typeface="Arial"/>
              </a:rPr>
              <a:t>x</a:t>
            </a:r>
            <a:r>
              <a:rPr sz="1189" i="1" spc="50" dirty="0">
                <a:latin typeface="Arial"/>
                <a:cs typeface="Arial"/>
              </a:rPr>
              <a:t>t</a:t>
            </a:r>
            <a:r>
              <a:rPr sz="1189" i="1" spc="-149" dirty="0">
                <a:latin typeface="Arial"/>
                <a:cs typeface="Arial"/>
              </a:rPr>
              <a:t> </a:t>
            </a:r>
            <a:r>
              <a:rPr sz="2378" spc="59" baseline="6944" dirty="0">
                <a:latin typeface="Tahoma"/>
                <a:cs typeface="Tahoma"/>
              </a:rPr>
              <a:t>)</a:t>
            </a:r>
            <a:r>
              <a:rPr sz="2378" spc="87" baseline="6944" dirty="0">
                <a:latin typeface="Tahoma"/>
                <a:cs typeface="Tahoma"/>
              </a:rPr>
              <a:t> </a:t>
            </a:r>
            <a:r>
              <a:rPr sz="2378" spc="-87" baseline="6944" dirty="0">
                <a:latin typeface="Tahoma"/>
                <a:cs typeface="Tahoma"/>
              </a:rPr>
              <a:t>are</a:t>
            </a:r>
            <a:r>
              <a:rPr sz="2378" spc="103" baseline="6944" dirty="0">
                <a:latin typeface="Tahoma"/>
                <a:cs typeface="Tahoma"/>
              </a:rPr>
              <a:t> </a:t>
            </a:r>
            <a:r>
              <a:rPr sz="2378" spc="-44" baseline="6944" dirty="0">
                <a:latin typeface="Tahoma"/>
                <a:cs typeface="Tahoma"/>
              </a:rPr>
              <a:t>bounded</a:t>
            </a:r>
            <a:r>
              <a:rPr sz="2378" spc="87" baseline="6944" dirty="0">
                <a:latin typeface="Tahoma"/>
                <a:cs typeface="Tahoma"/>
              </a:rPr>
              <a:t> </a:t>
            </a:r>
            <a:r>
              <a:rPr sz="2378" baseline="6944" dirty="0">
                <a:latin typeface="Tahoma"/>
                <a:cs typeface="Tahoma"/>
              </a:rPr>
              <a:t>in</a:t>
            </a:r>
            <a:r>
              <a:rPr sz="2378" spc="87" baseline="6944" dirty="0">
                <a:latin typeface="Tahoma"/>
                <a:cs typeface="Tahoma"/>
              </a:rPr>
              <a:t> </a:t>
            </a:r>
            <a:r>
              <a:rPr sz="2378" i="1" spc="238" baseline="6944" dirty="0">
                <a:latin typeface="Arial"/>
                <a:cs typeface="Arial"/>
              </a:rPr>
              <a:t>t</a:t>
            </a:r>
            <a:r>
              <a:rPr sz="2378" i="1" spc="222" baseline="6944" dirty="0">
                <a:latin typeface="Arial"/>
                <a:cs typeface="Arial"/>
              </a:rPr>
              <a:t> </a:t>
            </a:r>
            <a:r>
              <a:rPr sz="2378" spc="192" baseline="6944" dirty="0">
                <a:latin typeface="Cambria"/>
                <a:cs typeface="Cambria"/>
              </a:rPr>
              <a:t>∈</a:t>
            </a:r>
            <a:r>
              <a:rPr sz="2378" spc="162" baseline="6944" dirty="0">
                <a:latin typeface="Cambria"/>
                <a:cs typeface="Cambria"/>
              </a:rPr>
              <a:t> </a:t>
            </a:r>
            <a:r>
              <a:rPr sz="2378" spc="-133" baseline="6944" dirty="0">
                <a:latin typeface="Tahoma"/>
                <a:cs typeface="Tahoma"/>
              </a:rPr>
              <a:t>[0</a:t>
            </a:r>
            <a:r>
              <a:rPr sz="2378" i="1" spc="-133" baseline="6944" dirty="0">
                <a:latin typeface="Verdana"/>
                <a:cs typeface="Verdana"/>
              </a:rPr>
              <a:t>,</a:t>
            </a:r>
            <a:r>
              <a:rPr sz="2378" i="1" spc="-414" baseline="6944" dirty="0">
                <a:latin typeface="Verdana"/>
                <a:cs typeface="Verdana"/>
              </a:rPr>
              <a:t> </a:t>
            </a:r>
            <a:r>
              <a:rPr sz="2378" i="1" spc="252" baseline="6944" dirty="0">
                <a:latin typeface="Arial"/>
                <a:cs typeface="Arial"/>
              </a:rPr>
              <a:t>T</a:t>
            </a:r>
            <a:r>
              <a:rPr sz="2378" i="1" spc="-341" baseline="6944" dirty="0">
                <a:latin typeface="Arial"/>
                <a:cs typeface="Arial"/>
              </a:rPr>
              <a:t> </a:t>
            </a:r>
            <a:r>
              <a:rPr sz="2378" spc="-176" baseline="6944" dirty="0">
                <a:latin typeface="Tahoma"/>
                <a:cs typeface="Tahoma"/>
              </a:rPr>
              <a:t>]</a:t>
            </a:r>
            <a:r>
              <a:rPr sz="2378" spc="87" baseline="6944" dirty="0">
                <a:latin typeface="Tahoma"/>
                <a:cs typeface="Tahoma"/>
              </a:rPr>
              <a:t> </a:t>
            </a:r>
            <a:r>
              <a:rPr sz="2378" spc="-44" baseline="6944" dirty="0">
                <a:latin typeface="Tahoma"/>
                <a:cs typeface="Tahoma"/>
              </a:rPr>
              <a:t>for</a:t>
            </a:r>
            <a:r>
              <a:rPr sz="2378" spc="87" baseline="6944" dirty="0">
                <a:latin typeface="Tahoma"/>
                <a:cs typeface="Tahoma"/>
              </a:rPr>
              <a:t> </a:t>
            </a:r>
            <a:r>
              <a:rPr sz="2378" spc="-59" baseline="6944" dirty="0">
                <a:latin typeface="Tahoma"/>
                <a:cs typeface="Tahoma"/>
              </a:rPr>
              <a:t>each</a:t>
            </a:r>
            <a:r>
              <a:rPr sz="2378" spc="103" baseline="6944" dirty="0">
                <a:latin typeface="Tahoma"/>
                <a:cs typeface="Tahoma"/>
              </a:rPr>
              <a:t> </a:t>
            </a:r>
            <a:r>
              <a:rPr sz="2378" spc="-30" baseline="6944" dirty="0">
                <a:latin typeface="Tahoma"/>
                <a:cs typeface="Tahoma"/>
              </a:rPr>
              <a:t>fixed</a:t>
            </a:r>
            <a:r>
              <a:rPr sz="2378" spc="87" baseline="6944" dirty="0">
                <a:latin typeface="Tahoma"/>
                <a:cs typeface="Tahoma"/>
              </a:rPr>
              <a:t> </a:t>
            </a:r>
            <a:r>
              <a:rPr sz="2378" i="1" spc="-30" baseline="6944" dirty="0">
                <a:latin typeface="Arial"/>
                <a:cs typeface="Arial"/>
              </a:rPr>
              <a:t>h</a:t>
            </a:r>
            <a:r>
              <a:rPr sz="2378" i="1" spc="87" baseline="6944" dirty="0">
                <a:latin typeface="Arial"/>
                <a:cs typeface="Arial"/>
              </a:rPr>
              <a:t> </a:t>
            </a:r>
            <a:r>
              <a:rPr sz="2378" spc="192" baseline="6944" dirty="0">
                <a:latin typeface="Cambria"/>
                <a:cs typeface="Cambria"/>
              </a:rPr>
              <a:t>∈</a:t>
            </a:r>
            <a:r>
              <a:rPr sz="2378" spc="162" baseline="6944" dirty="0">
                <a:latin typeface="Cambria"/>
                <a:cs typeface="Cambria"/>
              </a:rPr>
              <a:t> </a:t>
            </a:r>
            <a:r>
              <a:rPr sz="2378" spc="-14" baseline="6944" dirty="0">
                <a:latin typeface="Microsoft Sans Serif"/>
                <a:cs typeface="Microsoft Sans Serif"/>
              </a:rPr>
              <a:t>R</a:t>
            </a:r>
            <a:r>
              <a:rPr sz="1784" i="1" spc="-14" baseline="37037" dirty="0">
                <a:latin typeface="Arial"/>
                <a:cs typeface="Arial"/>
              </a:rPr>
              <a:t>d</a:t>
            </a:r>
            <a:r>
              <a:rPr sz="1486" i="1" spc="-14" baseline="27777" dirty="0">
                <a:latin typeface="Arial"/>
                <a:cs typeface="Arial"/>
              </a:rPr>
              <a:t>h</a:t>
            </a:r>
            <a:endParaRPr sz="1486" baseline="27777" dirty="0">
              <a:latin typeface="Arial"/>
              <a:cs typeface="Arial"/>
            </a:endParaRPr>
          </a:p>
        </p:txBody>
      </p:sp>
      <p:sp>
        <p:nvSpPr>
          <p:cNvPr id="47" name="object 47"/>
          <p:cNvSpPr txBox="1">
            <a:spLocks noGrp="1"/>
          </p:cNvSpPr>
          <p:nvPr>
            <p:ph type="sldNum" sz="quarter" idx="12"/>
          </p:nvPr>
        </p:nvSpPr>
        <p:spPr>
          <a:xfrm>
            <a:off x="23571514" y="1921885"/>
            <a:ext cx="1661018" cy="185435"/>
          </a:xfrm>
          <a:prstGeom prst="rect">
            <a:avLst/>
          </a:prstGeom>
        </p:spPr>
        <p:txBody>
          <a:bodyPr vert="horz" wrap="square" lIns="0" tIns="0" rIns="0" bIns="0" rtlCol="0" anchor="b">
            <a:spAutoFit/>
          </a:bodyPr>
          <a:lstStyle/>
          <a:p>
            <a:pPr marL="75503">
              <a:lnSpc>
                <a:spcPts val="1149"/>
              </a:lnSpc>
            </a:pPr>
            <a:fld id="{81D60167-4931-47E6-BA6A-407CBD079E47}" type="slidenum">
              <a:rPr spc="-20" dirty="0"/>
              <a:pPr marL="75503">
                <a:lnSpc>
                  <a:spcPts val="1149"/>
                </a:lnSpc>
              </a:pPr>
              <a:t>6</a:t>
            </a:fld>
            <a:r>
              <a:rPr spc="-139" dirty="0"/>
              <a:t> </a:t>
            </a:r>
            <a:r>
              <a:rPr spc="139" dirty="0"/>
              <a:t>/</a:t>
            </a:r>
            <a:r>
              <a:rPr spc="-139" dirty="0"/>
              <a:t> </a:t>
            </a:r>
            <a:r>
              <a:rPr spc="-20" dirty="0"/>
              <a:t>38</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8195" y="0"/>
            <a:ext cx="9131836" cy="390088"/>
            <a:chOff x="0" y="0"/>
            <a:chExt cx="4608195" cy="196850"/>
          </a:xfrm>
        </p:grpSpPr>
        <p:sp>
          <p:nvSpPr>
            <p:cNvPr id="3" name="object 3"/>
            <p:cNvSpPr/>
            <p:nvPr/>
          </p:nvSpPr>
          <p:spPr>
            <a:xfrm>
              <a:off x="120650"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4" name="object 4"/>
            <p:cNvSpPr/>
            <p:nvPr/>
          </p:nvSpPr>
          <p:spPr>
            <a:xfrm>
              <a:off x="171056"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5" name="object 5"/>
            <p:cNvSpPr/>
            <p:nvPr/>
          </p:nvSpPr>
          <p:spPr>
            <a:xfrm>
              <a:off x="221449"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6" name="object 6"/>
            <p:cNvSpPr/>
            <p:nvPr/>
          </p:nvSpPr>
          <p:spPr>
            <a:xfrm>
              <a:off x="8718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7" name="object 7"/>
            <p:cNvSpPr/>
            <p:nvPr/>
          </p:nvSpPr>
          <p:spPr>
            <a:xfrm>
              <a:off x="9222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8" name="object 8"/>
            <p:cNvSpPr/>
            <p:nvPr/>
          </p:nvSpPr>
          <p:spPr>
            <a:xfrm>
              <a:off x="972667" y="10645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sz="3567"/>
            </a:p>
          </p:txBody>
        </p:sp>
        <p:sp>
          <p:nvSpPr>
            <p:cNvPr id="9" name="object 9"/>
            <p:cNvSpPr/>
            <p:nvPr/>
          </p:nvSpPr>
          <p:spPr>
            <a:xfrm>
              <a:off x="9726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10" name="object 10"/>
            <p:cNvSpPr/>
            <p:nvPr/>
          </p:nvSpPr>
          <p:spPr>
            <a:xfrm>
              <a:off x="10230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11" name="object 11"/>
            <p:cNvSpPr/>
            <p:nvPr/>
          </p:nvSpPr>
          <p:spPr>
            <a:xfrm>
              <a:off x="1829244"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2" name="object 12"/>
            <p:cNvSpPr/>
            <p:nvPr/>
          </p:nvSpPr>
          <p:spPr>
            <a:xfrm>
              <a:off x="2810255"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grpSp>
      <p:sp>
        <p:nvSpPr>
          <p:cNvPr id="13" name="object 13"/>
          <p:cNvSpPr txBox="1"/>
          <p:nvPr/>
        </p:nvSpPr>
        <p:spPr>
          <a:xfrm>
            <a:off x="7046884" y="0"/>
            <a:ext cx="1603136" cy="176620"/>
          </a:xfrm>
          <a:prstGeom prst="rect">
            <a:avLst/>
          </a:prstGeom>
        </p:spPr>
        <p:txBody>
          <a:bodyPr vert="horz" wrap="square" lIns="0" tIns="23909" rIns="0" bIns="0" rtlCol="0">
            <a:spAutoFit/>
          </a:bodyPr>
          <a:lstStyle/>
          <a:p>
            <a:pPr marL="25168">
              <a:spcBef>
                <a:spcPts val="188"/>
              </a:spcBef>
            </a:pPr>
            <a:r>
              <a:rPr sz="991" spc="30" dirty="0">
                <a:solidFill>
                  <a:srgbClr val="5B5B72"/>
                </a:solidFill>
                <a:latin typeface="Tahoma"/>
                <a:cs typeface="Tahoma"/>
                <a:hlinkClick r:id="" action="ppaction://noaction"/>
              </a:rPr>
              <a:t>Main</a:t>
            </a:r>
            <a:r>
              <a:rPr sz="991" dirty="0">
                <a:solidFill>
                  <a:srgbClr val="5B5B72"/>
                </a:solidFill>
                <a:latin typeface="Tahoma"/>
                <a:cs typeface="Tahoma"/>
                <a:hlinkClick r:id="" action="ppaction://noaction"/>
              </a:rPr>
              <a:t> </a:t>
            </a:r>
            <a:r>
              <a:rPr sz="991" spc="-10" dirty="0">
                <a:solidFill>
                  <a:srgbClr val="5B5B72"/>
                </a:solidFill>
                <a:latin typeface="Tahoma"/>
                <a:cs typeface="Tahoma"/>
                <a:hlinkClick r:id="" action="ppaction://noaction"/>
              </a:rPr>
              <a:t>Results</a:t>
            </a:r>
            <a:r>
              <a:rPr sz="991" spc="10" dirty="0">
                <a:solidFill>
                  <a:srgbClr val="5B5B72"/>
                </a:solidFill>
                <a:latin typeface="Tahoma"/>
                <a:cs typeface="Tahoma"/>
                <a:hlinkClick r:id="" action="ppaction://noaction"/>
              </a:rPr>
              <a:t> </a:t>
            </a:r>
            <a:r>
              <a:rPr sz="991" dirty="0">
                <a:solidFill>
                  <a:srgbClr val="5B5B72"/>
                </a:solidFill>
                <a:latin typeface="Tahoma"/>
                <a:cs typeface="Tahoma"/>
                <a:hlinkClick r:id="" action="ppaction://noaction"/>
              </a:rPr>
              <a:t>(Experiments)</a:t>
            </a:r>
            <a:endParaRPr sz="991">
              <a:latin typeface="Tahoma"/>
              <a:cs typeface="Tahoma"/>
            </a:endParaRPr>
          </a:p>
        </p:txBody>
      </p:sp>
      <p:sp>
        <p:nvSpPr>
          <p:cNvPr id="14" name="object 14"/>
          <p:cNvSpPr/>
          <p:nvPr/>
        </p:nvSpPr>
        <p:spPr>
          <a:xfrm>
            <a:off x="9872254" y="210954"/>
            <a:ext cx="71726" cy="71726"/>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5" name="object 15"/>
          <p:cNvSpPr txBox="1"/>
          <p:nvPr/>
        </p:nvSpPr>
        <p:spPr>
          <a:xfrm>
            <a:off x="9822020" y="0"/>
            <a:ext cx="649308" cy="176620"/>
          </a:xfrm>
          <a:prstGeom prst="rect">
            <a:avLst/>
          </a:prstGeom>
        </p:spPr>
        <p:txBody>
          <a:bodyPr vert="horz" wrap="square" lIns="0" tIns="23909" rIns="0" bIns="0" rtlCol="0">
            <a:spAutoFit/>
          </a:bodyPr>
          <a:lstStyle/>
          <a:p>
            <a:pPr marL="25168">
              <a:spcBef>
                <a:spcPts val="188"/>
              </a:spcBef>
            </a:pPr>
            <a:r>
              <a:rPr sz="991" spc="-10" dirty="0">
                <a:solidFill>
                  <a:srgbClr val="5B5B72"/>
                </a:solidFill>
                <a:latin typeface="Tahoma"/>
                <a:cs typeface="Tahoma"/>
                <a:hlinkClick r:id="" action="ppaction://noaction"/>
              </a:rPr>
              <a:t>Conclusion</a:t>
            </a:r>
            <a:endParaRPr sz="991">
              <a:latin typeface="Tahoma"/>
              <a:cs typeface="Tahoma"/>
            </a:endParaRPr>
          </a:p>
        </p:txBody>
      </p:sp>
      <p:grpSp>
        <p:nvGrpSpPr>
          <p:cNvPr id="16" name="object 16"/>
          <p:cNvGrpSpPr/>
          <p:nvPr/>
        </p:nvGrpSpPr>
        <p:grpSpPr>
          <a:xfrm>
            <a:off x="1528195" y="306434"/>
            <a:ext cx="9131836" cy="437903"/>
            <a:chOff x="0" y="154635"/>
            <a:chExt cx="4608195" cy="220979"/>
          </a:xfrm>
        </p:grpSpPr>
        <p:pic>
          <p:nvPicPr>
            <p:cNvPr id="17" name="object 17"/>
            <p:cNvPicPr/>
            <p:nvPr/>
          </p:nvPicPr>
          <p:blipFill>
            <a:blip r:embed="rId2" cstate="print"/>
            <a:stretch>
              <a:fillRect/>
            </a:stretch>
          </p:blipFill>
          <p:spPr>
            <a:xfrm>
              <a:off x="0" y="154635"/>
              <a:ext cx="4608004" cy="56235"/>
            </a:xfrm>
            <a:prstGeom prst="rect">
              <a:avLst/>
            </a:prstGeom>
          </p:spPr>
        </p:pic>
        <p:sp>
          <p:nvSpPr>
            <p:cNvPr id="18" name="object 18"/>
            <p:cNvSpPr/>
            <p:nvPr/>
          </p:nvSpPr>
          <p:spPr>
            <a:xfrm>
              <a:off x="0" y="196824"/>
              <a:ext cx="4608195" cy="179070"/>
            </a:xfrm>
            <a:custGeom>
              <a:avLst/>
              <a:gdLst/>
              <a:ahLst/>
              <a:cxnLst/>
              <a:rect l="l" t="t" r="r" b="b"/>
              <a:pathLst>
                <a:path w="4608195" h="179070">
                  <a:moveTo>
                    <a:pt x="4608004" y="0"/>
                  </a:moveTo>
                  <a:lnTo>
                    <a:pt x="0" y="0"/>
                  </a:lnTo>
                  <a:lnTo>
                    <a:pt x="0" y="178536"/>
                  </a:lnTo>
                  <a:lnTo>
                    <a:pt x="4608004" y="178536"/>
                  </a:lnTo>
                  <a:lnTo>
                    <a:pt x="4608004" y="0"/>
                  </a:lnTo>
                  <a:close/>
                </a:path>
              </a:pathLst>
            </a:custGeom>
            <a:solidFill>
              <a:srgbClr val="D6D6EF"/>
            </a:solidFill>
          </p:spPr>
          <p:txBody>
            <a:bodyPr wrap="square" lIns="0" tIns="0" rIns="0" bIns="0" rtlCol="0"/>
            <a:lstStyle/>
            <a:p>
              <a:endParaRPr sz="3567"/>
            </a:p>
          </p:txBody>
        </p:sp>
      </p:grpSp>
      <p:sp>
        <p:nvSpPr>
          <p:cNvPr id="19" name="object 19"/>
          <p:cNvSpPr txBox="1"/>
          <p:nvPr/>
        </p:nvSpPr>
        <p:spPr>
          <a:xfrm>
            <a:off x="1528195" y="0"/>
            <a:ext cx="9131836" cy="796864"/>
          </a:xfrm>
          <a:prstGeom prst="rect">
            <a:avLst/>
          </a:prstGeom>
        </p:spPr>
        <p:txBody>
          <a:bodyPr vert="horz" wrap="square" lIns="0" tIns="111993" rIns="0" bIns="0" rtlCol="0">
            <a:spAutoFit/>
          </a:bodyPr>
          <a:lstStyle/>
          <a:p>
            <a:pPr marL="213925">
              <a:spcBef>
                <a:spcPts val="882"/>
              </a:spcBef>
              <a:tabLst>
                <a:tab pos="1701327" algn="l"/>
                <a:tab pos="3598965" algn="l"/>
              </a:tabLst>
            </a:pPr>
            <a:r>
              <a:rPr sz="991" spc="-20" dirty="0">
                <a:solidFill>
                  <a:srgbClr val="5B5B72"/>
                </a:solidFill>
                <a:latin typeface="Tahoma"/>
                <a:cs typeface="Tahoma"/>
                <a:hlinkClick r:id="rId3" action="ppaction://hlinksldjump"/>
              </a:rPr>
              <a:t>Intro</a:t>
            </a:r>
            <a:r>
              <a:rPr sz="991" spc="-20" dirty="0">
                <a:solidFill>
                  <a:srgbClr val="5B5B72"/>
                </a:solidFill>
                <a:latin typeface="Tahoma"/>
                <a:cs typeface="Tahoma"/>
              </a:rPr>
              <a:t>	</a:t>
            </a:r>
            <a:r>
              <a:rPr sz="991" dirty="0">
                <a:latin typeface="Tahoma"/>
                <a:cs typeface="Tahoma"/>
                <a:hlinkClick r:id="" action="ppaction://noaction"/>
              </a:rPr>
              <a:t>Noisy</a:t>
            </a:r>
            <a:r>
              <a:rPr sz="991" spc="59" dirty="0">
                <a:latin typeface="Tahoma"/>
                <a:cs typeface="Tahoma"/>
                <a:hlinkClick r:id="" action="ppaction://noaction"/>
              </a:rPr>
              <a:t> </a:t>
            </a:r>
            <a:r>
              <a:rPr sz="991" spc="40" dirty="0">
                <a:latin typeface="Tahoma"/>
                <a:cs typeface="Tahoma"/>
                <a:hlinkClick r:id="" action="ppaction://noaction"/>
              </a:rPr>
              <a:t>RNNs</a:t>
            </a:r>
            <a:r>
              <a:rPr sz="991" spc="40" dirty="0">
                <a:latin typeface="Tahoma"/>
                <a:cs typeface="Tahoma"/>
              </a:rPr>
              <a:t>	</a:t>
            </a:r>
            <a:r>
              <a:rPr sz="991" spc="30" dirty="0">
                <a:solidFill>
                  <a:srgbClr val="5B5B72"/>
                </a:solidFill>
                <a:latin typeface="Tahoma"/>
                <a:cs typeface="Tahoma"/>
                <a:hlinkClick r:id="" action="ppaction://noaction"/>
              </a:rPr>
              <a:t>Main</a:t>
            </a:r>
            <a:r>
              <a:rPr sz="991" spc="-20" dirty="0">
                <a:solidFill>
                  <a:srgbClr val="5B5B72"/>
                </a:solidFill>
                <a:latin typeface="Tahoma"/>
                <a:cs typeface="Tahoma"/>
                <a:hlinkClick r:id="" action="ppaction://noaction"/>
              </a:rPr>
              <a:t> </a:t>
            </a:r>
            <a:r>
              <a:rPr sz="991" spc="-10" dirty="0">
                <a:solidFill>
                  <a:srgbClr val="5B5B72"/>
                </a:solidFill>
                <a:latin typeface="Tahoma"/>
                <a:cs typeface="Tahoma"/>
                <a:hlinkClick r:id="" action="ppaction://noaction"/>
              </a:rPr>
              <a:t>Results</a:t>
            </a:r>
            <a:endParaRPr sz="991">
              <a:latin typeface="Tahoma"/>
              <a:cs typeface="Tahoma"/>
            </a:endParaRPr>
          </a:p>
          <a:p>
            <a:pPr>
              <a:spcBef>
                <a:spcPts val="69"/>
              </a:spcBef>
            </a:pPr>
            <a:endParaRPr sz="1189">
              <a:latin typeface="Tahoma"/>
              <a:cs typeface="Tahoma"/>
            </a:endParaRPr>
          </a:p>
          <a:p>
            <a:pPr marL="213925"/>
            <a:r>
              <a:rPr sz="2180" spc="-69" dirty="0">
                <a:latin typeface="Tahoma"/>
                <a:cs typeface="Tahoma"/>
              </a:rPr>
              <a:t>Choice</a:t>
            </a:r>
            <a:r>
              <a:rPr sz="2180" spc="20" dirty="0">
                <a:latin typeface="Tahoma"/>
                <a:cs typeface="Tahoma"/>
              </a:rPr>
              <a:t> </a:t>
            </a:r>
            <a:r>
              <a:rPr sz="2180" spc="-69" dirty="0">
                <a:latin typeface="Tahoma"/>
                <a:cs typeface="Tahoma"/>
              </a:rPr>
              <a:t>of</a:t>
            </a:r>
            <a:r>
              <a:rPr sz="2180" spc="40" dirty="0">
                <a:latin typeface="Tahoma"/>
                <a:cs typeface="Tahoma"/>
              </a:rPr>
              <a:t> </a:t>
            </a:r>
            <a:r>
              <a:rPr sz="2180" spc="10" dirty="0">
                <a:latin typeface="Tahoma"/>
                <a:cs typeface="Tahoma"/>
              </a:rPr>
              <a:t>Drift</a:t>
            </a:r>
            <a:r>
              <a:rPr sz="2180" spc="30" dirty="0">
                <a:latin typeface="Tahoma"/>
                <a:cs typeface="Tahoma"/>
              </a:rPr>
              <a:t> </a:t>
            </a:r>
            <a:r>
              <a:rPr sz="2180" spc="-99" dirty="0">
                <a:latin typeface="Tahoma"/>
                <a:cs typeface="Tahoma"/>
              </a:rPr>
              <a:t>and</a:t>
            </a:r>
            <a:r>
              <a:rPr sz="2180" spc="40" dirty="0">
                <a:latin typeface="Tahoma"/>
                <a:cs typeface="Tahoma"/>
              </a:rPr>
              <a:t> </a:t>
            </a:r>
            <a:r>
              <a:rPr sz="2180" spc="-59" dirty="0">
                <a:latin typeface="Tahoma"/>
                <a:cs typeface="Tahoma"/>
              </a:rPr>
              <a:t>Diffusion</a:t>
            </a:r>
            <a:r>
              <a:rPr sz="2180" spc="40" dirty="0">
                <a:latin typeface="Tahoma"/>
                <a:cs typeface="Tahoma"/>
              </a:rPr>
              <a:t> </a:t>
            </a:r>
            <a:r>
              <a:rPr sz="2180" spc="-59" dirty="0">
                <a:latin typeface="Tahoma"/>
                <a:cs typeface="Tahoma"/>
              </a:rPr>
              <a:t>Coefficient</a:t>
            </a:r>
            <a:endParaRPr sz="2180">
              <a:latin typeface="Tahoma"/>
              <a:cs typeface="Tahoma"/>
            </a:endParaRPr>
          </a:p>
        </p:txBody>
      </p:sp>
      <p:pic>
        <p:nvPicPr>
          <p:cNvPr id="20" name="object 20"/>
          <p:cNvPicPr/>
          <p:nvPr/>
        </p:nvPicPr>
        <p:blipFill>
          <a:blip r:embed="rId4" cstate="print"/>
          <a:stretch>
            <a:fillRect/>
          </a:stretch>
        </p:blipFill>
        <p:spPr>
          <a:xfrm>
            <a:off x="1528195" y="715976"/>
            <a:ext cx="9131457" cy="55718"/>
          </a:xfrm>
          <a:prstGeom prst="rect">
            <a:avLst/>
          </a:prstGeom>
        </p:spPr>
      </p:pic>
      <p:pic>
        <p:nvPicPr>
          <p:cNvPr id="21" name="object 21"/>
          <p:cNvPicPr/>
          <p:nvPr/>
        </p:nvPicPr>
        <p:blipFill>
          <a:blip r:embed="rId5" cstate="print"/>
          <a:stretch>
            <a:fillRect/>
          </a:stretch>
        </p:blipFill>
        <p:spPr>
          <a:xfrm>
            <a:off x="2001684" y="1826870"/>
            <a:ext cx="106304" cy="106304"/>
          </a:xfrm>
          <a:prstGeom prst="rect">
            <a:avLst/>
          </a:prstGeom>
        </p:spPr>
      </p:pic>
      <p:sp>
        <p:nvSpPr>
          <p:cNvPr id="22" name="object 22"/>
          <p:cNvSpPr txBox="1"/>
          <p:nvPr/>
        </p:nvSpPr>
        <p:spPr>
          <a:xfrm>
            <a:off x="4828666" y="1938081"/>
            <a:ext cx="2994870" cy="268055"/>
          </a:xfrm>
          <a:prstGeom prst="rect">
            <a:avLst/>
          </a:prstGeom>
        </p:spPr>
        <p:txBody>
          <a:bodyPr vert="horz" wrap="square" lIns="0" tIns="23909" rIns="0" bIns="0" rtlCol="0">
            <a:spAutoFit/>
          </a:bodyPr>
          <a:lstStyle/>
          <a:p>
            <a:pPr marL="25168">
              <a:spcBef>
                <a:spcPts val="188"/>
              </a:spcBef>
            </a:pPr>
            <a:r>
              <a:rPr sz="1585" i="1" spc="69" dirty="0">
                <a:latin typeface="Arial"/>
                <a:cs typeface="Arial"/>
              </a:rPr>
              <a:t>f</a:t>
            </a:r>
            <a:r>
              <a:rPr sz="1585" i="1" spc="-99" dirty="0">
                <a:latin typeface="Arial"/>
                <a:cs typeface="Arial"/>
              </a:rPr>
              <a:t> </a:t>
            </a:r>
            <a:r>
              <a:rPr sz="1585" spc="40" dirty="0">
                <a:latin typeface="Tahoma"/>
                <a:cs typeface="Tahoma"/>
              </a:rPr>
              <a:t>(</a:t>
            </a:r>
            <a:r>
              <a:rPr sz="1585" i="1" dirty="0">
                <a:latin typeface="Arial"/>
                <a:cs typeface="Arial"/>
              </a:rPr>
              <a:t>h</a:t>
            </a:r>
            <a:r>
              <a:rPr sz="1585" i="1" spc="-119" dirty="0">
                <a:latin typeface="Verdana"/>
                <a:cs typeface="Verdana"/>
              </a:rPr>
              <a:t>,</a:t>
            </a:r>
            <a:r>
              <a:rPr sz="1585" i="1" spc="-277" dirty="0">
                <a:latin typeface="Verdana"/>
                <a:cs typeface="Verdana"/>
              </a:rPr>
              <a:t> </a:t>
            </a:r>
            <a:r>
              <a:rPr sz="1585" i="1" spc="-30" dirty="0">
                <a:latin typeface="Arial"/>
                <a:cs typeface="Arial"/>
              </a:rPr>
              <a:t>x</a:t>
            </a:r>
            <a:r>
              <a:rPr sz="1585" i="1" spc="-297" dirty="0">
                <a:latin typeface="Arial"/>
                <a:cs typeface="Arial"/>
              </a:rPr>
              <a:t> </a:t>
            </a:r>
            <a:r>
              <a:rPr sz="1585" spc="40" dirty="0">
                <a:latin typeface="Tahoma"/>
                <a:cs typeface="Tahoma"/>
              </a:rPr>
              <a:t>)</a:t>
            </a:r>
            <a:r>
              <a:rPr sz="1585" spc="-30" dirty="0">
                <a:latin typeface="Tahoma"/>
                <a:cs typeface="Tahoma"/>
              </a:rPr>
              <a:t> </a:t>
            </a:r>
            <a:r>
              <a:rPr sz="1585" spc="149" dirty="0">
                <a:latin typeface="Tahoma"/>
                <a:cs typeface="Tahoma"/>
              </a:rPr>
              <a:t>=</a:t>
            </a:r>
            <a:r>
              <a:rPr sz="1585" spc="-30" dirty="0">
                <a:latin typeface="Tahoma"/>
                <a:cs typeface="Tahoma"/>
              </a:rPr>
              <a:t> </a:t>
            </a:r>
            <a:r>
              <a:rPr sz="1585" i="1" spc="20" dirty="0">
                <a:latin typeface="Arial"/>
                <a:cs typeface="Arial"/>
              </a:rPr>
              <a:t>Ah</a:t>
            </a:r>
            <a:r>
              <a:rPr sz="1585" i="1" spc="-50" dirty="0">
                <a:latin typeface="Arial"/>
                <a:cs typeface="Arial"/>
              </a:rPr>
              <a:t> </a:t>
            </a:r>
            <a:r>
              <a:rPr sz="1585" spc="149" dirty="0">
                <a:latin typeface="Tahoma"/>
                <a:cs typeface="Tahoma"/>
              </a:rPr>
              <a:t>+</a:t>
            </a:r>
            <a:r>
              <a:rPr sz="1585" spc="-129" dirty="0">
                <a:latin typeface="Tahoma"/>
                <a:cs typeface="Tahoma"/>
              </a:rPr>
              <a:t> </a:t>
            </a:r>
            <a:r>
              <a:rPr sz="1585" i="1" spc="-69" dirty="0">
                <a:latin typeface="Arial"/>
                <a:cs typeface="Arial"/>
              </a:rPr>
              <a:t>a</a:t>
            </a:r>
            <a:r>
              <a:rPr sz="1585" spc="40" dirty="0">
                <a:latin typeface="Tahoma"/>
                <a:cs typeface="Tahoma"/>
              </a:rPr>
              <a:t>(</a:t>
            </a:r>
            <a:r>
              <a:rPr sz="1585" i="1" spc="30" dirty="0">
                <a:latin typeface="Arial"/>
                <a:cs typeface="Arial"/>
              </a:rPr>
              <a:t>Wh</a:t>
            </a:r>
            <a:r>
              <a:rPr sz="1585" i="1" spc="-50" dirty="0">
                <a:latin typeface="Arial"/>
                <a:cs typeface="Arial"/>
              </a:rPr>
              <a:t> </a:t>
            </a:r>
            <a:r>
              <a:rPr sz="1585" spc="149" dirty="0">
                <a:latin typeface="Tahoma"/>
                <a:cs typeface="Tahoma"/>
              </a:rPr>
              <a:t>+</a:t>
            </a:r>
            <a:r>
              <a:rPr sz="1585" spc="-129" dirty="0">
                <a:latin typeface="Tahoma"/>
                <a:cs typeface="Tahoma"/>
              </a:rPr>
              <a:t> </a:t>
            </a:r>
            <a:r>
              <a:rPr sz="1585" i="1" spc="-10" dirty="0">
                <a:latin typeface="Arial"/>
                <a:cs typeface="Arial"/>
              </a:rPr>
              <a:t>Ux</a:t>
            </a:r>
            <a:r>
              <a:rPr sz="1585" i="1" spc="69" dirty="0">
                <a:latin typeface="Arial"/>
                <a:cs typeface="Arial"/>
              </a:rPr>
              <a:t> </a:t>
            </a:r>
            <a:r>
              <a:rPr sz="1585" spc="149" dirty="0">
                <a:latin typeface="Tahoma"/>
                <a:cs typeface="Tahoma"/>
              </a:rPr>
              <a:t>+</a:t>
            </a:r>
            <a:r>
              <a:rPr sz="1585" spc="-129" dirty="0">
                <a:latin typeface="Tahoma"/>
                <a:cs typeface="Tahoma"/>
              </a:rPr>
              <a:t> </a:t>
            </a:r>
            <a:r>
              <a:rPr sz="1585" i="1" spc="30" dirty="0">
                <a:latin typeface="Arial"/>
                <a:cs typeface="Arial"/>
              </a:rPr>
              <a:t>b</a:t>
            </a:r>
            <a:r>
              <a:rPr sz="1585" spc="40" dirty="0">
                <a:latin typeface="Tahoma"/>
                <a:cs typeface="Tahoma"/>
              </a:rPr>
              <a:t>)</a:t>
            </a:r>
            <a:r>
              <a:rPr sz="1585" i="1" spc="-119" dirty="0">
                <a:latin typeface="Verdana"/>
                <a:cs typeface="Verdana"/>
              </a:rPr>
              <a:t>,</a:t>
            </a:r>
            <a:endParaRPr sz="1585">
              <a:latin typeface="Verdana"/>
              <a:cs typeface="Verdana"/>
            </a:endParaRPr>
          </a:p>
        </p:txBody>
      </p:sp>
      <p:sp>
        <p:nvSpPr>
          <p:cNvPr id="23" name="object 23"/>
          <p:cNvSpPr txBox="1"/>
          <p:nvPr/>
        </p:nvSpPr>
        <p:spPr>
          <a:xfrm>
            <a:off x="10130241" y="1938081"/>
            <a:ext cx="323396" cy="268055"/>
          </a:xfrm>
          <a:prstGeom prst="rect">
            <a:avLst/>
          </a:prstGeom>
        </p:spPr>
        <p:txBody>
          <a:bodyPr vert="horz" wrap="square" lIns="0" tIns="23909" rIns="0" bIns="0" rtlCol="0">
            <a:spAutoFit/>
          </a:bodyPr>
          <a:lstStyle/>
          <a:p>
            <a:pPr marL="25168">
              <a:spcBef>
                <a:spcPts val="188"/>
              </a:spcBef>
            </a:pPr>
            <a:r>
              <a:rPr sz="1585" spc="20" dirty="0">
                <a:latin typeface="Tahoma"/>
                <a:cs typeface="Tahoma"/>
              </a:rPr>
              <a:t>(7)</a:t>
            </a:r>
            <a:endParaRPr sz="1585">
              <a:latin typeface="Tahoma"/>
              <a:cs typeface="Tahoma"/>
            </a:endParaRPr>
          </a:p>
        </p:txBody>
      </p:sp>
      <p:sp>
        <p:nvSpPr>
          <p:cNvPr id="24" name="object 24"/>
          <p:cNvSpPr txBox="1"/>
          <p:nvPr/>
        </p:nvSpPr>
        <p:spPr>
          <a:xfrm>
            <a:off x="2123292" y="2238951"/>
            <a:ext cx="7955280" cy="506137"/>
          </a:xfrm>
          <a:prstGeom prst="rect">
            <a:avLst/>
          </a:prstGeom>
        </p:spPr>
        <p:txBody>
          <a:bodyPr vert="horz" wrap="square" lIns="0" tIns="44042" rIns="0" bIns="0" rtlCol="0">
            <a:spAutoFit/>
          </a:bodyPr>
          <a:lstStyle/>
          <a:p>
            <a:pPr marL="100670" marR="35235">
              <a:lnSpc>
                <a:spcPts val="1784"/>
              </a:lnSpc>
              <a:spcBef>
                <a:spcPts val="347"/>
              </a:spcBef>
            </a:pPr>
            <a:r>
              <a:rPr sz="1585" spc="-50" dirty="0">
                <a:latin typeface="Tahoma"/>
                <a:cs typeface="Tahoma"/>
              </a:rPr>
              <a:t>where</a:t>
            </a:r>
            <a:r>
              <a:rPr sz="1585" spc="59" dirty="0">
                <a:latin typeface="Tahoma"/>
                <a:cs typeface="Tahoma"/>
              </a:rPr>
              <a:t> </a:t>
            </a:r>
            <a:r>
              <a:rPr sz="1585" i="1" spc="-79" dirty="0">
                <a:latin typeface="Arial"/>
                <a:cs typeface="Arial"/>
              </a:rPr>
              <a:t>a</a:t>
            </a:r>
            <a:r>
              <a:rPr sz="1585" i="1" spc="50" dirty="0">
                <a:latin typeface="Arial"/>
                <a:cs typeface="Arial"/>
              </a:rPr>
              <a:t> </a:t>
            </a:r>
            <a:r>
              <a:rPr sz="1585" spc="-99" dirty="0">
                <a:latin typeface="Tahoma"/>
                <a:cs typeface="Tahoma"/>
              </a:rPr>
              <a:t>:</a:t>
            </a:r>
            <a:r>
              <a:rPr sz="1585" spc="-30" dirty="0">
                <a:latin typeface="Tahoma"/>
                <a:cs typeface="Tahoma"/>
              </a:rPr>
              <a:t> </a:t>
            </a:r>
            <a:r>
              <a:rPr sz="1585" spc="-10" dirty="0">
                <a:latin typeface="Microsoft Sans Serif"/>
                <a:cs typeface="Microsoft Sans Serif"/>
              </a:rPr>
              <a:t>R</a:t>
            </a:r>
            <a:r>
              <a:rPr sz="1585" spc="50" dirty="0">
                <a:latin typeface="Microsoft Sans Serif"/>
                <a:cs typeface="Microsoft Sans Serif"/>
              </a:rPr>
              <a:t> </a:t>
            </a:r>
            <a:r>
              <a:rPr sz="1585" spc="347" dirty="0">
                <a:latin typeface="Cambria"/>
                <a:cs typeface="Cambria"/>
              </a:rPr>
              <a:t>→</a:t>
            </a:r>
            <a:r>
              <a:rPr sz="1585" spc="119" dirty="0">
                <a:latin typeface="Cambria"/>
                <a:cs typeface="Cambria"/>
              </a:rPr>
              <a:t> </a:t>
            </a:r>
            <a:r>
              <a:rPr sz="1585" spc="-10" dirty="0">
                <a:latin typeface="Microsoft Sans Serif"/>
                <a:cs typeface="Microsoft Sans Serif"/>
              </a:rPr>
              <a:t>R</a:t>
            </a:r>
            <a:r>
              <a:rPr sz="1585" spc="139" dirty="0">
                <a:latin typeface="Microsoft Sans Serif"/>
                <a:cs typeface="Microsoft Sans Serif"/>
              </a:rPr>
              <a:t> </a:t>
            </a:r>
            <a:r>
              <a:rPr sz="1585" spc="-20" dirty="0">
                <a:latin typeface="Tahoma"/>
                <a:cs typeface="Tahoma"/>
              </a:rPr>
              <a:t>is</a:t>
            </a:r>
            <a:r>
              <a:rPr sz="1585" spc="69" dirty="0">
                <a:latin typeface="Tahoma"/>
                <a:cs typeface="Tahoma"/>
              </a:rPr>
              <a:t> </a:t>
            </a:r>
            <a:r>
              <a:rPr sz="1585" spc="-30" dirty="0">
                <a:latin typeface="Tahoma"/>
                <a:cs typeface="Tahoma"/>
              </a:rPr>
              <a:t>a</a:t>
            </a:r>
            <a:r>
              <a:rPr sz="1585" spc="69" dirty="0">
                <a:latin typeface="Tahoma"/>
                <a:cs typeface="Tahoma"/>
              </a:rPr>
              <a:t> </a:t>
            </a:r>
            <a:r>
              <a:rPr sz="1585" spc="20" dirty="0">
                <a:latin typeface="Tahoma"/>
                <a:cs typeface="Tahoma"/>
              </a:rPr>
              <a:t>Lipschitz</a:t>
            </a:r>
            <a:r>
              <a:rPr sz="1585" spc="69" dirty="0">
                <a:latin typeface="Tahoma"/>
                <a:cs typeface="Tahoma"/>
              </a:rPr>
              <a:t> </a:t>
            </a:r>
            <a:r>
              <a:rPr sz="1585" spc="-10" dirty="0">
                <a:latin typeface="Tahoma"/>
                <a:cs typeface="Tahoma"/>
              </a:rPr>
              <a:t>continuous</a:t>
            </a:r>
            <a:r>
              <a:rPr sz="1585" spc="59" dirty="0">
                <a:latin typeface="Tahoma"/>
                <a:cs typeface="Tahoma"/>
              </a:rPr>
              <a:t> </a:t>
            </a:r>
            <a:r>
              <a:rPr sz="1585" spc="-20" dirty="0">
                <a:latin typeface="Tahoma"/>
                <a:cs typeface="Tahoma"/>
              </a:rPr>
              <a:t>scalar</a:t>
            </a:r>
            <a:r>
              <a:rPr sz="1585" spc="69" dirty="0">
                <a:latin typeface="Tahoma"/>
                <a:cs typeface="Tahoma"/>
              </a:rPr>
              <a:t> </a:t>
            </a:r>
            <a:r>
              <a:rPr sz="1585" spc="10" dirty="0">
                <a:latin typeface="Tahoma"/>
                <a:cs typeface="Tahoma"/>
              </a:rPr>
              <a:t>activation</a:t>
            </a:r>
            <a:r>
              <a:rPr sz="1585" spc="69" dirty="0">
                <a:latin typeface="Tahoma"/>
                <a:cs typeface="Tahoma"/>
              </a:rPr>
              <a:t> </a:t>
            </a:r>
            <a:r>
              <a:rPr sz="1585" dirty="0">
                <a:latin typeface="Tahoma"/>
                <a:cs typeface="Tahoma"/>
              </a:rPr>
              <a:t>function</a:t>
            </a:r>
            <a:r>
              <a:rPr sz="1585" spc="59" dirty="0">
                <a:latin typeface="Tahoma"/>
                <a:cs typeface="Tahoma"/>
              </a:rPr>
              <a:t> </a:t>
            </a:r>
            <a:r>
              <a:rPr sz="1585" spc="-40" dirty="0">
                <a:latin typeface="Tahoma"/>
                <a:cs typeface="Tahoma"/>
              </a:rPr>
              <a:t>extended</a:t>
            </a:r>
            <a:r>
              <a:rPr sz="1585" spc="69" dirty="0">
                <a:latin typeface="Tahoma"/>
                <a:cs typeface="Tahoma"/>
              </a:rPr>
              <a:t> </a:t>
            </a:r>
            <a:r>
              <a:rPr sz="1585" spc="20" dirty="0">
                <a:latin typeface="Tahoma"/>
                <a:cs typeface="Tahoma"/>
              </a:rPr>
              <a:t>to</a:t>
            </a:r>
            <a:r>
              <a:rPr sz="1585" spc="69" dirty="0">
                <a:latin typeface="Tahoma"/>
                <a:cs typeface="Tahoma"/>
              </a:rPr>
              <a:t> </a:t>
            </a:r>
            <a:r>
              <a:rPr sz="1585" spc="20" dirty="0">
                <a:latin typeface="Tahoma"/>
                <a:cs typeface="Tahoma"/>
              </a:rPr>
              <a:t>act</a:t>
            </a:r>
            <a:r>
              <a:rPr sz="1585" spc="69" dirty="0">
                <a:latin typeface="Tahoma"/>
                <a:cs typeface="Tahoma"/>
              </a:rPr>
              <a:t> </a:t>
            </a:r>
            <a:r>
              <a:rPr sz="1585" spc="-30" dirty="0">
                <a:latin typeface="Tahoma"/>
                <a:cs typeface="Tahoma"/>
              </a:rPr>
              <a:t>on </a:t>
            </a:r>
            <a:r>
              <a:rPr sz="1585" spc="-466" dirty="0">
                <a:latin typeface="Tahoma"/>
                <a:cs typeface="Tahoma"/>
              </a:rPr>
              <a:t> </a:t>
            </a:r>
            <a:r>
              <a:rPr sz="1585" spc="-30" dirty="0">
                <a:latin typeface="Tahoma"/>
                <a:cs typeface="Tahoma"/>
              </a:rPr>
              <a:t>vectors</a:t>
            </a:r>
            <a:r>
              <a:rPr sz="1585" spc="59" dirty="0">
                <a:latin typeface="Tahoma"/>
                <a:cs typeface="Tahoma"/>
              </a:rPr>
              <a:t> </a:t>
            </a:r>
            <a:r>
              <a:rPr sz="1585" spc="-20" dirty="0">
                <a:latin typeface="Tahoma"/>
                <a:cs typeface="Tahoma"/>
              </a:rPr>
              <a:t>pointwise,</a:t>
            </a:r>
            <a:r>
              <a:rPr sz="1585" spc="59" dirty="0">
                <a:latin typeface="Tahoma"/>
                <a:cs typeface="Tahoma"/>
              </a:rPr>
              <a:t> </a:t>
            </a:r>
            <a:r>
              <a:rPr sz="1585" i="1" spc="-30" dirty="0">
                <a:latin typeface="Arial"/>
                <a:cs typeface="Arial"/>
              </a:rPr>
              <a:t>A</a:t>
            </a:r>
            <a:r>
              <a:rPr sz="1585" i="1" spc="-30" dirty="0">
                <a:latin typeface="Verdana"/>
                <a:cs typeface="Verdana"/>
              </a:rPr>
              <a:t>,</a:t>
            </a:r>
            <a:r>
              <a:rPr sz="1585" i="1" spc="-277" dirty="0">
                <a:latin typeface="Verdana"/>
                <a:cs typeface="Verdana"/>
              </a:rPr>
              <a:t> </a:t>
            </a:r>
            <a:r>
              <a:rPr sz="1585" i="1" spc="79" dirty="0">
                <a:latin typeface="Arial"/>
                <a:cs typeface="Arial"/>
              </a:rPr>
              <a:t>W</a:t>
            </a:r>
            <a:r>
              <a:rPr sz="1585" i="1" spc="277" dirty="0">
                <a:latin typeface="Arial"/>
                <a:cs typeface="Arial"/>
              </a:rPr>
              <a:t> </a:t>
            </a:r>
            <a:r>
              <a:rPr sz="1585" spc="129" dirty="0">
                <a:latin typeface="Cambria"/>
                <a:cs typeface="Cambria"/>
              </a:rPr>
              <a:t>∈</a:t>
            </a:r>
            <a:r>
              <a:rPr sz="1585" spc="109" dirty="0">
                <a:latin typeface="Cambria"/>
                <a:cs typeface="Cambria"/>
              </a:rPr>
              <a:t> </a:t>
            </a:r>
            <a:r>
              <a:rPr sz="1585" spc="-10" dirty="0">
                <a:latin typeface="Microsoft Sans Serif"/>
                <a:cs typeface="Microsoft Sans Serif"/>
              </a:rPr>
              <a:t>R</a:t>
            </a:r>
            <a:r>
              <a:rPr sz="1784" i="1" spc="-14" baseline="27777" dirty="0">
                <a:latin typeface="Arial"/>
                <a:cs typeface="Arial"/>
              </a:rPr>
              <a:t>d</a:t>
            </a:r>
            <a:r>
              <a:rPr sz="1486" i="1" spc="-14" baseline="16666" dirty="0">
                <a:latin typeface="Arial"/>
                <a:cs typeface="Arial"/>
              </a:rPr>
              <a:t>h</a:t>
            </a:r>
            <a:r>
              <a:rPr sz="1486" i="1" spc="-252" baseline="16666" dirty="0">
                <a:latin typeface="Arial"/>
                <a:cs typeface="Arial"/>
              </a:rPr>
              <a:t> </a:t>
            </a:r>
            <a:r>
              <a:rPr sz="1784" spc="73" baseline="27777" dirty="0">
                <a:latin typeface="Lucida Sans Unicode"/>
                <a:cs typeface="Lucida Sans Unicode"/>
              </a:rPr>
              <a:t>×</a:t>
            </a:r>
            <a:r>
              <a:rPr sz="1784" i="1" spc="73" baseline="27777" dirty="0">
                <a:latin typeface="Arial"/>
                <a:cs typeface="Arial"/>
              </a:rPr>
              <a:t>d</a:t>
            </a:r>
            <a:r>
              <a:rPr sz="1486" i="1" spc="73" baseline="16666" dirty="0">
                <a:latin typeface="Arial"/>
                <a:cs typeface="Arial"/>
              </a:rPr>
              <a:t>h</a:t>
            </a:r>
            <a:r>
              <a:rPr sz="1486" i="1" spc="-103" baseline="16666" dirty="0">
                <a:latin typeface="Arial"/>
                <a:cs typeface="Arial"/>
              </a:rPr>
              <a:t> </a:t>
            </a:r>
            <a:r>
              <a:rPr sz="1585" spc="-20" dirty="0">
                <a:latin typeface="Tahoma"/>
                <a:cs typeface="Tahoma"/>
              </a:rPr>
              <a:t>,</a:t>
            </a:r>
            <a:r>
              <a:rPr sz="1585" spc="59" dirty="0">
                <a:latin typeface="Tahoma"/>
                <a:cs typeface="Tahoma"/>
              </a:rPr>
              <a:t> </a:t>
            </a:r>
            <a:r>
              <a:rPr sz="1585" i="1" dirty="0">
                <a:latin typeface="Arial"/>
                <a:cs typeface="Arial"/>
              </a:rPr>
              <a:t>U</a:t>
            </a:r>
            <a:r>
              <a:rPr sz="1585" i="1" spc="159" dirty="0">
                <a:latin typeface="Arial"/>
                <a:cs typeface="Arial"/>
              </a:rPr>
              <a:t> </a:t>
            </a:r>
            <a:r>
              <a:rPr sz="1585" spc="129" dirty="0">
                <a:latin typeface="Cambria"/>
                <a:cs typeface="Cambria"/>
              </a:rPr>
              <a:t>∈</a:t>
            </a:r>
            <a:r>
              <a:rPr sz="1585" spc="109" dirty="0">
                <a:latin typeface="Cambria"/>
                <a:cs typeface="Cambria"/>
              </a:rPr>
              <a:t> </a:t>
            </a:r>
            <a:r>
              <a:rPr sz="1585" spc="-10" dirty="0">
                <a:latin typeface="Microsoft Sans Serif"/>
                <a:cs typeface="Microsoft Sans Serif"/>
              </a:rPr>
              <a:t>R</a:t>
            </a:r>
            <a:r>
              <a:rPr sz="1784" i="1" spc="-14" baseline="27777" dirty="0">
                <a:latin typeface="Arial"/>
                <a:cs typeface="Arial"/>
              </a:rPr>
              <a:t>d</a:t>
            </a:r>
            <a:r>
              <a:rPr sz="1486" i="1" spc="-14" baseline="16666" dirty="0">
                <a:latin typeface="Arial"/>
                <a:cs typeface="Arial"/>
              </a:rPr>
              <a:t>h</a:t>
            </a:r>
            <a:r>
              <a:rPr sz="1486" i="1" spc="-252" baseline="16666" dirty="0">
                <a:latin typeface="Arial"/>
                <a:cs typeface="Arial"/>
              </a:rPr>
              <a:t> </a:t>
            </a:r>
            <a:r>
              <a:rPr sz="1784" spc="73" baseline="27777" dirty="0">
                <a:latin typeface="Lucida Sans Unicode"/>
                <a:cs typeface="Lucida Sans Unicode"/>
              </a:rPr>
              <a:t>×</a:t>
            </a:r>
            <a:r>
              <a:rPr sz="1784" i="1" spc="73" baseline="27777" dirty="0">
                <a:latin typeface="Arial"/>
                <a:cs typeface="Arial"/>
              </a:rPr>
              <a:t>d</a:t>
            </a:r>
            <a:r>
              <a:rPr sz="1486" i="1" spc="73" baseline="22222" dirty="0">
                <a:latin typeface="Arial"/>
                <a:cs typeface="Arial"/>
              </a:rPr>
              <a:t>x</a:t>
            </a:r>
            <a:r>
              <a:rPr sz="1486" i="1" spc="386" baseline="22222" dirty="0">
                <a:latin typeface="Arial"/>
                <a:cs typeface="Arial"/>
              </a:rPr>
              <a:t> </a:t>
            </a:r>
            <a:r>
              <a:rPr sz="1585" spc="-20" dirty="0">
                <a:latin typeface="Tahoma"/>
                <a:cs typeface="Tahoma"/>
              </a:rPr>
              <a:t>and</a:t>
            </a:r>
            <a:r>
              <a:rPr sz="1585" spc="59" dirty="0">
                <a:latin typeface="Tahoma"/>
                <a:cs typeface="Tahoma"/>
              </a:rPr>
              <a:t> </a:t>
            </a:r>
            <a:r>
              <a:rPr sz="1585" i="1" spc="-20" dirty="0">
                <a:latin typeface="Arial"/>
                <a:cs typeface="Arial"/>
              </a:rPr>
              <a:t>b</a:t>
            </a:r>
            <a:r>
              <a:rPr sz="1585" i="1" spc="69" dirty="0">
                <a:latin typeface="Arial"/>
                <a:cs typeface="Arial"/>
              </a:rPr>
              <a:t> </a:t>
            </a:r>
            <a:r>
              <a:rPr sz="1585" spc="129" dirty="0">
                <a:latin typeface="Cambria"/>
                <a:cs typeface="Cambria"/>
              </a:rPr>
              <a:t>∈</a:t>
            </a:r>
            <a:r>
              <a:rPr sz="1585" spc="109" dirty="0">
                <a:latin typeface="Cambria"/>
                <a:cs typeface="Cambria"/>
              </a:rPr>
              <a:t> </a:t>
            </a:r>
            <a:r>
              <a:rPr sz="1585" spc="-10" dirty="0">
                <a:latin typeface="Microsoft Sans Serif"/>
                <a:cs typeface="Microsoft Sans Serif"/>
              </a:rPr>
              <a:t>R</a:t>
            </a:r>
            <a:r>
              <a:rPr sz="1784" i="1" spc="-14" baseline="27777" dirty="0">
                <a:latin typeface="Arial"/>
                <a:cs typeface="Arial"/>
              </a:rPr>
              <a:t>d</a:t>
            </a:r>
            <a:r>
              <a:rPr sz="1486" i="1" spc="-14" baseline="16666" dirty="0">
                <a:latin typeface="Arial"/>
                <a:cs typeface="Arial"/>
              </a:rPr>
              <a:t>h</a:t>
            </a:r>
            <a:endParaRPr sz="1486" baseline="16666">
              <a:latin typeface="Arial"/>
              <a:cs typeface="Arial"/>
            </a:endParaRPr>
          </a:p>
        </p:txBody>
      </p:sp>
      <p:sp>
        <p:nvSpPr>
          <p:cNvPr id="25" name="object 25"/>
          <p:cNvSpPr txBox="1"/>
          <p:nvPr/>
        </p:nvSpPr>
        <p:spPr>
          <a:xfrm>
            <a:off x="2228969" y="2902128"/>
            <a:ext cx="4951602" cy="261702"/>
          </a:xfrm>
          <a:prstGeom prst="rect">
            <a:avLst/>
          </a:prstGeom>
          <a:ln w="5054">
            <a:solidFill>
              <a:srgbClr val="000000"/>
            </a:solidFill>
          </a:ln>
        </p:spPr>
        <p:txBody>
          <a:bodyPr vert="horz" wrap="square" lIns="0" tIns="17617" rIns="0" bIns="0" rtlCol="0">
            <a:spAutoFit/>
          </a:bodyPr>
          <a:lstStyle/>
          <a:p>
            <a:pPr marL="79278">
              <a:spcBef>
                <a:spcPts val="139"/>
              </a:spcBef>
            </a:pPr>
            <a:r>
              <a:rPr sz="1585" spc="50" dirty="0">
                <a:latin typeface="Tahoma"/>
                <a:cs typeface="Tahoma"/>
              </a:rPr>
              <a:t>Drift</a:t>
            </a:r>
            <a:r>
              <a:rPr sz="1585" spc="59" dirty="0">
                <a:latin typeface="Tahoma"/>
                <a:cs typeface="Tahoma"/>
              </a:rPr>
              <a:t> </a:t>
            </a:r>
            <a:r>
              <a:rPr sz="1585" spc="149" dirty="0">
                <a:latin typeface="Tahoma"/>
                <a:cs typeface="Tahoma"/>
              </a:rPr>
              <a:t>=</a:t>
            </a:r>
            <a:r>
              <a:rPr sz="1585" spc="59" dirty="0">
                <a:latin typeface="Tahoma"/>
                <a:cs typeface="Tahoma"/>
              </a:rPr>
              <a:t> </a:t>
            </a:r>
            <a:r>
              <a:rPr sz="1585" spc="-30" dirty="0">
                <a:latin typeface="Tahoma"/>
                <a:cs typeface="Tahoma"/>
              </a:rPr>
              <a:t>a</a:t>
            </a:r>
            <a:r>
              <a:rPr sz="1585" spc="59" dirty="0">
                <a:latin typeface="Tahoma"/>
                <a:cs typeface="Tahoma"/>
              </a:rPr>
              <a:t> </a:t>
            </a:r>
            <a:r>
              <a:rPr sz="1585" spc="-20" dirty="0">
                <a:latin typeface="Tahoma"/>
                <a:cs typeface="Tahoma"/>
              </a:rPr>
              <a:t>linear</a:t>
            </a:r>
            <a:r>
              <a:rPr sz="1585" spc="69" dirty="0">
                <a:latin typeface="Tahoma"/>
                <a:cs typeface="Tahoma"/>
              </a:rPr>
              <a:t> </a:t>
            </a:r>
            <a:r>
              <a:rPr sz="1585" spc="-10" dirty="0">
                <a:latin typeface="Tahoma"/>
                <a:cs typeface="Tahoma"/>
              </a:rPr>
              <a:t>component</a:t>
            </a:r>
            <a:r>
              <a:rPr sz="1585" spc="59" dirty="0">
                <a:latin typeface="Tahoma"/>
                <a:cs typeface="Tahoma"/>
              </a:rPr>
              <a:t> </a:t>
            </a:r>
            <a:r>
              <a:rPr sz="1585" spc="149" dirty="0">
                <a:latin typeface="Tahoma"/>
                <a:cs typeface="Tahoma"/>
              </a:rPr>
              <a:t>+</a:t>
            </a:r>
            <a:r>
              <a:rPr sz="1585" spc="59" dirty="0">
                <a:latin typeface="Tahoma"/>
                <a:cs typeface="Tahoma"/>
              </a:rPr>
              <a:t> </a:t>
            </a:r>
            <a:r>
              <a:rPr sz="1585" spc="-30" dirty="0">
                <a:latin typeface="Tahoma"/>
                <a:cs typeface="Tahoma"/>
              </a:rPr>
              <a:t>a</a:t>
            </a:r>
            <a:r>
              <a:rPr sz="1585" spc="59" dirty="0">
                <a:latin typeface="Tahoma"/>
                <a:cs typeface="Tahoma"/>
              </a:rPr>
              <a:t> </a:t>
            </a:r>
            <a:r>
              <a:rPr sz="1585" spc="20" dirty="0">
                <a:latin typeface="Tahoma"/>
                <a:cs typeface="Tahoma"/>
              </a:rPr>
              <a:t>Lipschitz</a:t>
            </a:r>
            <a:r>
              <a:rPr sz="1585" spc="59" dirty="0">
                <a:latin typeface="Tahoma"/>
                <a:cs typeface="Tahoma"/>
              </a:rPr>
              <a:t> </a:t>
            </a:r>
            <a:r>
              <a:rPr sz="1585" spc="-20" dirty="0">
                <a:latin typeface="Tahoma"/>
                <a:cs typeface="Tahoma"/>
              </a:rPr>
              <a:t>nonlinearity</a:t>
            </a:r>
            <a:endParaRPr sz="1585">
              <a:latin typeface="Tahoma"/>
              <a:cs typeface="Tahoma"/>
            </a:endParaRPr>
          </a:p>
        </p:txBody>
      </p:sp>
      <p:pic>
        <p:nvPicPr>
          <p:cNvPr id="26" name="object 26"/>
          <p:cNvPicPr/>
          <p:nvPr/>
        </p:nvPicPr>
        <p:blipFill>
          <a:blip r:embed="rId6" cstate="print"/>
          <a:stretch>
            <a:fillRect/>
          </a:stretch>
        </p:blipFill>
        <p:spPr>
          <a:xfrm>
            <a:off x="2001684" y="3371292"/>
            <a:ext cx="106304" cy="106304"/>
          </a:xfrm>
          <a:prstGeom prst="rect">
            <a:avLst/>
          </a:prstGeom>
        </p:spPr>
      </p:pic>
      <p:sp>
        <p:nvSpPr>
          <p:cNvPr id="27" name="object 27"/>
          <p:cNvSpPr txBox="1"/>
          <p:nvPr/>
        </p:nvSpPr>
        <p:spPr>
          <a:xfrm>
            <a:off x="2148459" y="3422331"/>
            <a:ext cx="6248959" cy="604417"/>
          </a:xfrm>
          <a:prstGeom prst="rect">
            <a:avLst/>
          </a:prstGeom>
        </p:spPr>
        <p:txBody>
          <a:bodyPr vert="horz" wrap="square" lIns="0" tIns="25167" rIns="0" bIns="0" rtlCol="0">
            <a:spAutoFit/>
          </a:bodyPr>
          <a:lstStyle/>
          <a:p>
            <a:pPr marL="75503" marR="60402" indent="2526826">
              <a:lnSpc>
                <a:spcPct val="124500"/>
              </a:lnSpc>
              <a:spcBef>
                <a:spcPts val="198"/>
              </a:spcBef>
            </a:pPr>
            <a:r>
              <a:rPr sz="1585" i="1" dirty="0">
                <a:latin typeface="Verdana"/>
                <a:cs typeface="Verdana"/>
              </a:rPr>
              <a:t>σ</a:t>
            </a:r>
            <a:r>
              <a:rPr sz="1585" spc="40" dirty="0">
                <a:latin typeface="Tahoma"/>
                <a:cs typeface="Tahoma"/>
              </a:rPr>
              <a:t>(</a:t>
            </a:r>
            <a:r>
              <a:rPr sz="1585" i="1" dirty="0">
                <a:latin typeface="Arial"/>
                <a:cs typeface="Arial"/>
              </a:rPr>
              <a:t>h</a:t>
            </a:r>
            <a:r>
              <a:rPr sz="1585" i="1" spc="-119" dirty="0">
                <a:latin typeface="Verdana"/>
                <a:cs typeface="Verdana"/>
              </a:rPr>
              <a:t>,</a:t>
            </a:r>
            <a:r>
              <a:rPr sz="1585" i="1" spc="-287" dirty="0">
                <a:latin typeface="Verdana"/>
                <a:cs typeface="Verdana"/>
              </a:rPr>
              <a:t> </a:t>
            </a:r>
            <a:r>
              <a:rPr sz="1585" i="1" spc="-30" dirty="0">
                <a:latin typeface="Arial"/>
                <a:cs typeface="Arial"/>
              </a:rPr>
              <a:t>x</a:t>
            </a:r>
            <a:r>
              <a:rPr sz="1585" i="1" spc="-297" dirty="0">
                <a:latin typeface="Arial"/>
                <a:cs typeface="Arial"/>
              </a:rPr>
              <a:t> </a:t>
            </a:r>
            <a:r>
              <a:rPr sz="1585" spc="40" dirty="0">
                <a:latin typeface="Tahoma"/>
                <a:cs typeface="Tahoma"/>
              </a:rPr>
              <a:t>)</a:t>
            </a:r>
            <a:r>
              <a:rPr sz="1585" spc="-30" dirty="0">
                <a:latin typeface="Tahoma"/>
                <a:cs typeface="Tahoma"/>
              </a:rPr>
              <a:t> </a:t>
            </a:r>
            <a:r>
              <a:rPr sz="1585" spc="149" dirty="0">
                <a:latin typeface="Tahoma"/>
                <a:cs typeface="Tahoma"/>
              </a:rPr>
              <a:t>=</a:t>
            </a:r>
            <a:r>
              <a:rPr sz="1585" spc="-30" dirty="0">
                <a:latin typeface="Tahoma"/>
                <a:cs typeface="Tahoma"/>
              </a:rPr>
              <a:t> </a:t>
            </a:r>
            <a:r>
              <a:rPr sz="1585" i="1" spc="-198" dirty="0">
                <a:latin typeface="Verdana"/>
                <a:cs typeface="Verdana"/>
              </a:rPr>
              <a:t>є</a:t>
            </a:r>
            <a:r>
              <a:rPr sz="1585" spc="40" dirty="0">
                <a:latin typeface="Tahoma"/>
                <a:cs typeface="Tahoma"/>
              </a:rPr>
              <a:t>(</a:t>
            </a:r>
            <a:r>
              <a:rPr sz="1585" i="1" spc="-50" dirty="0">
                <a:latin typeface="Verdana"/>
                <a:cs typeface="Verdana"/>
              </a:rPr>
              <a:t>σ</a:t>
            </a:r>
            <a:r>
              <a:rPr sz="1784" spc="103" baseline="-9259" dirty="0">
                <a:latin typeface="Tahoma"/>
                <a:cs typeface="Tahoma"/>
              </a:rPr>
              <a:t>1</a:t>
            </a:r>
            <a:r>
              <a:rPr sz="1585" i="1" spc="20" dirty="0">
                <a:latin typeface="Arial"/>
                <a:cs typeface="Arial"/>
              </a:rPr>
              <a:t>I</a:t>
            </a:r>
            <a:r>
              <a:rPr sz="1585" i="1" spc="139" dirty="0">
                <a:latin typeface="Arial"/>
                <a:cs typeface="Arial"/>
              </a:rPr>
              <a:t> </a:t>
            </a:r>
            <a:r>
              <a:rPr sz="1585" spc="149" dirty="0">
                <a:latin typeface="Tahoma"/>
                <a:cs typeface="Tahoma"/>
              </a:rPr>
              <a:t>+</a:t>
            </a:r>
            <a:r>
              <a:rPr sz="1585" spc="-129" dirty="0">
                <a:latin typeface="Tahoma"/>
                <a:cs typeface="Tahoma"/>
              </a:rPr>
              <a:t> </a:t>
            </a:r>
            <a:r>
              <a:rPr sz="1585" i="1" spc="-50" dirty="0">
                <a:latin typeface="Verdana"/>
                <a:cs typeface="Verdana"/>
              </a:rPr>
              <a:t>σ</a:t>
            </a:r>
            <a:r>
              <a:rPr sz="1784" spc="87" baseline="-9259" dirty="0">
                <a:latin typeface="Tahoma"/>
                <a:cs typeface="Tahoma"/>
              </a:rPr>
              <a:t>2</a:t>
            </a:r>
            <a:r>
              <a:rPr sz="1585" spc="20" dirty="0">
                <a:latin typeface="Trebuchet MS"/>
                <a:cs typeface="Trebuchet MS"/>
              </a:rPr>
              <a:t>dia</a:t>
            </a:r>
            <a:r>
              <a:rPr sz="1585" spc="50" dirty="0">
                <a:latin typeface="Trebuchet MS"/>
                <a:cs typeface="Trebuchet MS"/>
              </a:rPr>
              <a:t>g</a:t>
            </a:r>
            <a:r>
              <a:rPr sz="1585" spc="40" dirty="0">
                <a:latin typeface="Tahoma"/>
                <a:cs typeface="Tahoma"/>
              </a:rPr>
              <a:t>(</a:t>
            </a:r>
            <a:r>
              <a:rPr sz="1585" i="1" spc="69" dirty="0">
                <a:latin typeface="Arial"/>
                <a:cs typeface="Arial"/>
              </a:rPr>
              <a:t>f</a:t>
            </a:r>
            <a:r>
              <a:rPr sz="1585" i="1" spc="-99" dirty="0">
                <a:latin typeface="Arial"/>
                <a:cs typeface="Arial"/>
              </a:rPr>
              <a:t> </a:t>
            </a:r>
            <a:r>
              <a:rPr sz="1585" spc="40" dirty="0">
                <a:latin typeface="Tahoma"/>
                <a:cs typeface="Tahoma"/>
              </a:rPr>
              <a:t>(</a:t>
            </a:r>
            <a:r>
              <a:rPr sz="1585" i="1" dirty="0">
                <a:latin typeface="Arial"/>
                <a:cs typeface="Arial"/>
              </a:rPr>
              <a:t>h</a:t>
            </a:r>
            <a:r>
              <a:rPr sz="1585" i="1" spc="-119" dirty="0">
                <a:latin typeface="Verdana"/>
                <a:cs typeface="Verdana"/>
              </a:rPr>
              <a:t>,</a:t>
            </a:r>
            <a:r>
              <a:rPr sz="1585" i="1" spc="-277" dirty="0">
                <a:latin typeface="Verdana"/>
                <a:cs typeface="Verdana"/>
              </a:rPr>
              <a:t> </a:t>
            </a:r>
            <a:r>
              <a:rPr sz="1585" i="1" spc="-30" dirty="0">
                <a:latin typeface="Arial"/>
                <a:cs typeface="Arial"/>
              </a:rPr>
              <a:t>x</a:t>
            </a:r>
            <a:r>
              <a:rPr sz="1585" i="1" spc="-297" dirty="0">
                <a:latin typeface="Arial"/>
                <a:cs typeface="Arial"/>
              </a:rPr>
              <a:t> </a:t>
            </a:r>
            <a:r>
              <a:rPr sz="1585" spc="40" dirty="0">
                <a:latin typeface="Tahoma"/>
                <a:cs typeface="Tahoma"/>
              </a:rPr>
              <a:t>)))</a:t>
            </a:r>
            <a:r>
              <a:rPr sz="1585" i="1" spc="-109" dirty="0">
                <a:latin typeface="Verdana"/>
                <a:cs typeface="Verdana"/>
              </a:rPr>
              <a:t>,  </a:t>
            </a:r>
            <a:r>
              <a:rPr sz="1585" spc="-50" dirty="0">
                <a:latin typeface="Tahoma"/>
                <a:cs typeface="Tahoma"/>
              </a:rPr>
              <a:t>where</a:t>
            </a:r>
            <a:r>
              <a:rPr sz="1585" spc="59" dirty="0">
                <a:latin typeface="Tahoma"/>
                <a:cs typeface="Tahoma"/>
              </a:rPr>
              <a:t> </a:t>
            </a:r>
            <a:r>
              <a:rPr sz="1585" i="1" spc="-198" dirty="0">
                <a:latin typeface="Verdana"/>
                <a:cs typeface="Verdana"/>
              </a:rPr>
              <a:t>є</a:t>
            </a:r>
            <a:r>
              <a:rPr sz="1585" i="1" spc="-99" dirty="0">
                <a:latin typeface="Verdana"/>
                <a:cs typeface="Verdana"/>
              </a:rPr>
              <a:t> </a:t>
            </a:r>
            <a:r>
              <a:rPr sz="1585" i="1" dirty="0">
                <a:latin typeface="Verdana"/>
                <a:cs typeface="Verdana"/>
              </a:rPr>
              <a:t>&gt;</a:t>
            </a:r>
            <a:r>
              <a:rPr sz="1585" i="1" spc="-99" dirty="0">
                <a:latin typeface="Verdana"/>
                <a:cs typeface="Verdana"/>
              </a:rPr>
              <a:t> </a:t>
            </a:r>
            <a:r>
              <a:rPr sz="1585" spc="-30" dirty="0">
                <a:latin typeface="Tahoma"/>
                <a:cs typeface="Tahoma"/>
              </a:rPr>
              <a:t>0</a:t>
            </a:r>
            <a:r>
              <a:rPr sz="1585" spc="69" dirty="0">
                <a:latin typeface="Tahoma"/>
                <a:cs typeface="Tahoma"/>
              </a:rPr>
              <a:t> </a:t>
            </a:r>
            <a:r>
              <a:rPr sz="1585" spc="-20" dirty="0">
                <a:latin typeface="Tahoma"/>
                <a:cs typeface="Tahoma"/>
              </a:rPr>
              <a:t>is</a:t>
            </a:r>
            <a:r>
              <a:rPr sz="1585" spc="59" dirty="0">
                <a:latin typeface="Tahoma"/>
                <a:cs typeface="Tahoma"/>
              </a:rPr>
              <a:t> </a:t>
            </a:r>
            <a:r>
              <a:rPr sz="1585" spc="-10" dirty="0">
                <a:latin typeface="Tahoma"/>
                <a:cs typeface="Tahoma"/>
              </a:rPr>
              <a:t>small,</a:t>
            </a:r>
            <a:r>
              <a:rPr sz="1585" spc="59" dirty="0">
                <a:latin typeface="Tahoma"/>
                <a:cs typeface="Tahoma"/>
              </a:rPr>
              <a:t> </a:t>
            </a:r>
            <a:r>
              <a:rPr sz="1585" spc="-20" dirty="0">
                <a:latin typeface="Tahoma"/>
                <a:cs typeface="Tahoma"/>
              </a:rPr>
              <a:t>and</a:t>
            </a:r>
            <a:r>
              <a:rPr sz="1585" spc="69" dirty="0">
                <a:latin typeface="Tahoma"/>
                <a:cs typeface="Tahoma"/>
              </a:rPr>
              <a:t> </a:t>
            </a:r>
            <a:r>
              <a:rPr sz="1585" i="1" spc="-40" dirty="0">
                <a:latin typeface="Verdana"/>
                <a:cs typeface="Verdana"/>
              </a:rPr>
              <a:t>σ</a:t>
            </a:r>
            <a:r>
              <a:rPr sz="1784" spc="-59" baseline="-9259" dirty="0">
                <a:latin typeface="Tahoma"/>
                <a:cs typeface="Tahoma"/>
              </a:rPr>
              <a:t>1</a:t>
            </a:r>
            <a:r>
              <a:rPr sz="1784" spc="297" baseline="-9259" dirty="0">
                <a:latin typeface="Tahoma"/>
                <a:cs typeface="Tahoma"/>
              </a:rPr>
              <a:t> </a:t>
            </a:r>
            <a:r>
              <a:rPr sz="1585" spc="426" dirty="0">
                <a:latin typeface="Cambria"/>
                <a:cs typeface="Cambria"/>
              </a:rPr>
              <a:t>≥</a:t>
            </a:r>
            <a:r>
              <a:rPr sz="1585" spc="109" dirty="0">
                <a:latin typeface="Cambria"/>
                <a:cs typeface="Cambria"/>
              </a:rPr>
              <a:t> </a:t>
            </a:r>
            <a:r>
              <a:rPr sz="1585" spc="-30" dirty="0">
                <a:latin typeface="Tahoma"/>
                <a:cs typeface="Tahoma"/>
              </a:rPr>
              <a:t>0</a:t>
            </a:r>
            <a:r>
              <a:rPr sz="1585" spc="59" dirty="0">
                <a:latin typeface="Tahoma"/>
                <a:cs typeface="Tahoma"/>
              </a:rPr>
              <a:t> </a:t>
            </a:r>
            <a:r>
              <a:rPr sz="1585" spc="-20" dirty="0">
                <a:latin typeface="Tahoma"/>
                <a:cs typeface="Tahoma"/>
              </a:rPr>
              <a:t>and</a:t>
            </a:r>
            <a:r>
              <a:rPr sz="1585" spc="59" dirty="0">
                <a:latin typeface="Tahoma"/>
                <a:cs typeface="Tahoma"/>
              </a:rPr>
              <a:t> </a:t>
            </a:r>
            <a:r>
              <a:rPr sz="1585" i="1" spc="-40" dirty="0">
                <a:latin typeface="Verdana"/>
                <a:cs typeface="Verdana"/>
              </a:rPr>
              <a:t>σ</a:t>
            </a:r>
            <a:r>
              <a:rPr sz="1784" spc="-59" baseline="-9259" dirty="0">
                <a:latin typeface="Tahoma"/>
                <a:cs typeface="Tahoma"/>
              </a:rPr>
              <a:t>2</a:t>
            </a:r>
            <a:r>
              <a:rPr sz="1784" spc="297" baseline="-9259" dirty="0">
                <a:latin typeface="Tahoma"/>
                <a:cs typeface="Tahoma"/>
              </a:rPr>
              <a:t> </a:t>
            </a:r>
            <a:r>
              <a:rPr sz="1585" spc="426" dirty="0">
                <a:latin typeface="Cambria"/>
                <a:cs typeface="Cambria"/>
              </a:rPr>
              <a:t>≥</a:t>
            </a:r>
            <a:r>
              <a:rPr sz="1585" spc="119" dirty="0">
                <a:latin typeface="Cambria"/>
                <a:cs typeface="Cambria"/>
              </a:rPr>
              <a:t> </a:t>
            </a:r>
            <a:r>
              <a:rPr sz="1585" spc="-30" dirty="0">
                <a:latin typeface="Tahoma"/>
                <a:cs typeface="Tahoma"/>
              </a:rPr>
              <a:t>0</a:t>
            </a:r>
            <a:r>
              <a:rPr sz="1585" spc="59" dirty="0">
                <a:latin typeface="Tahoma"/>
                <a:cs typeface="Tahoma"/>
              </a:rPr>
              <a:t> </a:t>
            </a:r>
            <a:r>
              <a:rPr sz="1585" spc="-59" dirty="0">
                <a:latin typeface="Tahoma"/>
                <a:cs typeface="Tahoma"/>
              </a:rPr>
              <a:t>are</a:t>
            </a:r>
            <a:r>
              <a:rPr sz="1585" spc="59" dirty="0">
                <a:latin typeface="Tahoma"/>
                <a:cs typeface="Tahoma"/>
              </a:rPr>
              <a:t> </a:t>
            </a:r>
            <a:r>
              <a:rPr sz="1585" spc="-10" dirty="0">
                <a:latin typeface="Tahoma"/>
                <a:cs typeface="Tahoma"/>
              </a:rPr>
              <a:t>tunable</a:t>
            </a:r>
            <a:r>
              <a:rPr sz="1585" spc="69" dirty="0">
                <a:latin typeface="Tahoma"/>
                <a:cs typeface="Tahoma"/>
              </a:rPr>
              <a:t> </a:t>
            </a:r>
            <a:r>
              <a:rPr sz="1585" spc="-40" dirty="0">
                <a:latin typeface="Tahoma"/>
                <a:cs typeface="Tahoma"/>
              </a:rPr>
              <a:t>parameters</a:t>
            </a:r>
            <a:endParaRPr sz="1585">
              <a:latin typeface="Tahoma"/>
              <a:cs typeface="Tahoma"/>
            </a:endParaRPr>
          </a:p>
        </p:txBody>
      </p:sp>
      <p:sp>
        <p:nvSpPr>
          <p:cNvPr id="31" name="object 31"/>
          <p:cNvSpPr txBox="1">
            <a:spLocks noGrp="1"/>
          </p:cNvSpPr>
          <p:nvPr>
            <p:ph type="sldNum" sz="quarter" idx="12"/>
          </p:nvPr>
        </p:nvSpPr>
        <p:spPr>
          <a:xfrm>
            <a:off x="23571514" y="1921885"/>
            <a:ext cx="1661018" cy="185435"/>
          </a:xfrm>
          <a:prstGeom prst="rect">
            <a:avLst/>
          </a:prstGeom>
        </p:spPr>
        <p:txBody>
          <a:bodyPr vert="horz" wrap="square" lIns="0" tIns="0" rIns="0" bIns="0" rtlCol="0" anchor="b">
            <a:spAutoFit/>
          </a:bodyPr>
          <a:lstStyle/>
          <a:p>
            <a:pPr marL="75503">
              <a:lnSpc>
                <a:spcPts val="1149"/>
              </a:lnSpc>
            </a:pPr>
            <a:fld id="{81D60167-4931-47E6-BA6A-407CBD079E47}" type="slidenum">
              <a:rPr spc="-20" dirty="0"/>
              <a:pPr marL="75503">
                <a:lnSpc>
                  <a:spcPts val="1149"/>
                </a:lnSpc>
              </a:pPr>
              <a:t>7</a:t>
            </a:fld>
            <a:r>
              <a:rPr spc="-139" dirty="0"/>
              <a:t> </a:t>
            </a:r>
            <a:r>
              <a:rPr spc="139" dirty="0"/>
              <a:t>/</a:t>
            </a:r>
            <a:r>
              <a:rPr spc="-139" dirty="0"/>
              <a:t> </a:t>
            </a:r>
            <a:r>
              <a:rPr spc="-20" dirty="0"/>
              <a:t>38</a:t>
            </a:r>
          </a:p>
        </p:txBody>
      </p:sp>
      <p:sp>
        <p:nvSpPr>
          <p:cNvPr id="28" name="object 28"/>
          <p:cNvSpPr txBox="1"/>
          <p:nvPr/>
        </p:nvSpPr>
        <p:spPr>
          <a:xfrm>
            <a:off x="10130241" y="3482503"/>
            <a:ext cx="323396" cy="268055"/>
          </a:xfrm>
          <a:prstGeom prst="rect">
            <a:avLst/>
          </a:prstGeom>
        </p:spPr>
        <p:txBody>
          <a:bodyPr vert="horz" wrap="square" lIns="0" tIns="23909" rIns="0" bIns="0" rtlCol="0">
            <a:spAutoFit/>
          </a:bodyPr>
          <a:lstStyle/>
          <a:p>
            <a:pPr marL="25168">
              <a:spcBef>
                <a:spcPts val="188"/>
              </a:spcBef>
            </a:pPr>
            <a:r>
              <a:rPr sz="1585" spc="20" dirty="0">
                <a:latin typeface="Tahoma"/>
                <a:cs typeface="Tahoma"/>
              </a:rPr>
              <a:t>(8)</a:t>
            </a:r>
            <a:endParaRPr sz="1585">
              <a:latin typeface="Tahoma"/>
              <a:cs typeface="Tahoma"/>
            </a:endParaRPr>
          </a:p>
        </p:txBody>
      </p:sp>
      <p:sp>
        <p:nvSpPr>
          <p:cNvPr id="29" name="object 29"/>
          <p:cNvSpPr txBox="1"/>
          <p:nvPr/>
        </p:nvSpPr>
        <p:spPr>
          <a:xfrm>
            <a:off x="2228968" y="4220905"/>
            <a:ext cx="4134934" cy="261702"/>
          </a:xfrm>
          <a:prstGeom prst="rect">
            <a:avLst/>
          </a:prstGeom>
          <a:ln w="5054">
            <a:solidFill>
              <a:srgbClr val="000000"/>
            </a:solidFill>
          </a:ln>
        </p:spPr>
        <p:txBody>
          <a:bodyPr vert="horz" wrap="square" lIns="0" tIns="17617" rIns="0" bIns="0" rtlCol="0">
            <a:spAutoFit/>
          </a:bodyPr>
          <a:lstStyle/>
          <a:p>
            <a:pPr marL="79278">
              <a:spcBef>
                <a:spcPts val="139"/>
              </a:spcBef>
            </a:pPr>
            <a:r>
              <a:rPr sz="1585" dirty="0">
                <a:latin typeface="Tahoma"/>
                <a:cs typeface="Tahoma"/>
              </a:rPr>
              <a:t>Diffusion</a:t>
            </a:r>
            <a:r>
              <a:rPr sz="1585" spc="59" dirty="0">
                <a:latin typeface="Tahoma"/>
                <a:cs typeface="Tahoma"/>
              </a:rPr>
              <a:t> </a:t>
            </a:r>
            <a:r>
              <a:rPr sz="1585" spc="149" dirty="0">
                <a:latin typeface="Tahoma"/>
                <a:cs typeface="Tahoma"/>
              </a:rPr>
              <a:t>=</a:t>
            </a:r>
            <a:r>
              <a:rPr sz="1585" spc="59" dirty="0">
                <a:latin typeface="Tahoma"/>
                <a:cs typeface="Tahoma"/>
              </a:rPr>
              <a:t> </a:t>
            </a:r>
            <a:r>
              <a:rPr sz="1585" spc="-10" dirty="0">
                <a:latin typeface="Tahoma"/>
                <a:cs typeface="Tahoma"/>
              </a:rPr>
              <a:t>additive</a:t>
            </a:r>
            <a:r>
              <a:rPr sz="1585" spc="69" dirty="0">
                <a:latin typeface="Tahoma"/>
                <a:cs typeface="Tahoma"/>
              </a:rPr>
              <a:t> </a:t>
            </a:r>
            <a:r>
              <a:rPr sz="1585" spc="149" dirty="0">
                <a:latin typeface="Tahoma"/>
                <a:cs typeface="Tahoma"/>
              </a:rPr>
              <a:t>+</a:t>
            </a:r>
            <a:r>
              <a:rPr sz="1585" spc="59" dirty="0">
                <a:latin typeface="Tahoma"/>
                <a:cs typeface="Tahoma"/>
              </a:rPr>
              <a:t> </a:t>
            </a:r>
            <a:r>
              <a:rPr sz="1585" spc="-30" dirty="0">
                <a:latin typeface="Tahoma"/>
                <a:cs typeface="Tahoma"/>
              </a:rPr>
              <a:t>a</a:t>
            </a:r>
            <a:r>
              <a:rPr sz="1585" spc="69" dirty="0">
                <a:latin typeface="Tahoma"/>
                <a:cs typeface="Tahoma"/>
              </a:rPr>
              <a:t> </a:t>
            </a:r>
            <a:r>
              <a:rPr sz="1585" spc="10" dirty="0">
                <a:latin typeface="Tahoma"/>
                <a:cs typeface="Tahoma"/>
              </a:rPr>
              <a:t>multiplicative</a:t>
            </a:r>
            <a:r>
              <a:rPr sz="1585" spc="59" dirty="0">
                <a:latin typeface="Tahoma"/>
                <a:cs typeface="Tahoma"/>
              </a:rPr>
              <a:t> </a:t>
            </a:r>
            <a:r>
              <a:rPr sz="1585" spc="-40" dirty="0">
                <a:latin typeface="Tahoma"/>
                <a:cs typeface="Tahoma"/>
              </a:rPr>
              <a:t>noise</a:t>
            </a:r>
            <a:endParaRPr sz="1585">
              <a:latin typeface="Tahoma"/>
              <a:cs typeface="Tahoma"/>
            </a:endParaRPr>
          </a:p>
        </p:txBody>
      </p:sp>
      <p:sp>
        <p:nvSpPr>
          <p:cNvPr id="30" name="object 30"/>
          <p:cNvSpPr txBox="1"/>
          <p:nvPr/>
        </p:nvSpPr>
        <p:spPr>
          <a:xfrm>
            <a:off x="1734940" y="4863866"/>
            <a:ext cx="7151193" cy="485807"/>
          </a:xfrm>
          <a:prstGeom prst="rect">
            <a:avLst/>
          </a:prstGeom>
        </p:spPr>
        <p:txBody>
          <a:bodyPr vert="horz" wrap="square" lIns="0" tIns="23909" rIns="0" bIns="0" rtlCol="0">
            <a:spAutoFit/>
          </a:bodyPr>
          <a:lstStyle/>
          <a:p>
            <a:pPr marL="25168">
              <a:lnSpc>
                <a:spcPts val="1843"/>
              </a:lnSpc>
              <a:spcBef>
                <a:spcPts val="188"/>
              </a:spcBef>
            </a:pPr>
            <a:r>
              <a:rPr sz="1585" dirty="0">
                <a:latin typeface="Tahoma"/>
                <a:cs typeface="Tahoma"/>
              </a:rPr>
              <a:t>One</a:t>
            </a:r>
            <a:r>
              <a:rPr sz="1585" spc="59" dirty="0">
                <a:latin typeface="Tahoma"/>
                <a:cs typeface="Tahoma"/>
              </a:rPr>
              <a:t> </a:t>
            </a:r>
            <a:r>
              <a:rPr sz="1585" spc="-20" dirty="0">
                <a:latin typeface="Tahoma"/>
                <a:cs typeface="Tahoma"/>
              </a:rPr>
              <a:t>can</a:t>
            </a:r>
            <a:r>
              <a:rPr sz="1585" spc="59" dirty="0">
                <a:latin typeface="Tahoma"/>
                <a:cs typeface="Tahoma"/>
              </a:rPr>
              <a:t> </a:t>
            </a:r>
            <a:r>
              <a:rPr sz="1585" spc="-30" dirty="0">
                <a:latin typeface="Tahoma"/>
                <a:cs typeface="Tahoma"/>
              </a:rPr>
              <a:t>set</a:t>
            </a:r>
            <a:r>
              <a:rPr sz="1585" spc="59" dirty="0">
                <a:latin typeface="Tahoma"/>
                <a:cs typeface="Tahoma"/>
              </a:rPr>
              <a:t> </a:t>
            </a:r>
            <a:r>
              <a:rPr sz="1585" i="1" spc="-198" dirty="0">
                <a:latin typeface="Verdana"/>
                <a:cs typeface="Verdana"/>
              </a:rPr>
              <a:t>є</a:t>
            </a:r>
            <a:r>
              <a:rPr sz="1585" i="1" spc="-99" dirty="0">
                <a:latin typeface="Verdana"/>
                <a:cs typeface="Verdana"/>
              </a:rPr>
              <a:t> </a:t>
            </a:r>
            <a:r>
              <a:rPr sz="1585" spc="149" dirty="0">
                <a:latin typeface="Tahoma"/>
                <a:cs typeface="Tahoma"/>
              </a:rPr>
              <a:t>=</a:t>
            </a:r>
            <a:r>
              <a:rPr sz="1585" spc="-30" dirty="0">
                <a:latin typeface="Tahoma"/>
                <a:cs typeface="Tahoma"/>
              </a:rPr>
              <a:t> 0</a:t>
            </a:r>
            <a:r>
              <a:rPr sz="1585" spc="59" dirty="0">
                <a:latin typeface="Tahoma"/>
                <a:cs typeface="Tahoma"/>
              </a:rPr>
              <a:t> </a:t>
            </a:r>
            <a:r>
              <a:rPr sz="1585" spc="20" dirty="0">
                <a:latin typeface="Tahoma"/>
                <a:cs typeface="Tahoma"/>
              </a:rPr>
              <a:t>at</a:t>
            </a:r>
            <a:r>
              <a:rPr sz="1585" spc="59" dirty="0">
                <a:latin typeface="Tahoma"/>
                <a:cs typeface="Tahoma"/>
              </a:rPr>
              <a:t> </a:t>
            </a:r>
            <a:r>
              <a:rPr sz="1585" spc="20" dirty="0">
                <a:latin typeface="Tahoma"/>
                <a:cs typeface="Tahoma"/>
              </a:rPr>
              <a:t>i</a:t>
            </a:r>
            <a:r>
              <a:rPr sz="1585" spc="-30" dirty="0">
                <a:latin typeface="Tahoma"/>
                <a:cs typeface="Tahoma"/>
              </a:rPr>
              <a:t>nferenc</a:t>
            </a:r>
            <a:r>
              <a:rPr sz="1585" spc="-89" dirty="0">
                <a:latin typeface="Tahoma"/>
                <a:cs typeface="Tahoma"/>
              </a:rPr>
              <a:t>e</a:t>
            </a:r>
            <a:r>
              <a:rPr sz="1585" spc="59" dirty="0">
                <a:latin typeface="Tahoma"/>
                <a:cs typeface="Tahoma"/>
              </a:rPr>
              <a:t> </a:t>
            </a:r>
            <a:r>
              <a:rPr sz="1585" dirty="0">
                <a:latin typeface="Tahoma"/>
                <a:cs typeface="Tahoma"/>
              </a:rPr>
              <a:t>time</a:t>
            </a:r>
            <a:endParaRPr sz="1585">
              <a:latin typeface="Tahoma"/>
              <a:cs typeface="Tahoma"/>
            </a:endParaRPr>
          </a:p>
          <a:p>
            <a:pPr marL="84311">
              <a:lnSpc>
                <a:spcPts val="1843"/>
              </a:lnSpc>
            </a:pPr>
            <a:r>
              <a:rPr sz="1585" spc="79" dirty="0">
                <a:latin typeface="Tahoma"/>
                <a:cs typeface="Tahoma"/>
              </a:rPr>
              <a:t>=</a:t>
            </a:r>
            <a:r>
              <a:rPr sz="1585" spc="79" dirty="0">
                <a:latin typeface="Cambria"/>
                <a:cs typeface="Cambria"/>
              </a:rPr>
              <a:t>⇒ </a:t>
            </a:r>
            <a:r>
              <a:rPr sz="1585" spc="258" dirty="0">
                <a:latin typeface="Cambria"/>
                <a:cs typeface="Cambria"/>
              </a:rPr>
              <a:t> </a:t>
            </a:r>
            <a:r>
              <a:rPr sz="1585" spc="-40" dirty="0">
                <a:latin typeface="Tahoma"/>
                <a:cs typeface="Tahoma"/>
              </a:rPr>
              <a:t>noise</a:t>
            </a:r>
            <a:r>
              <a:rPr sz="1585" spc="79" dirty="0">
                <a:latin typeface="Tahoma"/>
                <a:cs typeface="Tahoma"/>
              </a:rPr>
              <a:t> </a:t>
            </a:r>
            <a:r>
              <a:rPr sz="1585" spc="-10" dirty="0">
                <a:latin typeface="Tahoma"/>
                <a:cs typeface="Tahoma"/>
              </a:rPr>
              <a:t>injections</a:t>
            </a:r>
            <a:r>
              <a:rPr sz="1585" spc="69" dirty="0">
                <a:latin typeface="Tahoma"/>
                <a:cs typeface="Tahoma"/>
              </a:rPr>
              <a:t> </a:t>
            </a:r>
            <a:r>
              <a:rPr sz="1585" dirty="0">
                <a:latin typeface="Tahoma"/>
                <a:cs typeface="Tahoma"/>
              </a:rPr>
              <a:t>in</a:t>
            </a:r>
            <a:r>
              <a:rPr sz="1585" spc="69" dirty="0">
                <a:latin typeface="Tahoma"/>
                <a:cs typeface="Tahoma"/>
              </a:rPr>
              <a:t> </a:t>
            </a:r>
            <a:r>
              <a:rPr sz="1585" spc="79" dirty="0">
                <a:latin typeface="Tahoma"/>
                <a:cs typeface="Tahoma"/>
              </a:rPr>
              <a:t>NRNNs </a:t>
            </a:r>
            <a:r>
              <a:rPr sz="1585" spc="-20" dirty="0">
                <a:latin typeface="Tahoma"/>
                <a:cs typeface="Tahoma"/>
              </a:rPr>
              <a:t>can</a:t>
            </a:r>
            <a:r>
              <a:rPr sz="1585" spc="69" dirty="0">
                <a:latin typeface="Tahoma"/>
                <a:cs typeface="Tahoma"/>
              </a:rPr>
              <a:t> </a:t>
            </a:r>
            <a:r>
              <a:rPr sz="1585" spc="-40" dirty="0">
                <a:latin typeface="Tahoma"/>
                <a:cs typeface="Tahoma"/>
              </a:rPr>
              <a:t>be</a:t>
            </a:r>
            <a:r>
              <a:rPr sz="1585" spc="79" dirty="0">
                <a:latin typeface="Tahoma"/>
                <a:cs typeface="Tahoma"/>
              </a:rPr>
              <a:t> </a:t>
            </a:r>
            <a:r>
              <a:rPr sz="1585" spc="-50" dirty="0">
                <a:latin typeface="Tahoma"/>
                <a:cs typeface="Tahoma"/>
              </a:rPr>
              <a:t>viewed</a:t>
            </a:r>
            <a:r>
              <a:rPr sz="1585" spc="69" dirty="0">
                <a:latin typeface="Tahoma"/>
                <a:cs typeface="Tahoma"/>
              </a:rPr>
              <a:t> </a:t>
            </a:r>
            <a:r>
              <a:rPr sz="1585" spc="-50" dirty="0">
                <a:latin typeface="Tahoma"/>
                <a:cs typeface="Tahoma"/>
              </a:rPr>
              <a:t>as</a:t>
            </a:r>
            <a:r>
              <a:rPr sz="1585" spc="69" dirty="0">
                <a:latin typeface="Tahoma"/>
                <a:cs typeface="Tahoma"/>
              </a:rPr>
              <a:t> </a:t>
            </a:r>
            <a:r>
              <a:rPr sz="1585" spc="-30" dirty="0">
                <a:latin typeface="Tahoma"/>
                <a:cs typeface="Tahoma"/>
              </a:rPr>
              <a:t>a</a:t>
            </a:r>
            <a:r>
              <a:rPr sz="1585" spc="79" dirty="0">
                <a:latin typeface="Tahoma"/>
                <a:cs typeface="Tahoma"/>
              </a:rPr>
              <a:t> </a:t>
            </a:r>
            <a:r>
              <a:rPr sz="1585" i="1" spc="-20" dirty="0">
                <a:latin typeface="Arial"/>
                <a:cs typeface="Arial"/>
              </a:rPr>
              <a:t>stochastic</a:t>
            </a:r>
            <a:r>
              <a:rPr sz="1585" i="1" spc="129" dirty="0">
                <a:latin typeface="Arial"/>
                <a:cs typeface="Arial"/>
              </a:rPr>
              <a:t> </a:t>
            </a:r>
            <a:r>
              <a:rPr sz="1585" i="1" spc="-30" dirty="0">
                <a:latin typeface="Arial"/>
                <a:cs typeface="Arial"/>
              </a:rPr>
              <a:t>learning</a:t>
            </a:r>
            <a:r>
              <a:rPr sz="1585" i="1" spc="139" dirty="0">
                <a:latin typeface="Arial"/>
                <a:cs typeface="Arial"/>
              </a:rPr>
              <a:t> </a:t>
            </a:r>
            <a:r>
              <a:rPr sz="1585" i="1" spc="-10" dirty="0">
                <a:latin typeface="Arial"/>
                <a:cs typeface="Arial"/>
              </a:rPr>
              <a:t>strategy</a:t>
            </a:r>
            <a:endParaRPr sz="1585">
              <a:latin typeface="Arial"/>
              <a:cs typeface="Aria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8195" y="0"/>
            <a:ext cx="9131836" cy="390088"/>
            <a:chOff x="0" y="0"/>
            <a:chExt cx="4608195" cy="196850"/>
          </a:xfrm>
        </p:grpSpPr>
        <p:sp>
          <p:nvSpPr>
            <p:cNvPr id="3" name="object 3"/>
            <p:cNvSpPr/>
            <p:nvPr/>
          </p:nvSpPr>
          <p:spPr>
            <a:xfrm>
              <a:off x="120650"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4" name="object 4"/>
            <p:cNvSpPr/>
            <p:nvPr/>
          </p:nvSpPr>
          <p:spPr>
            <a:xfrm>
              <a:off x="171056"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5" name="object 5"/>
            <p:cNvSpPr/>
            <p:nvPr/>
          </p:nvSpPr>
          <p:spPr>
            <a:xfrm>
              <a:off x="221449"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6" name="object 6"/>
            <p:cNvSpPr/>
            <p:nvPr/>
          </p:nvSpPr>
          <p:spPr>
            <a:xfrm>
              <a:off x="8718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7" name="object 7"/>
            <p:cNvSpPr/>
            <p:nvPr/>
          </p:nvSpPr>
          <p:spPr>
            <a:xfrm>
              <a:off x="9222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8" name="object 8"/>
            <p:cNvSpPr/>
            <p:nvPr/>
          </p:nvSpPr>
          <p:spPr>
            <a:xfrm>
              <a:off x="972667"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9" name="object 9"/>
            <p:cNvSpPr/>
            <p:nvPr/>
          </p:nvSpPr>
          <p:spPr>
            <a:xfrm>
              <a:off x="1023061" y="106453"/>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000000"/>
            </a:solidFill>
          </p:spPr>
          <p:txBody>
            <a:bodyPr wrap="square" lIns="0" tIns="0" rIns="0" bIns="0" rtlCol="0"/>
            <a:lstStyle/>
            <a:p>
              <a:endParaRPr sz="3567"/>
            </a:p>
          </p:txBody>
        </p:sp>
        <p:sp>
          <p:nvSpPr>
            <p:cNvPr id="10" name="object 10"/>
            <p:cNvSpPr/>
            <p:nvPr/>
          </p:nvSpPr>
          <p:spPr>
            <a:xfrm>
              <a:off x="1023061"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000000"/>
              </a:solidFill>
            </a:ln>
          </p:spPr>
          <p:txBody>
            <a:bodyPr wrap="square" lIns="0" tIns="0" rIns="0" bIns="0" rtlCol="0"/>
            <a:lstStyle/>
            <a:p>
              <a:endParaRPr sz="3567"/>
            </a:p>
          </p:txBody>
        </p:sp>
        <p:sp>
          <p:nvSpPr>
            <p:cNvPr id="11" name="object 11"/>
            <p:cNvSpPr/>
            <p:nvPr/>
          </p:nvSpPr>
          <p:spPr>
            <a:xfrm>
              <a:off x="1829244"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2" name="object 12"/>
            <p:cNvSpPr/>
            <p:nvPr/>
          </p:nvSpPr>
          <p:spPr>
            <a:xfrm>
              <a:off x="2810255" y="106453"/>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sp>
          <p:nvSpPr>
            <p:cNvPr id="13" name="object 13"/>
            <p:cNvSpPr/>
            <p:nvPr/>
          </p:nvSpPr>
          <p:spPr>
            <a:xfrm>
              <a:off x="4210659" y="106453"/>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5B5B72"/>
              </a:solidFill>
            </a:ln>
          </p:spPr>
          <p:txBody>
            <a:bodyPr wrap="square" lIns="0" tIns="0" rIns="0" bIns="0" rtlCol="0"/>
            <a:lstStyle/>
            <a:p>
              <a:endParaRPr sz="3567"/>
            </a:p>
          </p:txBody>
        </p:sp>
      </p:grpSp>
      <p:sp>
        <p:nvSpPr>
          <p:cNvPr id="14" name="object 14"/>
          <p:cNvSpPr txBox="1"/>
          <p:nvPr/>
        </p:nvSpPr>
        <p:spPr>
          <a:xfrm>
            <a:off x="9822020" y="0"/>
            <a:ext cx="649308" cy="176620"/>
          </a:xfrm>
          <a:prstGeom prst="rect">
            <a:avLst/>
          </a:prstGeom>
        </p:spPr>
        <p:txBody>
          <a:bodyPr vert="horz" wrap="square" lIns="0" tIns="23909" rIns="0" bIns="0" rtlCol="0">
            <a:spAutoFit/>
          </a:bodyPr>
          <a:lstStyle/>
          <a:p>
            <a:pPr marL="25168">
              <a:spcBef>
                <a:spcPts val="188"/>
              </a:spcBef>
            </a:pPr>
            <a:r>
              <a:rPr sz="991" spc="-10" dirty="0">
                <a:solidFill>
                  <a:srgbClr val="5B5B72"/>
                </a:solidFill>
                <a:latin typeface="Tahoma"/>
                <a:cs typeface="Tahoma"/>
                <a:hlinkClick r:id="" action="ppaction://noaction"/>
              </a:rPr>
              <a:t>Conclusion</a:t>
            </a:r>
            <a:endParaRPr sz="991">
              <a:latin typeface="Tahoma"/>
              <a:cs typeface="Tahoma"/>
            </a:endParaRPr>
          </a:p>
        </p:txBody>
      </p:sp>
      <p:grpSp>
        <p:nvGrpSpPr>
          <p:cNvPr id="15" name="object 15"/>
          <p:cNvGrpSpPr/>
          <p:nvPr/>
        </p:nvGrpSpPr>
        <p:grpSpPr>
          <a:xfrm>
            <a:off x="1528195" y="306434"/>
            <a:ext cx="9131836" cy="437903"/>
            <a:chOff x="0" y="154635"/>
            <a:chExt cx="4608195" cy="220979"/>
          </a:xfrm>
        </p:grpSpPr>
        <p:pic>
          <p:nvPicPr>
            <p:cNvPr id="16" name="object 16"/>
            <p:cNvPicPr/>
            <p:nvPr/>
          </p:nvPicPr>
          <p:blipFill>
            <a:blip r:embed="rId2" cstate="print"/>
            <a:stretch>
              <a:fillRect/>
            </a:stretch>
          </p:blipFill>
          <p:spPr>
            <a:xfrm>
              <a:off x="0" y="154635"/>
              <a:ext cx="4608004" cy="56235"/>
            </a:xfrm>
            <a:prstGeom prst="rect">
              <a:avLst/>
            </a:prstGeom>
          </p:spPr>
        </p:pic>
        <p:sp>
          <p:nvSpPr>
            <p:cNvPr id="17" name="object 17"/>
            <p:cNvSpPr/>
            <p:nvPr/>
          </p:nvSpPr>
          <p:spPr>
            <a:xfrm>
              <a:off x="0" y="196824"/>
              <a:ext cx="4608195" cy="179070"/>
            </a:xfrm>
            <a:custGeom>
              <a:avLst/>
              <a:gdLst/>
              <a:ahLst/>
              <a:cxnLst/>
              <a:rect l="l" t="t" r="r" b="b"/>
              <a:pathLst>
                <a:path w="4608195" h="179070">
                  <a:moveTo>
                    <a:pt x="4608004" y="0"/>
                  </a:moveTo>
                  <a:lnTo>
                    <a:pt x="0" y="0"/>
                  </a:lnTo>
                  <a:lnTo>
                    <a:pt x="0" y="178536"/>
                  </a:lnTo>
                  <a:lnTo>
                    <a:pt x="4608004" y="178536"/>
                  </a:lnTo>
                  <a:lnTo>
                    <a:pt x="4608004" y="0"/>
                  </a:lnTo>
                  <a:close/>
                </a:path>
              </a:pathLst>
            </a:custGeom>
            <a:solidFill>
              <a:srgbClr val="D6D6EF"/>
            </a:solidFill>
          </p:spPr>
          <p:txBody>
            <a:bodyPr wrap="square" lIns="0" tIns="0" rIns="0" bIns="0" rtlCol="0"/>
            <a:lstStyle/>
            <a:p>
              <a:endParaRPr sz="3567"/>
            </a:p>
          </p:txBody>
        </p:sp>
      </p:grpSp>
      <p:sp>
        <p:nvSpPr>
          <p:cNvPr id="18" name="object 18"/>
          <p:cNvSpPr txBox="1"/>
          <p:nvPr/>
        </p:nvSpPr>
        <p:spPr>
          <a:xfrm>
            <a:off x="1528195" y="0"/>
            <a:ext cx="9131836" cy="796864"/>
          </a:xfrm>
          <a:prstGeom prst="rect">
            <a:avLst/>
          </a:prstGeom>
        </p:spPr>
        <p:txBody>
          <a:bodyPr vert="horz" wrap="square" lIns="0" tIns="111993" rIns="0" bIns="0" rtlCol="0">
            <a:spAutoFit/>
          </a:bodyPr>
          <a:lstStyle/>
          <a:p>
            <a:pPr marL="213925">
              <a:spcBef>
                <a:spcPts val="882"/>
              </a:spcBef>
              <a:tabLst>
                <a:tab pos="1701327" algn="l"/>
                <a:tab pos="3598965" algn="l"/>
                <a:tab pos="5543162" algn="l"/>
              </a:tabLst>
            </a:pPr>
            <a:r>
              <a:rPr sz="991" spc="-20" dirty="0">
                <a:solidFill>
                  <a:srgbClr val="5B5B72"/>
                </a:solidFill>
                <a:latin typeface="Tahoma"/>
                <a:cs typeface="Tahoma"/>
                <a:hlinkClick r:id="rId3" action="ppaction://hlinksldjump"/>
              </a:rPr>
              <a:t>Intro</a:t>
            </a:r>
            <a:r>
              <a:rPr sz="991" spc="-20" dirty="0">
                <a:solidFill>
                  <a:srgbClr val="5B5B72"/>
                </a:solidFill>
                <a:latin typeface="Tahoma"/>
                <a:cs typeface="Tahoma"/>
              </a:rPr>
              <a:t>	</a:t>
            </a:r>
            <a:r>
              <a:rPr sz="991" dirty="0">
                <a:latin typeface="Tahoma"/>
                <a:cs typeface="Tahoma"/>
                <a:hlinkClick r:id="" action="ppaction://noaction"/>
              </a:rPr>
              <a:t>Noisy</a:t>
            </a:r>
            <a:r>
              <a:rPr sz="991" spc="59" dirty="0">
                <a:latin typeface="Tahoma"/>
                <a:cs typeface="Tahoma"/>
                <a:hlinkClick r:id="" action="ppaction://noaction"/>
              </a:rPr>
              <a:t> </a:t>
            </a:r>
            <a:r>
              <a:rPr sz="991" spc="40" dirty="0">
                <a:latin typeface="Tahoma"/>
                <a:cs typeface="Tahoma"/>
                <a:hlinkClick r:id="" action="ppaction://noaction"/>
              </a:rPr>
              <a:t>RNNs</a:t>
            </a:r>
            <a:r>
              <a:rPr sz="991" spc="40" dirty="0">
                <a:latin typeface="Tahoma"/>
                <a:cs typeface="Tahoma"/>
              </a:rPr>
              <a:t>	</a:t>
            </a:r>
            <a:r>
              <a:rPr sz="991" spc="30" dirty="0">
                <a:solidFill>
                  <a:srgbClr val="5B5B72"/>
                </a:solidFill>
                <a:latin typeface="Tahoma"/>
                <a:cs typeface="Tahoma"/>
                <a:hlinkClick r:id="" action="ppaction://noaction"/>
              </a:rPr>
              <a:t>Main</a:t>
            </a:r>
            <a:r>
              <a:rPr sz="991" spc="69" dirty="0">
                <a:solidFill>
                  <a:srgbClr val="5B5B72"/>
                </a:solidFill>
                <a:latin typeface="Tahoma"/>
                <a:cs typeface="Tahoma"/>
                <a:hlinkClick r:id="" action="ppaction://noaction"/>
              </a:rPr>
              <a:t> </a:t>
            </a:r>
            <a:r>
              <a:rPr sz="991" spc="-10" dirty="0">
                <a:solidFill>
                  <a:srgbClr val="5B5B72"/>
                </a:solidFill>
                <a:latin typeface="Tahoma"/>
                <a:cs typeface="Tahoma"/>
                <a:hlinkClick r:id="" action="ppaction://noaction"/>
              </a:rPr>
              <a:t>Results</a:t>
            </a:r>
            <a:r>
              <a:rPr sz="991" spc="-10" dirty="0">
                <a:solidFill>
                  <a:srgbClr val="5B5B72"/>
                </a:solidFill>
                <a:latin typeface="Tahoma"/>
                <a:cs typeface="Tahoma"/>
              </a:rPr>
              <a:t>	</a:t>
            </a:r>
            <a:r>
              <a:rPr sz="991" spc="30" dirty="0">
                <a:solidFill>
                  <a:srgbClr val="5B5B72"/>
                </a:solidFill>
                <a:latin typeface="Tahoma"/>
                <a:cs typeface="Tahoma"/>
                <a:hlinkClick r:id="" action="ppaction://noaction"/>
              </a:rPr>
              <a:t>Main</a:t>
            </a:r>
            <a:r>
              <a:rPr sz="991" spc="20" dirty="0">
                <a:solidFill>
                  <a:srgbClr val="5B5B72"/>
                </a:solidFill>
                <a:latin typeface="Tahoma"/>
                <a:cs typeface="Tahoma"/>
                <a:hlinkClick r:id="" action="ppaction://noaction"/>
              </a:rPr>
              <a:t> </a:t>
            </a:r>
            <a:r>
              <a:rPr sz="991" spc="-10" dirty="0">
                <a:solidFill>
                  <a:srgbClr val="5B5B72"/>
                </a:solidFill>
                <a:latin typeface="Tahoma"/>
                <a:cs typeface="Tahoma"/>
                <a:hlinkClick r:id="" action="ppaction://noaction"/>
              </a:rPr>
              <a:t>Results</a:t>
            </a:r>
            <a:r>
              <a:rPr sz="991" spc="10" dirty="0">
                <a:solidFill>
                  <a:srgbClr val="5B5B72"/>
                </a:solidFill>
                <a:latin typeface="Tahoma"/>
                <a:cs typeface="Tahoma"/>
                <a:hlinkClick r:id="" action="ppaction://noaction"/>
              </a:rPr>
              <a:t> </a:t>
            </a:r>
            <a:r>
              <a:rPr sz="991" dirty="0">
                <a:solidFill>
                  <a:srgbClr val="5B5B72"/>
                </a:solidFill>
                <a:latin typeface="Tahoma"/>
                <a:cs typeface="Tahoma"/>
                <a:hlinkClick r:id="" action="ppaction://noaction"/>
              </a:rPr>
              <a:t>(Experiments)</a:t>
            </a:r>
            <a:endParaRPr sz="991">
              <a:latin typeface="Tahoma"/>
              <a:cs typeface="Tahoma"/>
            </a:endParaRPr>
          </a:p>
          <a:p>
            <a:pPr>
              <a:spcBef>
                <a:spcPts val="69"/>
              </a:spcBef>
            </a:pPr>
            <a:endParaRPr sz="1189">
              <a:latin typeface="Tahoma"/>
              <a:cs typeface="Tahoma"/>
            </a:endParaRPr>
          </a:p>
          <a:p>
            <a:pPr marL="213925"/>
            <a:r>
              <a:rPr sz="2180" spc="-69" dirty="0">
                <a:latin typeface="Tahoma"/>
                <a:cs typeface="Tahoma"/>
              </a:rPr>
              <a:t>From</a:t>
            </a:r>
            <a:r>
              <a:rPr sz="2180" spc="20" dirty="0">
                <a:latin typeface="Tahoma"/>
                <a:cs typeface="Tahoma"/>
              </a:rPr>
              <a:t> </a:t>
            </a:r>
            <a:r>
              <a:rPr sz="2180" spc="-59" dirty="0">
                <a:latin typeface="Tahoma"/>
                <a:cs typeface="Tahoma"/>
              </a:rPr>
              <a:t>Continuous-Time</a:t>
            </a:r>
            <a:r>
              <a:rPr sz="2180" spc="20" dirty="0">
                <a:latin typeface="Tahoma"/>
                <a:cs typeface="Tahoma"/>
              </a:rPr>
              <a:t> </a:t>
            </a:r>
            <a:r>
              <a:rPr sz="2180" spc="-30" dirty="0">
                <a:latin typeface="Tahoma"/>
                <a:cs typeface="Tahoma"/>
              </a:rPr>
              <a:t>to</a:t>
            </a:r>
            <a:r>
              <a:rPr sz="2180" spc="10" dirty="0">
                <a:latin typeface="Tahoma"/>
                <a:cs typeface="Tahoma"/>
              </a:rPr>
              <a:t> </a:t>
            </a:r>
            <a:r>
              <a:rPr sz="2180" spc="-50" dirty="0">
                <a:latin typeface="Tahoma"/>
                <a:cs typeface="Tahoma"/>
              </a:rPr>
              <a:t>Discrete-Time</a:t>
            </a:r>
            <a:r>
              <a:rPr sz="2180" spc="20" dirty="0">
                <a:latin typeface="Tahoma"/>
                <a:cs typeface="Tahoma"/>
              </a:rPr>
              <a:t> NRNNs</a:t>
            </a:r>
            <a:endParaRPr sz="2180">
              <a:latin typeface="Tahoma"/>
              <a:cs typeface="Tahoma"/>
            </a:endParaRPr>
          </a:p>
        </p:txBody>
      </p:sp>
      <p:pic>
        <p:nvPicPr>
          <p:cNvPr id="19" name="object 19"/>
          <p:cNvPicPr/>
          <p:nvPr/>
        </p:nvPicPr>
        <p:blipFill>
          <a:blip r:embed="rId4" cstate="print"/>
          <a:stretch>
            <a:fillRect/>
          </a:stretch>
        </p:blipFill>
        <p:spPr>
          <a:xfrm>
            <a:off x="1528195" y="715976"/>
            <a:ext cx="9131457" cy="55718"/>
          </a:xfrm>
          <a:prstGeom prst="rect">
            <a:avLst/>
          </a:prstGeom>
        </p:spPr>
      </p:pic>
      <p:sp>
        <p:nvSpPr>
          <p:cNvPr id="20" name="object 20"/>
          <p:cNvSpPr txBox="1"/>
          <p:nvPr/>
        </p:nvSpPr>
        <p:spPr>
          <a:xfrm>
            <a:off x="1734940" y="1481929"/>
            <a:ext cx="8461136" cy="506137"/>
          </a:xfrm>
          <a:prstGeom prst="rect">
            <a:avLst/>
          </a:prstGeom>
        </p:spPr>
        <p:txBody>
          <a:bodyPr vert="horz" wrap="square" lIns="0" tIns="44042" rIns="0" bIns="0" rtlCol="0">
            <a:spAutoFit/>
          </a:bodyPr>
          <a:lstStyle/>
          <a:p>
            <a:pPr marL="25168" marR="10067">
              <a:lnSpc>
                <a:spcPts val="1784"/>
              </a:lnSpc>
              <a:spcBef>
                <a:spcPts val="347"/>
              </a:spcBef>
            </a:pPr>
            <a:r>
              <a:rPr sz="1585" dirty="0">
                <a:latin typeface="Tahoma"/>
                <a:cs typeface="Tahoma"/>
              </a:rPr>
              <a:t>We</a:t>
            </a:r>
            <a:r>
              <a:rPr sz="1585" spc="79" dirty="0">
                <a:latin typeface="Tahoma"/>
                <a:cs typeface="Tahoma"/>
              </a:rPr>
              <a:t> </a:t>
            </a:r>
            <a:r>
              <a:rPr sz="1585" spc="-20" dirty="0">
                <a:latin typeface="Tahoma"/>
                <a:cs typeface="Tahoma"/>
              </a:rPr>
              <a:t>consider</a:t>
            </a:r>
            <a:r>
              <a:rPr sz="1585" spc="79" dirty="0">
                <a:latin typeface="Tahoma"/>
                <a:cs typeface="Tahoma"/>
              </a:rPr>
              <a:t> </a:t>
            </a:r>
            <a:r>
              <a:rPr sz="1585" spc="10" dirty="0">
                <a:latin typeface="Tahoma"/>
                <a:cs typeface="Tahoma"/>
              </a:rPr>
              <a:t>explicit</a:t>
            </a:r>
            <a:r>
              <a:rPr sz="1585" spc="79" dirty="0">
                <a:latin typeface="Tahoma"/>
                <a:cs typeface="Tahoma"/>
              </a:rPr>
              <a:t> </a:t>
            </a:r>
            <a:r>
              <a:rPr sz="1585" dirty="0">
                <a:latin typeface="Tahoma"/>
                <a:cs typeface="Tahoma"/>
              </a:rPr>
              <a:t>Euler-Maruyama</a:t>
            </a:r>
            <a:r>
              <a:rPr sz="1585" spc="79" dirty="0">
                <a:latin typeface="Tahoma"/>
                <a:cs typeface="Tahoma"/>
              </a:rPr>
              <a:t> (E-M) </a:t>
            </a:r>
            <a:r>
              <a:rPr sz="1585" spc="-20" dirty="0">
                <a:latin typeface="Tahoma"/>
                <a:cs typeface="Tahoma"/>
              </a:rPr>
              <a:t>integrators,</a:t>
            </a:r>
            <a:r>
              <a:rPr sz="1585" spc="79" dirty="0">
                <a:latin typeface="Tahoma"/>
                <a:cs typeface="Tahoma"/>
              </a:rPr>
              <a:t> </a:t>
            </a:r>
            <a:r>
              <a:rPr sz="1585" spc="-10" dirty="0">
                <a:latin typeface="Tahoma"/>
                <a:cs typeface="Tahoma"/>
              </a:rPr>
              <a:t>which</a:t>
            </a:r>
            <a:r>
              <a:rPr sz="1585" spc="79" dirty="0">
                <a:latin typeface="Tahoma"/>
                <a:cs typeface="Tahoma"/>
              </a:rPr>
              <a:t> </a:t>
            </a:r>
            <a:r>
              <a:rPr sz="1585" spc="-59" dirty="0">
                <a:latin typeface="Tahoma"/>
                <a:cs typeface="Tahoma"/>
              </a:rPr>
              <a:t>are</a:t>
            </a:r>
            <a:r>
              <a:rPr sz="1585" spc="79" dirty="0">
                <a:latin typeface="Tahoma"/>
                <a:cs typeface="Tahoma"/>
              </a:rPr>
              <a:t> </a:t>
            </a:r>
            <a:r>
              <a:rPr sz="1585" spc="-20" dirty="0">
                <a:latin typeface="Tahoma"/>
                <a:cs typeface="Tahoma"/>
              </a:rPr>
              <a:t>the</a:t>
            </a:r>
            <a:r>
              <a:rPr sz="1585" spc="79" dirty="0">
                <a:latin typeface="Tahoma"/>
                <a:cs typeface="Tahoma"/>
              </a:rPr>
              <a:t> </a:t>
            </a:r>
            <a:r>
              <a:rPr sz="1585" dirty="0">
                <a:latin typeface="Tahoma"/>
                <a:cs typeface="Tahoma"/>
              </a:rPr>
              <a:t>stochastic</a:t>
            </a:r>
            <a:r>
              <a:rPr sz="1585" spc="89" dirty="0">
                <a:latin typeface="Tahoma"/>
                <a:cs typeface="Tahoma"/>
              </a:rPr>
              <a:t> </a:t>
            </a:r>
            <a:r>
              <a:rPr sz="1585" spc="-40" dirty="0">
                <a:latin typeface="Tahoma"/>
                <a:cs typeface="Tahoma"/>
              </a:rPr>
              <a:t>analogues</a:t>
            </a:r>
            <a:r>
              <a:rPr sz="1585" spc="79" dirty="0">
                <a:latin typeface="Tahoma"/>
                <a:cs typeface="Tahoma"/>
              </a:rPr>
              <a:t> </a:t>
            </a:r>
            <a:r>
              <a:rPr sz="1585" spc="-10" dirty="0">
                <a:latin typeface="Tahoma"/>
                <a:cs typeface="Tahoma"/>
              </a:rPr>
              <a:t>of </a:t>
            </a:r>
            <a:r>
              <a:rPr sz="1585" spc="-466" dirty="0">
                <a:latin typeface="Tahoma"/>
                <a:cs typeface="Tahoma"/>
              </a:rPr>
              <a:t> </a:t>
            </a:r>
            <a:r>
              <a:rPr sz="1585" spc="-10" dirty="0">
                <a:latin typeface="Tahoma"/>
                <a:cs typeface="Tahoma"/>
              </a:rPr>
              <a:t>Euler-type</a:t>
            </a:r>
            <a:r>
              <a:rPr sz="1585" spc="59" dirty="0">
                <a:latin typeface="Tahoma"/>
                <a:cs typeface="Tahoma"/>
              </a:rPr>
              <a:t> </a:t>
            </a:r>
            <a:r>
              <a:rPr sz="1585" dirty="0">
                <a:latin typeface="Tahoma"/>
                <a:cs typeface="Tahoma"/>
              </a:rPr>
              <a:t>integration</a:t>
            </a:r>
            <a:r>
              <a:rPr sz="1585" spc="50" dirty="0">
                <a:latin typeface="Tahoma"/>
                <a:cs typeface="Tahoma"/>
              </a:rPr>
              <a:t> </a:t>
            </a:r>
            <a:r>
              <a:rPr sz="1585" spc="-50" dirty="0">
                <a:latin typeface="Tahoma"/>
                <a:cs typeface="Tahoma"/>
              </a:rPr>
              <a:t>schemes</a:t>
            </a:r>
            <a:r>
              <a:rPr sz="1585" spc="59" dirty="0">
                <a:latin typeface="Tahoma"/>
                <a:cs typeface="Tahoma"/>
              </a:rPr>
              <a:t> </a:t>
            </a:r>
            <a:r>
              <a:rPr sz="1585" spc="-30" dirty="0">
                <a:latin typeface="Tahoma"/>
                <a:cs typeface="Tahoma"/>
              </a:rPr>
              <a:t>for</a:t>
            </a:r>
            <a:r>
              <a:rPr sz="1585" spc="59" dirty="0">
                <a:latin typeface="Tahoma"/>
                <a:cs typeface="Tahoma"/>
              </a:rPr>
              <a:t> </a:t>
            </a:r>
            <a:r>
              <a:rPr sz="1585" spc="50" dirty="0">
                <a:latin typeface="Tahoma"/>
                <a:cs typeface="Tahoma"/>
              </a:rPr>
              <a:t>ODEs.</a:t>
            </a:r>
            <a:endParaRPr sz="1585">
              <a:latin typeface="Tahoma"/>
              <a:cs typeface="Tahoma"/>
            </a:endParaRPr>
          </a:p>
        </p:txBody>
      </p:sp>
      <p:pic>
        <p:nvPicPr>
          <p:cNvPr id="21" name="object 21"/>
          <p:cNvPicPr/>
          <p:nvPr/>
        </p:nvPicPr>
        <p:blipFill>
          <a:blip r:embed="rId5" cstate="print"/>
          <a:stretch>
            <a:fillRect/>
          </a:stretch>
        </p:blipFill>
        <p:spPr>
          <a:xfrm>
            <a:off x="2001684" y="2836292"/>
            <a:ext cx="106304" cy="106304"/>
          </a:xfrm>
          <a:prstGeom prst="rect">
            <a:avLst/>
          </a:prstGeom>
        </p:spPr>
      </p:pic>
      <p:sp>
        <p:nvSpPr>
          <p:cNvPr id="22" name="object 22"/>
          <p:cNvSpPr txBox="1"/>
          <p:nvPr/>
        </p:nvSpPr>
        <p:spPr>
          <a:xfrm>
            <a:off x="2148459" y="2721856"/>
            <a:ext cx="6998935" cy="268055"/>
          </a:xfrm>
          <a:prstGeom prst="rect">
            <a:avLst/>
          </a:prstGeom>
        </p:spPr>
        <p:txBody>
          <a:bodyPr vert="horz" wrap="square" lIns="0" tIns="23909" rIns="0" bIns="0" rtlCol="0">
            <a:spAutoFit/>
          </a:bodyPr>
          <a:lstStyle/>
          <a:p>
            <a:pPr marL="75503">
              <a:spcBef>
                <a:spcPts val="188"/>
              </a:spcBef>
            </a:pPr>
            <a:r>
              <a:rPr sz="1585" spc="30" dirty="0">
                <a:latin typeface="Tahoma"/>
                <a:cs typeface="Tahoma"/>
              </a:rPr>
              <a:t>Let</a:t>
            </a:r>
            <a:r>
              <a:rPr sz="1585" spc="59" dirty="0">
                <a:latin typeface="Tahoma"/>
                <a:cs typeface="Tahoma"/>
              </a:rPr>
              <a:t> </a:t>
            </a:r>
            <a:r>
              <a:rPr sz="1585" spc="-30" dirty="0">
                <a:latin typeface="Tahoma"/>
                <a:cs typeface="Tahoma"/>
              </a:rPr>
              <a:t>0</a:t>
            </a:r>
            <a:r>
              <a:rPr sz="1585" spc="-20" dirty="0">
                <a:latin typeface="Tahoma"/>
                <a:cs typeface="Tahoma"/>
              </a:rPr>
              <a:t> </a:t>
            </a:r>
            <a:r>
              <a:rPr sz="1585" spc="149" dirty="0">
                <a:latin typeface="Tahoma"/>
                <a:cs typeface="Tahoma"/>
              </a:rPr>
              <a:t>=</a:t>
            </a:r>
            <a:r>
              <a:rPr sz="1585" spc="-30" dirty="0">
                <a:latin typeface="Tahoma"/>
                <a:cs typeface="Tahoma"/>
              </a:rPr>
              <a:t> </a:t>
            </a:r>
            <a:r>
              <a:rPr sz="1585" i="1" spc="69" dirty="0">
                <a:latin typeface="Arial"/>
                <a:cs typeface="Arial"/>
              </a:rPr>
              <a:t>t</a:t>
            </a:r>
            <a:r>
              <a:rPr sz="1784" spc="103" baseline="-9259" dirty="0">
                <a:latin typeface="Tahoma"/>
                <a:cs typeface="Tahoma"/>
              </a:rPr>
              <a:t>0</a:t>
            </a:r>
            <a:r>
              <a:rPr sz="1784" spc="297" baseline="-9259" dirty="0">
                <a:latin typeface="Tahoma"/>
                <a:cs typeface="Tahoma"/>
              </a:rPr>
              <a:t> </a:t>
            </a:r>
            <a:r>
              <a:rPr sz="1585" i="1" dirty="0">
                <a:latin typeface="Verdana"/>
                <a:cs typeface="Verdana"/>
              </a:rPr>
              <a:t>&lt;</a:t>
            </a:r>
            <a:r>
              <a:rPr sz="1585" i="1" spc="-89" dirty="0">
                <a:latin typeface="Verdana"/>
                <a:cs typeface="Verdana"/>
              </a:rPr>
              <a:t> </a:t>
            </a:r>
            <a:r>
              <a:rPr sz="1585" i="1" spc="69" dirty="0">
                <a:latin typeface="Arial"/>
                <a:cs typeface="Arial"/>
              </a:rPr>
              <a:t>t</a:t>
            </a:r>
            <a:r>
              <a:rPr sz="1784" spc="103" baseline="-9259" dirty="0">
                <a:latin typeface="Tahoma"/>
                <a:cs typeface="Tahoma"/>
              </a:rPr>
              <a:t>1</a:t>
            </a:r>
            <a:r>
              <a:rPr sz="1784" spc="297" baseline="-9259" dirty="0">
                <a:latin typeface="Tahoma"/>
                <a:cs typeface="Tahoma"/>
              </a:rPr>
              <a:t> </a:t>
            </a:r>
            <a:r>
              <a:rPr sz="1585" i="1" dirty="0">
                <a:latin typeface="Verdana"/>
                <a:cs typeface="Verdana"/>
              </a:rPr>
              <a:t>&lt;</a:t>
            </a:r>
            <a:r>
              <a:rPr sz="1585" i="1" spc="-99" dirty="0">
                <a:latin typeface="Verdana"/>
                <a:cs typeface="Verdana"/>
              </a:rPr>
              <a:t> </a:t>
            </a:r>
            <a:r>
              <a:rPr sz="1585" spc="10" dirty="0">
                <a:latin typeface="Cambria"/>
                <a:cs typeface="Cambria"/>
              </a:rPr>
              <a:t>·</a:t>
            </a:r>
            <a:r>
              <a:rPr sz="1585" spc="-69" dirty="0">
                <a:latin typeface="Cambria"/>
                <a:cs typeface="Cambria"/>
              </a:rPr>
              <a:t> </a:t>
            </a:r>
            <a:r>
              <a:rPr sz="1585" spc="10" dirty="0">
                <a:latin typeface="Cambria"/>
                <a:cs typeface="Cambria"/>
              </a:rPr>
              <a:t>·</a:t>
            </a:r>
            <a:r>
              <a:rPr sz="1585" spc="-59" dirty="0">
                <a:latin typeface="Cambria"/>
                <a:cs typeface="Cambria"/>
              </a:rPr>
              <a:t> </a:t>
            </a:r>
            <a:r>
              <a:rPr sz="1585" spc="10" dirty="0">
                <a:latin typeface="Cambria"/>
                <a:cs typeface="Cambria"/>
              </a:rPr>
              <a:t>·</a:t>
            </a:r>
            <a:r>
              <a:rPr sz="1585" spc="109" dirty="0">
                <a:latin typeface="Cambria"/>
                <a:cs typeface="Cambria"/>
              </a:rPr>
              <a:t> </a:t>
            </a:r>
            <a:r>
              <a:rPr sz="1585" i="1" dirty="0">
                <a:latin typeface="Verdana"/>
                <a:cs typeface="Verdana"/>
              </a:rPr>
              <a:t>&lt;</a:t>
            </a:r>
            <a:r>
              <a:rPr sz="1585" i="1" spc="-99" dirty="0">
                <a:latin typeface="Verdana"/>
                <a:cs typeface="Verdana"/>
              </a:rPr>
              <a:t> </a:t>
            </a:r>
            <a:r>
              <a:rPr sz="1585" i="1" spc="129" dirty="0">
                <a:latin typeface="Arial"/>
                <a:cs typeface="Arial"/>
              </a:rPr>
              <a:t>t</a:t>
            </a:r>
            <a:r>
              <a:rPr sz="1784" i="1" spc="192" baseline="-13888" dirty="0">
                <a:latin typeface="Arial"/>
                <a:cs typeface="Arial"/>
              </a:rPr>
              <a:t>M</a:t>
            </a:r>
            <a:r>
              <a:rPr sz="1784" i="1" spc="489" baseline="-13888" dirty="0">
                <a:latin typeface="Arial"/>
                <a:cs typeface="Arial"/>
              </a:rPr>
              <a:t> </a:t>
            </a:r>
            <a:r>
              <a:rPr sz="1585" spc="149" dirty="0">
                <a:latin typeface="Tahoma"/>
                <a:cs typeface="Tahoma"/>
              </a:rPr>
              <a:t>=</a:t>
            </a:r>
            <a:r>
              <a:rPr sz="1585" spc="-20" dirty="0">
                <a:latin typeface="Tahoma"/>
                <a:cs typeface="Tahoma"/>
              </a:rPr>
              <a:t> </a:t>
            </a:r>
            <a:r>
              <a:rPr sz="1585" i="1" spc="168" dirty="0">
                <a:latin typeface="Arial"/>
                <a:cs typeface="Arial"/>
              </a:rPr>
              <a:t>T</a:t>
            </a:r>
            <a:r>
              <a:rPr sz="1585" i="1" spc="327" dirty="0">
                <a:latin typeface="Arial"/>
                <a:cs typeface="Arial"/>
              </a:rPr>
              <a:t> </a:t>
            </a:r>
            <a:r>
              <a:rPr sz="1585" spc="-40" dirty="0">
                <a:latin typeface="Tahoma"/>
                <a:cs typeface="Tahoma"/>
              </a:rPr>
              <a:t>be</a:t>
            </a:r>
            <a:r>
              <a:rPr sz="1585" spc="69" dirty="0">
                <a:latin typeface="Tahoma"/>
                <a:cs typeface="Tahoma"/>
              </a:rPr>
              <a:t> </a:t>
            </a:r>
            <a:r>
              <a:rPr sz="1585" spc="-30" dirty="0">
                <a:latin typeface="Tahoma"/>
                <a:cs typeface="Tahoma"/>
              </a:rPr>
              <a:t>a</a:t>
            </a:r>
            <a:r>
              <a:rPr sz="1585" spc="59" dirty="0">
                <a:latin typeface="Tahoma"/>
                <a:cs typeface="Tahoma"/>
              </a:rPr>
              <a:t> </a:t>
            </a:r>
            <a:r>
              <a:rPr sz="1585" spc="10" dirty="0">
                <a:latin typeface="Tahoma"/>
                <a:cs typeface="Tahoma"/>
              </a:rPr>
              <a:t>partition</a:t>
            </a:r>
            <a:r>
              <a:rPr sz="1585" spc="69" dirty="0">
                <a:latin typeface="Tahoma"/>
                <a:cs typeface="Tahoma"/>
              </a:rPr>
              <a:t> </a:t>
            </a:r>
            <a:r>
              <a:rPr sz="1585" spc="-10" dirty="0">
                <a:latin typeface="Tahoma"/>
                <a:cs typeface="Tahoma"/>
              </a:rPr>
              <a:t>of</a:t>
            </a:r>
            <a:r>
              <a:rPr sz="1585" spc="59" dirty="0">
                <a:latin typeface="Tahoma"/>
                <a:cs typeface="Tahoma"/>
              </a:rPr>
              <a:t> </a:t>
            </a:r>
            <a:r>
              <a:rPr sz="1585" spc="-20" dirty="0">
                <a:latin typeface="Tahoma"/>
                <a:cs typeface="Tahoma"/>
              </a:rPr>
              <a:t>the</a:t>
            </a:r>
            <a:r>
              <a:rPr sz="1585" spc="69" dirty="0">
                <a:latin typeface="Tahoma"/>
                <a:cs typeface="Tahoma"/>
              </a:rPr>
              <a:t> </a:t>
            </a:r>
            <a:r>
              <a:rPr sz="1585" spc="-10" dirty="0">
                <a:latin typeface="Tahoma"/>
                <a:cs typeface="Tahoma"/>
              </a:rPr>
              <a:t>interval</a:t>
            </a:r>
            <a:r>
              <a:rPr sz="1585" spc="59" dirty="0">
                <a:latin typeface="Tahoma"/>
                <a:cs typeface="Tahoma"/>
              </a:rPr>
              <a:t> </a:t>
            </a:r>
            <a:r>
              <a:rPr sz="1585" spc="-89" dirty="0">
                <a:latin typeface="Tahoma"/>
                <a:cs typeface="Tahoma"/>
              </a:rPr>
              <a:t>[0</a:t>
            </a:r>
            <a:r>
              <a:rPr sz="1585" i="1" spc="-89" dirty="0">
                <a:latin typeface="Verdana"/>
                <a:cs typeface="Verdana"/>
              </a:rPr>
              <a:t>,</a:t>
            </a:r>
            <a:r>
              <a:rPr sz="1585" i="1" spc="-268" dirty="0">
                <a:latin typeface="Verdana"/>
                <a:cs typeface="Verdana"/>
              </a:rPr>
              <a:t> </a:t>
            </a:r>
            <a:r>
              <a:rPr sz="1585" i="1" spc="168" dirty="0">
                <a:latin typeface="Arial"/>
                <a:cs typeface="Arial"/>
              </a:rPr>
              <a:t>T</a:t>
            </a:r>
            <a:r>
              <a:rPr sz="1585" i="1" spc="-238" dirty="0">
                <a:latin typeface="Arial"/>
                <a:cs typeface="Arial"/>
              </a:rPr>
              <a:t> </a:t>
            </a:r>
            <a:r>
              <a:rPr sz="1585" spc="-69" dirty="0">
                <a:latin typeface="Tahoma"/>
                <a:cs typeface="Tahoma"/>
              </a:rPr>
              <a:t>].</a:t>
            </a:r>
            <a:r>
              <a:rPr sz="1585" spc="258" dirty="0">
                <a:latin typeface="Tahoma"/>
                <a:cs typeface="Tahoma"/>
              </a:rPr>
              <a:t> </a:t>
            </a:r>
            <a:r>
              <a:rPr sz="1585" spc="-10" dirty="0">
                <a:latin typeface="Tahoma"/>
                <a:cs typeface="Tahoma"/>
              </a:rPr>
              <a:t>Denote</a:t>
            </a:r>
            <a:endParaRPr sz="1585">
              <a:latin typeface="Tahoma"/>
              <a:cs typeface="Tahoma"/>
            </a:endParaRPr>
          </a:p>
        </p:txBody>
      </p:sp>
      <p:sp>
        <p:nvSpPr>
          <p:cNvPr id="23" name="object 23"/>
          <p:cNvSpPr txBox="1"/>
          <p:nvPr/>
        </p:nvSpPr>
        <p:spPr>
          <a:xfrm>
            <a:off x="2148460" y="2862290"/>
            <a:ext cx="8336560" cy="918713"/>
          </a:xfrm>
          <a:prstGeom prst="rect">
            <a:avLst/>
          </a:prstGeom>
        </p:spPr>
        <p:txBody>
          <a:bodyPr vert="horz" wrap="square" lIns="0" tIns="109474" rIns="0" bIns="0" rtlCol="0">
            <a:spAutoFit/>
          </a:bodyPr>
          <a:lstStyle/>
          <a:p>
            <a:pPr marL="75503">
              <a:spcBef>
                <a:spcPts val="860"/>
              </a:spcBef>
            </a:pPr>
            <a:r>
              <a:rPr sz="1585" i="1" spc="-109" dirty="0">
                <a:latin typeface="Verdana"/>
                <a:cs typeface="Verdana"/>
              </a:rPr>
              <a:t>δ</a:t>
            </a:r>
            <a:r>
              <a:rPr sz="1784" i="1" spc="-162" baseline="-9259" dirty="0">
                <a:latin typeface="Arial"/>
                <a:cs typeface="Arial"/>
              </a:rPr>
              <a:t>m</a:t>
            </a:r>
            <a:r>
              <a:rPr sz="1784" i="1" spc="59" baseline="-9259" dirty="0">
                <a:latin typeface="Arial"/>
                <a:cs typeface="Arial"/>
              </a:rPr>
              <a:t> </a:t>
            </a:r>
            <a:r>
              <a:rPr sz="1585" spc="20" dirty="0">
                <a:latin typeface="Tahoma"/>
                <a:cs typeface="Tahoma"/>
              </a:rPr>
              <a:t>:=</a:t>
            </a:r>
            <a:r>
              <a:rPr sz="1585" spc="-30" dirty="0">
                <a:latin typeface="Tahoma"/>
                <a:cs typeface="Tahoma"/>
              </a:rPr>
              <a:t> </a:t>
            </a:r>
            <a:r>
              <a:rPr sz="1585" i="1" spc="69" dirty="0">
                <a:latin typeface="Arial"/>
                <a:cs typeface="Arial"/>
              </a:rPr>
              <a:t>t</a:t>
            </a:r>
            <a:r>
              <a:rPr sz="1784" i="1" spc="103" baseline="-9259" dirty="0">
                <a:latin typeface="Arial"/>
                <a:cs typeface="Arial"/>
              </a:rPr>
              <a:t>m</a:t>
            </a:r>
            <a:r>
              <a:rPr sz="1784" spc="103" baseline="-9259" dirty="0">
                <a:latin typeface="Tahoma"/>
                <a:cs typeface="Tahoma"/>
              </a:rPr>
              <a:t>+1</a:t>
            </a:r>
            <a:r>
              <a:rPr sz="1784" spc="149" baseline="-9259" dirty="0">
                <a:latin typeface="Tahoma"/>
                <a:cs typeface="Tahoma"/>
              </a:rPr>
              <a:t> </a:t>
            </a:r>
            <a:r>
              <a:rPr sz="1585" spc="426" dirty="0">
                <a:latin typeface="Cambria"/>
                <a:cs typeface="Cambria"/>
              </a:rPr>
              <a:t>−</a:t>
            </a:r>
            <a:r>
              <a:rPr sz="1585" spc="20" dirty="0">
                <a:latin typeface="Cambria"/>
                <a:cs typeface="Cambria"/>
              </a:rPr>
              <a:t> </a:t>
            </a:r>
            <a:r>
              <a:rPr sz="1585" i="1" spc="79" dirty="0">
                <a:latin typeface="Arial"/>
                <a:cs typeface="Arial"/>
              </a:rPr>
              <a:t>t</a:t>
            </a:r>
            <a:r>
              <a:rPr sz="1784" i="1" spc="119" baseline="-9259" dirty="0">
                <a:latin typeface="Arial"/>
                <a:cs typeface="Arial"/>
              </a:rPr>
              <a:t>m</a:t>
            </a:r>
            <a:r>
              <a:rPr sz="1784" i="1" spc="503" baseline="-9259" dirty="0">
                <a:latin typeface="Arial"/>
                <a:cs typeface="Arial"/>
              </a:rPr>
              <a:t> </a:t>
            </a:r>
            <a:r>
              <a:rPr sz="1585" spc="-30" dirty="0">
                <a:latin typeface="Tahoma"/>
                <a:cs typeface="Tahoma"/>
              </a:rPr>
              <a:t>for</a:t>
            </a:r>
            <a:r>
              <a:rPr sz="1585" spc="59" dirty="0">
                <a:latin typeface="Tahoma"/>
                <a:cs typeface="Tahoma"/>
              </a:rPr>
              <a:t> </a:t>
            </a:r>
            <a:r>
              <a:rPr sz="1585" spc="-40" dirty="0">
                <a:latin typeface="Tahoma"/>
                <a:cs typeface="Tahoma"/>
              </a:rPr>
              <a:t>each</a:t>
            </a:r>
            <a:r>
              <a:rPr sz="1585" spc="59" dirty="0">
                <a:latin typeface="Tahoma"/>
                <a:cs typeface="Tahoma"/>
              </a:rPr>
              <a:t> </a:t>
            </a:r>
            <a:r>
              <a:rPr sz="1585" i="1" spc="10" dirty="0">
                <a:latin typeface="Arial"/>
                <a:cs typeface="Arial"/>
              </a:rPr>
              <a:t>m</a:t>
            </a:r>
            <a:r>
              <a:rPr sz="1585" i="1" spc="50" dirty="0">
                <a:latin typeface="Arial"/>
                <a:cs typeface="Arial"/>
              </a:rPr>
              <a:t> </a:t>
            </a:r>
            <a:r>
              <a:rPr sz="1585" spc="149" dirty="0">
                <a:latin typeface="Tahoma"/>
                <a:cs typeface="Tahoma"/>
              </a:rPr>
              <a:t>=</a:t>
            </a:r>
            <a:r>
              <a:rPr sz="1585" spc="-20" dirty="0">
                <a:latin typeface="Tahoma"/>
                <a:cs typeface="Tahoma"/>
              </a:rPr>
              <a:t> </a:t>
            </a:r>
            <a:r>
              <a:rPr sz="1585" spc="-69" dirty="0">
                <a:latin typeface="Tahoma"/>
                <a:cs typeface="Tahoma"/>
              </a:rPr>
              <a:t>0</a:t>
            </a:r>
            <a:r>
              <a:rPr sz="1585" i="1" spc="-69" dirty="0">
                <a:latin typeface="Verdana"/>
                <a:cs typeface="Verdana"/>
              </a:rPr>
              <a:t>,</a:t>
            </a:r>
            <a:r>
              <a:rPr sz="1585" i="1" spc="-287" dirty="0">
                <a:latin typeface="Verdana"/>
                <a:cs typeface="Verdana"/>
              </a:rPr>
              <a:t> </a:t>
            </a:r>
            <a:r>
              <a:rPr sz="1585" spc="-69" dirty="0">
                <a:latin typeface="Tahoma"/>
                <a:cs typeface="Tahoma"/>
              </a:rPr>
              <a:t>1</a:t>
            </a:r>
            <a:r>
              <a:rPr sz="1585" i="1" spc="-69" dirty="0">
                <a:latin typeface="Verdana"/>
                <a:cs typeface="Verdana"/>
              </a:rPr>
              <a:t>,</a:t>
            </a:r>
            <a:r>
              <a:rPr sz="1585" i="1" spc="-287" dirty="0">
                <a:latin typeface="Verdana"/>
                <a:cs typeface="Verdana"/>
              </a:rPr>
              <a:t> </a:t>
            </a:r>
            <a:r>
              <a:rPr sz="1585" i="1" spc="-119" dirty="0">
                <a:latin typeface="Verdana"/>
                <a:cs typeface="Verdana"/>
              </a:rPr>
              <a:t>.</a:t>
            </a:r>
            <a:r>
              <a:rPr sz="1585" i="1" spc="-287" dirty="0">
                <a:latin typeface="Verdana"/>
                <a:cs typeface="Verdana"/>
              </a:rPr>
              <a:t> </a:t>
            </a:r>
            <a:r>
              <a:rPr sz="1585" i="1" spc="-119" dirty="0">
                <a:latin typeface="Verdana"/>
                <a:cs typeface="Verdana"/>
              </a:rPr>
              <a:t>.</a:t>
            </a:r>
            <a:r>
              <a:rPr sz="1585" i="1" spc="-287" dirty="0">
                <a:latin typeface="Verdana"/>
                <a:cs typeface="Verdana"/>
              </a:rPr>
              <a:t> </a:t>
            </a:r>
            <a:r>
              <a:rPr sz="1585" i="1" spc="-119" dirty="0">
                <a:latin typeface="Verdana"/>
                <a:cs typeface="Verdana"/>
              </a:rPr>
              <a:t>.</a:t>
            </a:r>
            <a:r>
              <a:rPr sz="1585" i="1" spc="-287" dirty="0">
                <a:latin typeface="Verdana"/>
                <a:cs typeface="Verdana"/>
              </a:rPr>
              <a:t> </a:t>
            </a:r>
            <a:r>
              <a:rPr sz="1585" i="1" spc="-119" dirty="0">
                <a:latin typeface="Verdana"/>
                <a:cs typeface="Verdana"/>
              </a:rPr>
              <a:t>,</a:t>
            </a:r>
            <a:r>
              <a:rPr sz="1585" i="1" spc="-277" dirty="0">
                <a:latin typeface="Verdana"/>
                <a:cs typeface="Verdana"/>
              </a:rPr>
              <a:t> </a:t>
            </a:r>
            <a:r>
              <a:rPr sz="1585" i="1" spc="139" dirty="0">
                <a:latin typeface="Arial"/>
                <a:cs typeface="Arial"/>
              </a:rPr>
              <a:t>M</a:t>
            </a:r>
            <a:r>
              <a:rPr sz="1585" i="1" spc="50" dirty="0">
                <a:latin typeface="Arial"/>
                <a:cs typeface="Arial"/>
              </a:rPr>
              <a:t> </a:t>
            </a:r>
            <a:r>
              <a:rPr sz="1585" spc="426" dirty="0">
                <a:latin typeface="Cambria"/>
                <a:cs typeface="Cambria"/>
              </a:rPr>
              <a:t>−</a:t>
            </a:r>
            <a:r>
              <a:rPr sz="1585" spc="20" dirty="0">
                <a:latin typeface="Cambria"/>
                <a:cs typeface="Cambria"/>
              </a:rPr>
              <a:t> </a:t>
            </a:r>
            <a:r>
              <a:rPr sz="1585" spc="-30" dirty="0">
                <a:latin typeface="Tahoma"/>
                <a:cs typeface="Tahoma"/>
              </a:rPr>
              <a:t>1,</a:t>
            </a:r>
            <a:r>
              <a:rPr sz="1585" spc="59" dirty="0">
                <a:latin typeface="Tahoma"/>
                <a:cs typeface="Tahoma"/>
              </a:rPr>
              <a:t> </a:t>
            </a:r>
            <a:r>
              <a:rPr sz="1585" spc="-20" dirty="0">
                <a:latin typeface="Tahoma"/>
                <a:cs typeface="Tahoma"/>
              </a:rPr>
              <a:t>and</a:t>
            </a:r>
            <a:r>
              <a:rPr sz="1585" spc="59" dirty="0">
                <a:latin typeface="Tahoma"/>
                <a:cs typeface="Tahoma"/>
              </a:rPr>
              <a:t> </a:t>
            </a:r>
            <a:r>
              <a:rPr sz="1585" i="1" spc="-226" dirty="0">
                <a:latin typeface="Verdana"/>
                <a:cs typeface="Verdana"/>
              </a:rPr>
              <a:t>δ</a:t>
            </a:r>
            <a:r>
              <a:rPr sz="1585" i="1" spc="-40" dirty="0">
                <a:latin typeface="Verdana"/>
                <a:cs typeface="Verdana"/>
              </a:rPr>
              <a:t> </a:t>
            </a:r>
            <a:r>
              <a:rPr sz="1585" spc="20" dirty="0">
                <a:latin typeface="Tahoma"/>
                <a:cs typeface="Tahoma"/>
              </a:rPr>
              <a:t>:=</a:t>
            </a:r>
            <a:r>
              <a:rPr sz="1585" spc="-30" dirty="0">
                <a:latin typeface="Tahoma"/>
                <a:cs typeface="Tahoma"/>
              </a:rPr>
              <a:t> </a:t>
            </a:r>
            <a:r>
              <a:rPr sz="1585" spc="-59" dirty="0">
                <a:latin typeface="Tahoma"/>
                <a:cs typeface="Tahoma"/>
              </a:rPr>
              <a:t>(</a:t>
            </a:r>
            <a:r>
              <a:rPr sz="1585" i="1" spc="-59" dirty="0">
                <a:latin typeface="Verdana"/>
                <a:cs typeface="Verdana"/>
              </a:rPr>
              <a:t>δ</a:t>
            </a:r>
            <a:r>
              <a:rPr sz="1784" i="1" spc="-87" baseline="-9259" dirty="0">
                <a:latin typeface="Arial"/>
                <a:cs typeface="Arial"/>
              </a:rPr>
              <a:t>m</a:t>
            </a:r>
            <a:r>
              <a:rPr sz="1784" i="1" spc="-327" baseline="-9259" dirty="0">
                <a:latin typeface="Arial"/>
                <a:cs typeface="Arial"/>
              </a:rPr>
              <a:t> </a:t>
            </a:r>
            <a:r>
              <a:rPr sz="1585" spc="40" dirty="0">
                <a:latin typeface="Tahoma"/>
                <a:cs typeface="Tahoma"/>
              </a:rPr>
              <a:t>)</a:t>
            </a:r>
            <a:endParaRPr sz="1585">
              <a:latin typeface="Tahoma"/>
              <a:cs typeface="Tahoma"/>
            </a:endParaRPr>
          </a:p>
          <a:p>
            <a:pPr marL="75503" marR="60402">
              <a:lnSpc>
                <a:spcPts val="1784"/>
              </a:lnSpc>
              <a:spcBef>
                <a:spcPts val="822"/>
              </a:spcBef>
            </a:pPr>
            <a:r>
              <a:rPr sz="1585" spc="30" dirty="0">
                <a:latin typeface="Tahoma"/>
                <a:cs typeface="Tahoma"/>
              </a:rPr>
              <a:t>The</a:t>
            </a:r>
            <a:r>
              <a:rPr sz="1585" spc="69" dirty="0">
                <a:latin typeface="Tahoma"/>
                <a:cs typeface="Tahoma"/>
              </a:rPr>
              <a:t> </a:t>
            </a:r>
            <a:r>
              <a:rPr sz="1585" spc="109" dirty="0">
                <a:latin typeface="Tahoma"/>
                <a:cs typeface="Tahoma"/>
              </a:rPr>
              <a:t>E-M</a:t>
            </a:r>
            <a:r>
              <a:rPr sz="1585" spc="69" dirty="0">
                <a:latin typeface="Tahoma"/>
                <a:cs typeface="Tahoma"/>
              </a:rPr>
              <a:t> </a:t>
            </a:r>
            <a:r>
              <a:rPr sz="1585" spc="-50" dirty="0">
                <a:latin typeface="Tahoma"/>
                <a:cs typeface="Tahoma"/>
              </a:rPr>
              <a:t>scheme</a:t>
            </a:r>
            <a:r>
              <a:rPr sz="1585" spc="79" dirty="0">
                <a:latin typeface="Tahoma"/>
                <a:cs typeface="Tahoma"/>
              </a:rPr>
              <a:t> </a:t>
            </a:r>
            <a:r>
              <a:rPr sz="1585" spc="-30" dirty="0">
                <a:latin typeface="Tahoma"/>
                <a:cs typeface="Tahoma"/>
              </a:rPr>
              <a:t>provides</a:t>
            </a:r>
            <a:r>
              <a:rPr sz="1585" spc="69" dirty="0">
                <a:latin typeface="Tahoma"/>
                <a:cs typeface="Tahoma"/>
              </a:rPr>
              <a:t> </a:t>
            </a:r>
            <a:r>
              <a:rPr sz="1585" spc="-30" dirty="0">
                <a:latin typeface="Tahoma"/>
                <a:cs typeface="Tahoma"/>
              </a:rPr>
              <a:t>a</a:t>
            </a:r>
            <a:r>
              <a:rPr sz="1585" spc="69" dirty="0">
                <a:latin typeface="Tahoma"/>
                <a:cs typeface="Tahoma"/>
              </a:rPr>
              <a:t> </a:t>
            </a:r>
            <a:r>
              <a:rPr sz="1585" dirty="0">
                <a:latin typeface="Tahoma"/>
                <a:cs typeface="Tahoma"/>
              </a:rPr>
              <a:t>family</a:t>
            </a:r>
            <a:r>
              <a:rPr sz="1585" spc="79" dirty="0">
                <a:latin typeface="Tahoma"/>
                <a:cs typeface="Tahoma"/>
              </a:rPr>
              <a:t> </a:t>
            </a:r>
            <a:r>
              <a:rPr sz="1585" spc="-10" dirty="0">
                <a:latin typeface="Tahoma"/>
                <a:cs typeface="Tahoma"/>
              </a:rPr>
              <a:t>(parametrized</a:t>
            </a:r>
            <a:r>
              <a:rPr sz="1585" spc="69" dirty="0">
                <a:latin typeface="Tahoma"/>
                <a:cs typeface="Tahoma"/>
              </a:rPr>
              <a:t> </a:t>
            </a:r>
            <a:r>
              <a:rPr sz="1585" spc="-40" dirty="0">
                <a:latin typeface="Tahoma"/>
                <a:cs typeface="Tahoma"/>
              </a:rPr>
              <a:t>by</a:t>
            </a:r>
            <a:r>
              <a:rPr sz="1585" spc="59" dirty="0">
                <a:latin typeface="Tahoma"/>
                <a:cs typeface="Tahoma"/>
              </a:rPr>
              <a:t> </a:t>
            </a:r>
            <a:r>
              <a:rPr sz="1585" i="1" spc="-59" dirty="0">
                <a:latin typeface="Verdana"/>
                <a:cs typeface="Verdana"/>
              </a:rPr>
              <a:t>δ</a:t>
            </a:r>
            <a:r>
              <a:rPr sz="1585" spc="-59" dirty="0">
                <a:latin typeface="Tahoma"/>
                <a:cs typeface="Tahoma"/>
              </a:rPr>
              <a:t>)</a:t>
            </a:r>
            <a:r>
              <a:rPr sz="1585" spc="79" dirty="0">
                <a:latin typeface="Tahoma"/>
                <a:cs typeface="Tahoma"/>
              </a:rPr>
              <a:t> </a:t>
            </a:r>
            <a:r>
              <a:rPr sz="1585" spc="-10" dirty="0">
                <a:latin typeface="Tahoma"/>
                <a:cs typeface="Tahoma"/>
              </a:rPr>
              <a:t>of</a:t>
            </a:r>
            <a:r>
              <a:rPr sz="1585" spc="69" dirty="0">
                <a:latin typeface="Tahoma"/>
                <a:cs typeface="Tahoma"/>
              </a:rPr>
              <a:t> </a:t>
            </a:r>
            <a:r>
              <a:rPr sz="1585" spc="-20" dirty="0">
                <a:latin typeface="Tahoma"/>
                <a:cs typeface="Tahoma"/>
              </a:rPr>
              <a:t>approximations</a:t>
            </a:r>
            <a:r>
              <a:rPr sz="1585" spc="69" dirty="0">
                <a:latin typeface="Tahoma"/>
                <a:cs typeface="Tahoma"/>
              </a:rPr>
              <a:t> </a:t>
            </a:r>
            <a:r>
              <a:rPr sz="1585" spc="20" dirty="0">
                <a:latin typeface="Tahoma"/>
                <a:cs typeface="Tahoma"/>
              </a:rPr>
              <a:t>to</a:t>
            </a:r>
            <a:r>
              <a:rPr sz="1585" spc="79" dirty="0">
                <a:latin typeface="Tahoma"/>
                <a:cs typeface="Tahoma"/>
              </a:rPr>
              <a:t> </a:t>
            </a:r>
            <a:r>
              <a:rPr sz="1585" spc="-20" dirty="0">
                <a:latin typeface="Tahoma"/>
                <a:cs typeface="Tahoma"/>
              </a:rPr>
              <a:t>the</a:t>
            </a:r>
            <a:r>
              <a:rPr sz="1585" spc="69" dirty="0">
                <a:latin typeface="Tahoma"/>
                <a:cs typeface="Tahoma"/>
              </a:rPr>
              <a:t> </a:t>
            </a:r>
            <a:r>
              <a:rPr sz="1585" spc="-10" dirty="0">
                <a:latin typeface="Tahoma"/>
                <a:cs typeface="Tahoma"/>
              </a:rPr>
              <a:t>solution</a:t>
            </a:r>
            <a:r>
              <a:rPr sz="1585" spc="69" dirty="0">
                <a:latin typeface="Tahoma"/>
                <a:cs typeface="Tahoma"/>
              </a:rPr>
              <a:t> </a:t>
            </a:r>
            <a:r>
              <a:rPr sz="1585" spc="-10" dirty="0">
                <a:latin typeface="Tahoma"/>
                <a:cs typeface="Tahoma"/>
              </a:rPr>
              <a:t>of </a:t>
            </a:r>
            <a:r>
              <a:rPr sz="1585" spc="-466" dirty="0">
                <a:latin typeface="Tahoma"/>
                <a:cs typeface="Tahoma"/>
              </a:rPr>
              <a:t> </a:t>
            </a:r>
            <a:r>
              <a:rPr sz="1585" spc="-20" dirty="0">
                <a:latin typeface="Tahoma"/>
                <a:cs typeface="Tahoma"/>
              </a:rPr>
              <a:t>the</a:t>
            </a:r>
            <a:r>
              <a:rPr sz="1585" spc="50" dirty="0">
                <a:latin typeface="Tahoma"/>
                <a:cs typeface="Tahoma"/>
              </a:rPr>
              <a:t> </a:t>
            </a:r>
            <a:r>
              <a:rPr sz="1585" spc="99" dirty="0">
                <a:latin typeface="Tahoma"/>
                <a:cs typeface="Tahoma"/>
              </a:rPr>
              <a:t>SDE</a:t>
            </a:r>
            <a:r>
              <a:rPr sz="1585" spc="59" dirty="0">
                <a:latin typeface="Tahoma"/>
                <a:cs typeface="Tahoma"/>
              </a:rPr>
              <a:t> </a:t>
            </a:r>
            <a:r>
              <a:rPr sz="1585" dirty="0">
                <a:latin typeface="Tahoma"/>
                <a:cs typeface="Tahoma"/>
              </a:rPr>
              <a:t>in</a:t>
            </a:r>
            <a:r>
              <a:rPr sz="1585" spc="59" dirty="0">
                <a:latin typeface="Tahoma"/>
                <a:cs typeface="Tahoma"/>
              </a:rPr>
              <a:t> </a:t>
            </a:r>
            <a:r>
              <a:rPr sz="1585" spc="-10" dirty="0">
                <a:latin typeface="Tahoma"/>
                <a:cs typeface="Tahoma"/>
                <a:hlinkClick r:id="" action="ppaction://noaction"/>
              </a:rPr>
              <a:t>(6):</a:t>
            </a:r>
            <a:endParaRPr sz="1585">
              <a:latin typeface="Tahoma"/>
              <a:cs typeface="Tahoma"/>
            </a:endParaRPr>
          </a:p>
        </p:txBody>
      </p:sp>
      <p:pic>
        <p:nvPicPr>
          <p:cNvPr id="24" name="object 24"/>
          <p:cNvPicPr/>
          <p:nvPr/>
        </p:nvPicPr>
        <p:blipFill>
          <a:blip r:embed="rId6" cstate="print"/>
          <a:stretch>
            <a:fillRect/>
          </a:stretch>
        </p:blipFill>
        <p:spPr>
          <a:xfrm>
            <a:off x="2001684" y="3387900"/>
            <a:ext cx="106304" cy="106304"/>
          </a:xfrm>
          <a:prstGeom prst="rect">
            <a:avLst/>
          </a:prstGeom>
        </p:spPr>
      </p:pic>
      <p:sp>
        <p:nvSpPr>
          <p:cNvPr id="25" name="object 25"/>
          <p:cNvSpPr/>
          <p:nvPr/>
        </p:nvSpPr>
        <p:spPr>
          <a:xfrm>
            <a:off x="1659439" y="3975701"/>
            <a:ext cx="8870099" cy="338496"/>
          </a:xfrm>
          <a:custGeom>
            <a:avLst/>
            <a:gdLst/>
            <a:ahLst/>
            <a:cxnLst/>
            <a:rect l="l" t="t" r="r" b="b"/>
            <a:pathLst>
              <a:path w="4476115" h="170814">
                <a:moveTo>
                  <a:pt x="4424787" y="0"/>
                </a:moveTo>
                <a:lnTo>
                  <a:pt x="50800" y="0"/>
                </a:lnTo>
                <a:lnTo>
                  <a:pt x="31075" y="4008"/>
                </a:lnTo>
                <a:lnTo>
                  <a:pt x="14922" y="14922"/>
                </a:lnTo>
                <a:lnTo>
                  <a:pt x="4008" y="31075"/>
                </a:lnTo>
                <a:lnTo>
                  <a:pt x="0" y="50800"/>
                </a:lnTo>
                <a:lnTo>
                  <a:pt x="0" y="170250"/>
                </a:lnTo>
                <a:lnTo>
                  <a:pt x="4475587" y="170250"/>
                </a:lnTo>
                <a:lnTo>
                  <a:pt x="4475587" y="50800"/>
                </a:lnTo>
                <a:lnTo>
                  <a:pt x="4471579" y="31075"/>
                </a:lnTo>
                <a:lnTo>
                  <a:pt x="4460665" y="14922"/>
                </a:lnTo>
                <a:lnTo>
                  <a:pt x="4444512" y="4008"/>
                </a:lnTo>
                <a:lnTo>
                  <a:pt x="4424787" y="0"/>
                </a:lnTo>
                <a:close/>
              </a:path>
            </a:pathLst>
          </a:custGeom>
          <a:solidFill>
            <a:srgbClr val="262685"/>
          </a:solidFill>
        </p:spPr>
        <p:txBody>
          <a:bodyPr wrap="square" lIns="0" tIns="0" rIns="0" bIns="0" rtlCol="0"/>
          <a:lstStyle/>
          <a:p>
            <a:endParaRPr sz="3567"/>
          </a:p>
        </p:txBody>
      </p:sp>
      <p:sp>
        <p:nvSpPr>
          <p:cNvPr id="26" name="object 26"/>
          <p:cNvSpPr txBox="1"/>
          <p:nvPr/>
        </p:nvSpPr>
        <p:spPr>
          <a:xfrm>
            <a:off x="1734941" y="3949412"/>
            <a:ext cx="2397154" cy="329162"/>
          </a:xfrm>
          <a:prstGeom prst="rect">
            <a:avLst/>
          </a:prstGeom>
        </p:spPr>
        <p:txBody>
          <a:bodyPr vert="horz" wrap="square" lIns="0" tIns="23909" rIns="0" bIns="0" rtlCol="0">
            <a:spAutoFit/>
          </a:bodyPr>
          <a:lstStyle/>
          <a:p>
            <a:pPr marL="25168">
              <a:spcBef>
                <a:spcPts val="188"/>
              </a:spcBef>
            </a:pPr>
            <a:r>
              <a:rPr sz="1982" spc="-40" dirty="0">
                <a:solidFill>
                  <a:srgbClr val="FFFFFF"/>
                </a:solidFill>
                <a:latin typeface="Tahoma"/>
                <a:cs typeface="Tahoma"/>
              </a:rPr>
              <a:t>Discrete-Time</a:t>
            </a:r>
            <a:r>
              <a:rPr sz="1982" spc="-79" dirty="0">
                <a:solidFill>
                  <a:srgbClr val="FFFFFF"/>
                </a:solidFill>
                <a:latin typeface="Tahoma"/>
                <a:cs typeface="Tahoma"/>
              </a:rPr>
              <a:t> </a:t>
            </a:r>
            <a:r>
              <a:rPr sz="1982" spc="20" dirty="0">
                <a:solidFill>
                  <a:srgbClr val="FFFFFF"/>
                </a:solidFill>
                <a:latin typeface="Tahoma"/>
                <a:cs typeface="Tahoma"/>
              </a:rPr>
              <a:t>NRNNs</a:t>
            </a:r>
            <a:endParaRPr sz="1982">
              <a:latin typeface="Tahoma"/>
              <a:cs typeface="Tahoma"/>
            </a:endParaRPr>
          </a:p>
        </p:txBody>
      </p:sp>
      <p:grpSp>
        <p:nvGrpSpPr>
          <p:cNvPr id="27" name="object 27"/>
          <p:cNvGrpSpPr/>
          <p:nvPr/>
        </p:nvGrpSpPr>
        <p:grpSpPr>
          <a:xfrm>
            <a:off x="1659438" y="4063348"/>
            <a:ext cx="8970767" cy="844350"/>
            <a:chOff x="66229" y="2050486"/>
            <a:chExt cx="4526915" cy="426084"/>
          </a:xfrm>
        </p:grpSpPr>
        <p:pic>
          <p:nvPicPr>
            <p:cNvPr id="28" name="object 28"/>
            <p:cNvPicPr/>
            <p:nvPr/>
          </p:nvPicPr>
          <p:blipFill>
            <a:blip r:embed="rId7" cstate="print"/>
            <a:stretch>
              <a:fillRect/>
            </a:stretch>
          </p:blipFill>
          <p:spPr>
            <a:xfrm>
              <a:off x="66230" y="2050491"/>
              <a:ext cx="4526330" cy="163969"/>
            </a:xfrm>
            <a:prstGeom prst="rect">
              <a:avLst/>
            </a:prstGeom>
          </p:spPr>
        </p:pic>
        <p:pic>
          <p:nvPicPr>
            <p:cNvPr id="29" name="object 29"/>
            <p:cNvPicPr/>
            <p:nvPr/>
          </p:nvPicPr>
          <p:blipFill>
            <a:blip r:embed="rId8" cstate="print"/>
            <a:stretch>
              <a:fillRect/>
            </a:stretch>
          </p:blipFill>
          <p:spPr>
            <a:xfrm>
              <a:off x="117030" y="2374836"/>
              <a:ext cx="101600" cy="101600"/>
            </a:xfrm>
            <a:prstGeom prst="rect">
              <a:avLst/>
            </a:prstGeom>
          </p:spPr>
        </p:pic>
        <p:pic>
          <p:nvPicPr>
            <p:cNvPr id="30" name="object 30"/>
            <p:cNvPicPr/>
            <p:nvPr/>
          </p:nvPicPr>
          <p:blipFill>
            <a:blip r:embed="rId9" cstate="print"/>
            <a:stretch>
              <a:fillRect/>
            </a:stretch>
          </p:blipFill>
          <p:spPr>
            <a:xfrm>
              <a:off x="167831" y="2362136"/>
              <a:ext cx="4424730" cy="114300"/>
            </a:xfrm>
            <a:prstGeom prst="rect">
              <a:avLst/>
            </a:prstGeom>
          </p:spPr>
        </p:pic>
        <p:pic>
          <p:nvPicPr>
            <p:cNvPr id="31" name="object 31"/>
            <p:cNvPicPr/>
            <p:nvPr/>
          </p:nvPicPr>
          <p:blipFill>
            <a:blip r:embed="rId10" cstate="print"/>
            <a:stretch>
              <a:fillRect/>
            </a:stretch>
          </p:blipFill>
          <p:spPr>
            <a:xfrm>
              <a:off x="4541817" y="2101286"/>
              <a:ext cx="50743" cy="273550"/>
            </a:xfrm>
            <a:prstGeom prst="rect">
              <a:avLst/>
            </a:prstGeom>
          </p:spPr>
        </p:pic>
        <p:sp>
          <p:nvSpPr>
            <p:cNvPr id="32" name="object 32"/>
            <p:cNvSpPr/>
            <p:nvPr/>
          </p:nvSpPr>
          <p:spPr>
            <a:xfrm>
              <a:off x="66229" y="2208131"/>
              <a:ext cx="4476115" cy="217804"/>
            </a:xfrm>
            <a:custGeom>
              <a:avLst/>
              <a:gdLst/>
              <a:ahLst/>
              <a:cxnLst/>
              <a:rect l="l" t="t" r="r" b="b"/>
              <a:pathLst>
                <a:path w="4476115" h="217805">
                  <a:moveTo>
                    <a:pt x="4475587" y="0"/>
                  </a:moveTo>
                  <a:lnTo>
                    <a:pt x="0" y="0"/>
                  </a:lnTo>
                  <a:lnTo>
                    <a:pt x="0" y="166705"/>
                  </a:lnTo>
                  <a:lnTo>
                    <a:pt x="4008" y="186430"/>
                  </a:lnTo>
                  <a:lnTo>
                    <a:pt x="14922" y="202582"/>
                  </a:lnTo>
                  <a:lnTo>
                    <a:pt x="31075" y="213497"/>
                  </a:lnTo>
                  <a:lnTo>
                    <a:pt x="50800" y="217505"/>
                  </a:lnTo>
                  <a:lnTo>
                    <a:pt x="4424787" y="217505"/>
                  </a:lnTo>
                  <a:lnTo>
                    <a:pt x="4444512" y="213497"/>
                  </a:lnTo>
                  <a:lnTo>
                    <a:pt x="4460665" y="202582"/>
                  </a:lnTo>
                  <a:lnTo>
                    <a:pt x="4471579" y="186430"/>
                  </a:lnTo>
                  <a:lnTo>
                    <a:pt x="4475587" y="166705"/>
                  </a:lnTo>
                  <a:lnTo>
                    <a:pt x="4475587" y="0"/>
                  </a:lnTo>
                  <a:close/>
                </a:path>
              </a:pathLst>
            </a:custGeom>
            <a:solidFill>
              <a:srgbClr val="E9E9F2"/>
            </a:solidFill>
          </p:spPr>
          <p:txBody>
            <a:bodyPr wrap="square" lIns="0" tIns="0" rIns="0" bIns="0" rtlCol="0"/>
            <a:lstStyle/>
            <a:p>
              <a:endParaRPr sz="3567"/>
            </a:p>
          </p:txBody>
        </p:sp>
        <p:sp>
          <p:nvSpPr>
            <p:cNvPr id="33" name="object 33"/>
            <p:cNvSpPr/>
            <p:nvPr/>
          </p:nvSpPr>
          <p:spPr>
            <a:xfrm>
              <a:off x="4541817" y="2088586"/>
              <a:ext cx="0" cy="305435"/>
            </a:xfrm>
            <a:custGeom>
              <a:avLst/>
              <a:gdLst/>
              <a:ahLst/>
              <a:cxnLst/>
              <a:rect l="l" t="t" r="r" b="b"/>
              <a:pathLst>
                <a:path h="305435">
                  <a:moveTo>
                    <a:pt x="0" y="305300"/>
                  </a:moveTo>
                  <a:lnTo>
                    <a:pt x="0" y="0"/>
                  </a:lnTo>
                </a:path>
              </a:pathLst>
            </a:custGeom>
            <a:ln w="3175">
              <a:solidFill>
                <a:srgbClr val="7F7F7F"/>
              </a:solidFill>
            </a:ln>
          </p:spPr>
          <p:txBody>
            <a:bodyPr wrap="square" lIns="0" tIns="0" rIns="0" bIns="0" rtlCol="0"/>
            <a:lstStyle/>
            <a:p>
              <a:endParaRPr sz="3567"/>
            </a:p>
          </p:txBody>
        </p:sp>
        <p:sp>
          <p:nvSpPr>
            <p:cNvPr id="34" name="object 34"/>
            <p:cNvSpPr/>
            <p:nvPr/>
          </p:nvSpPr>
          <p:spPr>
            <a:xfrm>
              <a:off x="4541817" y="2075886"/>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35" name="object 35"/>
            <p:cNvSpPr/>
            <p:nvPr/>
          </p:nvSpPr>
          <p:spPr>
            <a:xfrm>
              <a:off x="4541817" y="2063186"/>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36" name="object 36"/>
            <p:cNvSpPr/>
            <p:nvPr/>
          </p:nvSpPr>
          <p:spPr>
            <a:xfrm>
              <a:off x="4541817" y="2050486"/>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37" name="object 37"/>
          <p:cNvSpPr txBox="1"/>
          <p:nvPr/>
        </p:nvSpPr>
        <p:spPr>
          <a:xfrm>
            <a:off x="3899502" y="4342483"/>
            <a:ext cx="349821" cy="268120"/>
          </a:xfrm>
          <a:prstGeom prst="rect">
            <a:avLst/>
          </a:prstGeom>
        </p:spPr>
        <p:txBody>
          <a:bodyPr vert="horz" wrap="square" lIns="0" tIns="23909" rIns="0" bIns="0" rtlCol="0">
            <a:spAutoFit/>
          </a:bodyPr>
          <a:lstStyle/>
          <a:p>
            <a:pPr marL="75503">
              <a:spcBef>
                <a:spcPts val="188"/>
              </a:spcBef>
            </a:pPr>
            <a:r>
              <a:rPr sz="2378" i="1" spc="-44" baseline="-24305" dirty="0">
                <a:latin typeface="Arial"/>
                <a:cs typeface="Arial"/>
              </a:rPr>
              <a:t>h</a:t>
            </a:r>
            <a:r>
              <a:rPr sz="1189" i="1" spc="-30" dirty="0">
                <a:latin typeface="Verdana"/>
                <a:cs typeface="Verdana"/>
              </a:rPr>
              <a:t>δ</a:t>
            </a:r>
            <a:endParaRPr sz="1189">
              <a:latin typeface="Verdana"/>
              <a:cs typeface="Verdana"/>
            </a:endParaRPr>
          </a:p>
        </p:txBody>
      </p:sp>
      <p:sp>
        <p:nvSpPr>
          <p:cNvPr id="38" name="object 38"/>
          <p:cNvSpPr txBox="1"/>
          <p:nvPr/>
        </p:nvSpPr>
        <p:spPr>
          <a:xfrm>
            <a:off x="4803650" y="4392627"/>
            <a:ext cx="135902" cy="207141"/>
          </a:xfrm>
          <a:prstGeom prst="rect">
            <a:avLst/>
          </a:prstGeom>
        </p:spPr>
        <p:txBody>
          <a:bodyPr vert="horz" wrap="square" lIns="0" tIns="23909" rIns="0" bIns="0" rtlCol="0">
            <a:spAutoFit/>
          </a:bodyPr>
          <a:lstStyle/>
          <a:p>
            <a:pPr marL="25168">
              <a:spcBef>
                <a:spcPts val="188"/>
              </a:spcBef>
            </a:pPr>
            <a:r>
              <a:rPr sz="1189" i="1" spc="-59" dirty="0">
                <a:latin typeface="Verdana"/>
                <a:cs typeface="Verdana"/>
              </a:rPr>
              <a:t>δ</a:t>
            </a:r>
            <a:endParaRPr sz="1189">
              <a:latin typeface="Verdana"/>
              <a:cs typeface="Verdana"/>
            </a:endParaRPr>
          </a:p>
        </p:txBody>
      </p:sp>
      <p:sp>
        <p:nvSpPr>
          <p:cNvPr id="39" name="object 39"/>
          <p:cNvSpPr txBox="1"/>
          <p:nvPr/>
        </p:nvSpPr>
        <p:spPr>
          <a:xfrm>
            <a:off x="5508551" y="4392627"/>
            <a:ext cx="135902" cy="207141"/>
          </a:xfrm>
          <a:prstGeom prst="rect">
            <a:avLst/>
          </a:prstGeom>
        </p:spPr>
        <p:txBody>
          <a:bodyPr vert="horz" wrap="square" lIns="0" tIns="23909" rIns="0" bIns="0" rtlCol="0">
            <a:spAutoFit/>
          </a:bodyPr>
          <a:lstStyle/>
          <a:p>
            <a:pPr marL="25168">
              <a:spcBef>
                <a:spcPts val="188"/>
              </a:spcBef>
            </a:pPr>
            <a:r>
              <a:rPr sz="1189" i="1" spc="-59" dirty="0">
                <a:latin typeface="Verdana"/>
                <a:cs typeface="Verdana"/>
              </a:rPr>
              <a:t>δ</a:t>
            </a:r>
            <a:endParaRPr sz="1189">
              <a:latin typeface="Verdana"/>
              <a:cs typeface="Verdana"/>
            </a:endParaRPr>
          </a:p>
        </p:txBody>
      </p:sp>
      <p:sp>
        <p:nvSpPr>
          <p:cNvPr id="40" name="object 40"/>
          <p:cNvSpPr txBox="1"/>
          <p:nvPr/>
        </p:nvSpPr>
        <p:spPr>
          <a:xfrm>
            <a:off x="6886996" y="4392627"/>
            <a:ext cx="135902" cy="207141"/>
          </a:xfrm>
          <a:prstGeom prst="rect">
            <a:avLst/>
          </a:prstGeom>
        </p:spPr>
        <p:txBody>
          <a:bodyPr vert="horz" wrap="square" lIns="0" tIns="23909" rIns="0" bIns="0" rtlCol="0">
            <a:spAutoFit/>
          </a:bodyPr>
          <a:lstStyle/>
          <a:p>
            <a:pPr marL="25168">
              <a:spcBef>
                <a:spcPts val="188"/>
              </a:spcBef>
            </a:pPr>
            <a:r>
              <a:rPr sz="1189" i="1" spc="-59" dirty="0">
                <a:latin typeface="Verdana"/>
                <a:cs typeface="Verdana"/>
              </a:rPr>
              <a:t>δ</a:t>
            </a:r>
            <a:endParaRPr sz="1189">
              <a:latin typeface="Verdana"/>
              <a:cs typeface="Verdana"/>
            </a:endParaRPr>
          </a:p>
        </p:txBody>
      </p:sp>
      <p:sp>
        <p:nvSpPr>
          <p:cNvPr id="41" name="object 41"/>
          <p:cNvSpPr txBox="1"/>
          <p:nvPr/>
        </p:nvSpPr>
        <p:spPr>
          <a:xfrm>
            <a:off x="7443414" y="4237561"/>
            <a:ext cx="264253" cy="268055"/>
          </a:xfrm>
          <a:prstGeom prst="rect">
            <a:avLst/>
          </a:prstGeom>
        </p:spPr>
        <p:txBody>
          <a:bodyPr vert="horz" wrap="square" lIns="0" tIns="23909" rIns="0" bIns="0" rtlCol="0">
            <a:spAutoFit/>
          </a:bodyPr>
          <a:lstStyle/>
          <a:p>
            <a:pPr marL="25168">
              <a:spcBef>
                <a:spcPts val="188"/>
              </a:spcBef>
            </a:pPr>
            <a:r>
              <a:rPr sz="1585" spc="396" dirty="0">
                <a:latin typeface="Lucida Sans Unicode"/>
                <a:cs typeface="Lucida Sans Unicode"/>
              </a:rPr>
              <a:t>√</a:t>
            </a:r>
            <a:endParaRPr sz="1585">
              <a:latin typeface="Lucida Sans Unicode"/>
              <a:cs typeface="Lucida Sans Unicode"/>
            </a:endParaRPr>
          </a:p>
        </p:txBody>
      </p:sp>
      <p:sp>
        <p:nvSpPr>
          <p:cNvPr id="42" name="object 42"/>
          <p:cNvSpPr/>
          <p:nvPr/>
        </p:nvSpPr>
        <p:spPr>
          <a:xfrm>
            <a:off x="7681693" y="4458781"/>
            <a:ext cx="236570" cy="0"/>
          </a:xfrm>
          <a:custGeom>
            <a:avLst/>
            <a:gdLst/>
            <a:ahLst/>
            <a:cxnLst/>
            <a:rect l="l" t="t" r="r" b="b"/>
            <a:pathLst>
              <a:path w="119380">
                <a:moveTo>
                  <a:pt x="0" y="0"/>
                </a:moveTo>
                <a:lnTo>
                  <a:pt x="119227" y="0"/>
                </a:lnTo>
              </a:path>
            </a:pathLst>
          </a:custGeom>
          <a:ln w="4559">
            <a:solidFill>
              <a:srgbClr val="000000"/>
            </a:solidFill>
          </a:ln>
        </p:spPr>
        <p:txBody>
          <a:bodyPr wrap="square" lIns="0" tIns="0" rIns="0" bIns="0" rtlCol="0"/>
          <a:lstStyle/>
          <a:p>
            <a:endParaRPr sz="3567"/>
          </a:p>
        </p:txBody>
      </p:sp>
      <p:sp>
        <p:nvSpPr>
          <p:cNvPr id="43" name="object 43"/>
          <p:cNvSpPr txBox="1"/>
          <p:nvPr/>
        </p:nvSpPr>
        <p:spPr>
          <a:xfrm>
            <a:off x="4009531" y="4527448"/>
            <a:ext cx="4255735" cy="207206"/>
          </a:xfrm>
          <a:prstGeom prst="rect">
            <a:avLst/>
          </a:prstGeom>
        </p:spPr>
        <p:txBody>
          <a:bodyPr vert="horz" wrap="square" lIns="0" tIns="23909" rIns="0" bIns="0" rtlCol="0">
            <a:spAutoFit/>
          </a:bodyPr>
          <a:lstStyle/>
          <a:p>
            <a:pPr marL="75503">
              <a:spcBef>
                <a:spcPts val="188"/>
              </a:spcBef>
              <a:tabLst>
                <a:tab pos="815430" algn="l"/>
                <a:tab pos="1520122" algn="l"/>
                <a:tab pos="2898048" algn="l"/>
                <a:tab pos="3766330" algn="l"/>
              </a:tabLst>
            </a:pPr>
            <a:r>
              <a:rPr sz="1189" i="1" spc="40" dirty="0">
                <a:latin typeface="Arial"/>
                <a:cs typeface="Arial"/>
              </a:rPr>
              <a:t>m</a:t>
            </a:r>
            <a:r>
              <a:rPr sz="1189" spc="40" dirty="0">
                <a:latin typeface="Tahoma"/>
                <a:cs typeface="Tahoma"/>
              </a:rPr>
              <a:t>+1	</a:t>
            </a:r>
            <a:r>
              <a:rPr sz="1189" i="1" dirty="0">
                <a:latin typeface="Arial"/>
                <a:cs typeface="Arial"/>
              </a:rPr>
              <a:t>m	m   </a:t>
            </a:r>
            <a:r>
              <a:rPr sz="1189" i="1" spc="317" dirty="0">
                <a:latin typeface="Arial"/>
                <a:cs typeface="Arial"/>
              </a:rPr>
              <a:t> </a:t>
            </a:r>
            <a:r>
              <a:rPr sz="1784" i="1" baseline="9259" dirty="0">
                <a:latin typeface="Arial"/>
                <a:cs typeface="Arial"/>
              </a:rPr>
              <a:t>m   </a:t>
            </a:r>
            <a:r>
              <a:rPr sz="1784" i="1" spc="297" baseline="9259" dirty="0">
                <a:latin typeface="Arial"/>
                <a:cs typeface="Arial"/>
              </a:rPr>
              <a:t> </a:t>
            </a:r>
            <a:r>
              <a:rPr sz="1784" i="1" baseline="9259" dirty="0">
                <a:latin typeface="Arial"/>
                <a:cs typeface="Arial"/>
              </a:rPr>
              <a:t>m	</a:t>
            </a:r>
            <a:r>
              <a:rPr sz="1189" i="1" dirty="0">
                <a:latin typeface="Arial"/>
                <a:cs typeface="Arial"/>
              </a:rPr>
              <a:t>m   </a:t>
            </a:r>
            <a:r>
              <a:rPr sz="1189" i="1" spc="317" dirty="0">
                <a:latin typeface="Arial"/>
                <a:cs typeface="Arial"/>
              </a:rPr>
              <a:t> </a:t>
            </a:r>
            <a:r>
              <a:rPr sz="1784" i="1" baseline="9259" dirty="0">
                <a:latin typeface="Arial"/>
                <a:cs typeface="Arial"/>
              </a:rPr>
              <a:t>m	m</a:t>
            </a:r>
            <a:r>
              <a:rPr sz="1784" i="1" spc="595" baseline="9259" dirty="0">
                <a:latin typeface="Arial"/>
                <a:cs typeface="Arial"/>
              </a:rPr>
              <a:t> </a:t>
            </a:r>
            <a:r>
              <a:rPr sz="1784" i="1" baseline="9259" dirty="0">
                <a:latin typeface="Arial"/>
                <a:cs typeface="Arial"/>
              </a:rPr>
              <a:t>m</a:t>
            </a:r>
            <a:endParaRPr sz="1784" baseline="9259">
              <a:latin typeface="Arial"/>
              <a:cs typeface="Arial"/>
            </a:endParaRPr>
          </a:p>
        </p:txBody>
      </p:sp>
      <p:sp>
        <p:nvSpPr>
          <p:cNvPr id="48" name="object 48"/>
          <p:cNvSpPr txBox="1">
            <a:spLocks noGrp="1"/>
          </p:cNvSpPr>
          <p:nvPr>
            <p:ph type="sldNum" sz="quarter" idx="12"/>
          </p:nvPr>
        </p:nvSpPr>
        <p:spPr>
          <a:xfrm>
            <a:off x="23571514" y="1921885"/>
            <a:ext cx="1661018" cy="185435"/>
          </a:xfrm>
          <a:prstGeom prst="rect">
            <a:avLst/>
          </a:prstGeom>
        </p:spPr>
        <p:txBody>
          <a:bodyPr vert="horz" wrap="square" lIns="0" tIns="0" rIns="0" bIns="0" rtlCol="0" anchor="b">
            <a:spAutoFit/>
          </a:bodyPr>
          <a:lstStyle/>
          <a:p>
            <a:pPr marL="75503">
              <a:lnSpc>
                <a:spcPts val="1149"/>
              </a:lnSpc>
            </a:pPr>
            <a:fld id="{81D60167-4931-47E6-BA6A-407CBD079E47}" type="slidenum">
              <a:rPr spc="-20" dirty="0"/>
              <a:pPr marL="75503">
                <a:lnSpc>
                  <a:spcPts val="1149"/>
                </a:lnSpc>
              </a:pPr>
              <a:t>8</a:t>
            </a:fld>
            <a:r>
              <a:rPr spc="-139" dirty="0"/>
              <a:t> </a:t>
            </a:r>
            <a:r>
              <a:rPr spc="139" dirty="0"/>
              <a:t>/</a:t>
            </a:r>
            <a:r>
              <a:rPr spc="-139" dirty="0"/>
              <a:t> </a:t>
            </a:r>
            <a:r>
              <a:rPr spc="-20" dirty="0"/>
              <a:t>38</a:t>
            </a:r>
          </a:p>
        </p:txBody>
      </p:sp>
      <p:sp>
        <p:nvSpPr>
          <p:cNvPr id="44" name="object 44"/>
          <p:cNvSpPr txBox="1"/>
          <p:nvPr/>
        </p:nvSpPr>
        <p:spPr>
          <a:xfrm>
            <a:off x="4465306" y="4425811"/>
            <a:ext cx="5988481" cy="268055"/>
          </a:xfrm>
          <a:prstGeom prst="rect">
            <a:avLst/>
          </a:prstGeom>
        </p:spPr>
        <p:txBody>
          <a:bodyPr vert="horz" wrap="square" lIns="0" tIns="23909" rIns="0" bIns="0" rtlCol="0">
            <a:spAutoFit/>
          </a:bodyPr>
          <a:lstStyle/>
          <a:p>
            <a:pPr marL="25168">
              <a:spcBef>
                <a:spcPts val="188"/>
              </a:spcBef>
              <a:tabLst>
                <a:tab pos="5689134" algn="l"/>
              </a:tabLst>
            </a:pPr>
            <a:r>
              <a:rPr sz="1585" spc="149" dirty="0">
                <a:latin typeface="Tahoma"/>
                <a:cs typeface="Tahoma"/>
              </a:rPr>
              <a:t>=</a:t>
            </a:r>
            <a:r>
              <a:rPr sz="1585" spc="-30" dirty="0">
                <a:latin typeface="Tahoma"/>
                <a:cs typeface="Tahoma"/>
              </a:rPr>
              <a:t> </a:t>
            </a:r>
            <a:r>
              <a:rPr sz="1585" i="1" spc="-20" dirty="0">
                <a:latin typeface="Arial"/>
                <a:cs typeface="Arial"/>
              </a:rPr>
              <a:t>h</a:t>
            </a:r>
            <a:r>
              <a:rPr sz="1585" i="1" dirty="0">
                <a:latin typeface="Arial"/>
                <a:cs typeface="Arial"/>
              </a:rPr>
              <a:t>  </a:t>
            </a:r>
            <a:r>
              <a:rPr sz="1585" i="1" spc="168" dirty="0">
                <a:latin typeface="Arial"/>
                <a:cs typeface="Arial"/>
              </a:rPr>
              <a:t> </a:t>
            </a:r>
            <a:r>
              <a:rPr sz="1585" spc="149" dirty="0">
                <a:latin typeface="Tahoma"/>
                <a:cs typeface="Tahoma"/>
              </a:rPr>
              <a:t>+</a:t>
            </a:r>
            <a:r>
              <a:rPr sz="1585" spc="-129" dirty="0">
                <a:latin typeface="Tahoma"/>
                <a:cs typeface="Tahoma"/>
              </a:rPr>
              <a:t> </a:t>
            </a:r>
            <a:r>
              <a:rPr sz="1585" i="1" spc="69" dirty="0">
                <a:latin typeface="Arial"/>
                <a:cs typeface="Arial"/>
              </a:rPr>
              <a:t>f</a:t>
            </a:r>
            <a:r>
              <a:rPr sz="1585" i="1" spc="-99" dirty="0">
                <a:latin typeface="Arial"/>
                <a:cs typeface="Arial"/>
              </a:rPr>
              <a:t> </a:t>
            </a:r>
            <a:r>
              <a:rPr sz="1585" spc="40" dirty="0">
                <a:latin typeface="Tahoma"/>
                <a:cs typeface="Tahoma"/>
              </a:rPr>
              <a:t>(</a:t>
            </a:r>
            <a:r>
              <a:rPr sz="1585" i="1" spc="-20" dirty="0">
                <a:latin typeface="Arial"/>
                <a:cs typeface="Arial"/>
              </a:rPr>
              <a:t>h</a:t>
            </a:r>
            <a:r>
              <a:rPr sz="1585" i="1" dirty="0">
                <a:latin typeface="Arial"/>
                <a:cs typeface="Arial"/>
              </a:rPr>
              <a:t>  </a:t>
            </a:r>
            <a:r>
              <a:rPr sz="1585" i="1" spc="-208" dirty="0">
                <a:latin typeface="Arial"/>
                <a:cs typeface="Arial"/>
              </a:rPr>
              <a:t> </a:t>
            </a:r>
            <a:r>
              <a:rPr sz="1585" i="1" spc="-119" dirty="0">
                <a:latin typeface="Verdana"/>
                <a:cs typeface="Verdana"/>
              </a:rPr>
              <a:t>,</a:t>
            </a:r>
            <a:r>
              <a:rPr sz="1585" i="1" spc="-277" dirty="0">
                <a:latin typeface="Verdana"/>
                <a:cs typeface="Verdana"/>
              </a:rPr>
              <a:t> </a:t>
            </a:r>
            <a:r>
              <a:rPr sz="1585" i="1" spc="-704" dirty="0">
                <a:latin typeface="Arial"/>
                <a:cs typeface="Arial"/>
              </a:rPr>
              <a:t>x</a:t>
            </a:r>
            <a:r>
              <a:rPr sz="1585" spc="-30" dirty="0">
                <a:latin typeface="Tahoma"/>
                <a:cs typeface="Tahoma"/>
              </a:rPr>
              <a:t>ˆ</a:t>
            </a:r>
            <a:r>
              <a:rPr sz="1585" dirty="0">
                <a:latin typeface="Tahoma"/>
                <a:cs typeface="Tahoma"/>
              </a:rPr>
              <a:t> </a:t>
            </a:r>
            <a:r>
              <a:rPr sz="1585" spc="-50" dirty="0">
                <a:latin typeface="Tahoma"/>
                <a:cs typeface="Tahoma"/>
              </a:rPr>
              <a:t> </a:t>
            </a:r>
            <a:r>
              <a:rPr sz="1585" spc="40" dirty="0">
                <a:latin typeface="Tahoma"/>
                <a:cs typeface="Tahoma"/>
              </a:rPr>
              <a:t>)</a:t>
            </a:r>
            <a:r>
              <a:rPr sz="1585" i="1" spc="-226" dirty="0">
                <a:latin typeface="Verdana"/>
                <a:cs typeface="Verdana"/>
              </a:rPr>
              <a:t>δ</a:t>
            </a:r>
            <a:r>
              <a:rPr sz="1585" i="1" dirty="0">
                <a:latin typeface="Verdana"/>
                <a:cs typeface="Verdana"/>
              </a:rPr>
              <a:t>  </a:t>
            </a:r>
            <a:r>
              <a:rPr sz="1585" i="1" spc="-188" dirty="0">
                <a:latin typeface="Verdana"/>
                <a:cs typeface="Verdana"/>
              </a:rPr>
              <a:t> </a:t>
            </a:r>
            <a:r>
              <a:rPr sz="1585" spc="149" dirty="0">
                <a:latin typeface="Tahoma"/>
                <a:cs typeface="Tahoma"/>
              </a:rPr>
              <a:t>+</a:t>
            </a:r>
            <a:r>
              <a:rPr sz="1585" spc="-129" dirty="0">
                <a:latin typeface="Tahoma"/>
                <a:cs typeface="Tahoma"/>
              </a:rPr>
              <a:t> </a:t>
            </a:r>
            <a:r>
              <a:rPr sz="1585" i="1" dirty="0">
                <a:latin typeface="Verdana"/>
                <a:cs typeface="Verdana"/>
              </a:rPr>
              <a:t>σ</a:t>
            </a:r>
            <a:r>
              <a:rPr sz="1585" spc="40" dirty="0">
                <a:latin typeface="Tahoma"/>
                <a:cs typeface="Tahoma"/>
              </a:rPr>
              <a:t>(</a:t>
            </a:r>
            <a:r>
              <a:rPr sz="1585" i="1" spc="-20" dirty="0">
                <a:latin typeface="Arial"/>
                <a:cs typeface="Arial"/>
              </a:rPr>
              <a:t>h</a:t>
            </a:r>
            <a:r>
              <a:rPr sz="1585" i="1" dirty="0">
                <a:latin typeface="Arial"/>
                <a:cs typeface="Arial"/>
              </a:rPr>
              <a:t>  </a:t>
            </a:r>
            <a:r>
              <a:rPr sz="1585" i="1" spc="-208" dirty="0">
                <a:latin typeface="Arial"/>
                <a:cs typeface="Arial"/>
              </a:rPr>
              <a:t> </a:t>
            </a:r>
            <a:r>
              <a:rPr sz="1585" i="1" spc="-119" dirty="0">
                <a:latin typeface="Verdana"/>
                <a:cs typeface="Verdana"/>
              </a:rPr>
              <a:t>,</a:t>
            </a:r>
            <a:r>
              <a:rPr sz="1585" i="1" spc="-287" dirty="0">
                <a:latin typeface="Verdana"/>
                <a:cs typeface="Verdana"/>
              </a:rPr>
              <a:t> </a:t>
            </a:r>
            <a:r>
              <a:rPr sz="1585" i="1" spc="-704" dirty="0">
                <a:latin typeface="Arial"/>
                <a:cs typeface="Arial"/>
              </a:rPr>
              <a:t>x</a:t>
            </a:r>
            <a:r>
              <a:rPr sz="1585" spc="-30" dirty="0">
                <a:latin typeface="Tahoma"/>
                <a:cs typeface="Tahoma"/>
              </a:rPr>
              <a:t>ˆ</a:t>
            </a:r>
            <a:r>
              <a:rPr sz="1585" dirty="0">
                <a:latin typeface="Tahoma"/>
                <a:cs typeface="Tahoma"/>
              </a:rPr>
              <a:t> </a:t>
            </a:r>
            <a:r>
              <a:rPr sz="1585" spc="-50" dirty="0">
                <a:latin typeface="Tahoma"/>
                <a:cs typeface="Tahoma"/>
              </a:rPr>
              <a:t> </a:t>
            </a:r>
            <a:r>
              <a:rPr sz="1585" spc="40" dirty="0">
                <a:latin typeface="Tahoma"/>
                <a:cs typeface="Tahoma"/>
              </a:rPr>
              <a:t>)</a:t>
            </a:r>
            <a:r>
              <a:rPr sz="1585" dirty="0">
                <a:latin typeface="Tahoma"/>
                <a:cs typeface="Tahoma"/>
              </a:rPr>
              <a:t>  </a:t>
            </a:r>
            <a:r>
              <a:rPr sz="1585" spc="188" dirty="0">
                <a:latin typeface="Tahoma"/>
                <a:cs typeface="Tahoma"/>
              </a:rPr>
              <a:t> </a:t>
            </a:r>
            <a:r>
              <a:rPr sz="1585" i="1" spc="-226" dirty="0">
                <a:latin typeface="Verdana"/>
                <a:cs typeface="Verdana"/>
              </a:rPr>
              <a:t>δ</a:t>
            </a:r>
            <a:r>
              <a:rPr sz="1585" i="1" dirty="0">
                <a:latin typeface="Verdana"/>
                <a:cs typeface="Verdana"/>
              </a:rPr>
              <a:t>  </a:t>
            </a:r>
            <a:r>
              <a:rPr sz="1585" i="1" spc="-69" dirty="0">
                <a:latin typeface="Verdana"/>
                <a:cs typeface="Verdana"/>
              </a:rPr>
              <a:t>ξ</a:t>
            </a:r>
            <a:r>
              <a:rPr sz="1585" i="1" dirty="0">
                <a:latin typeface="Verdana"/>
                <a:cs typeface="Verdana"/>
              </a:rPr>
              <a:t>  </a:t>
            </a:r>
            <a:r>
              <a:rPr sz="1585" i="1" spc="-119" dirty="0">
                <a:latin typeface="Verdana"/>
                <a:cs typeface="Verdana"/>
              </a:rPr>
              <a:t>,</a:t>
            </a:r>
            <a:r>
              <a:rPr sz="1585" i="1" dirty="0">
                <a:latin typeface="Verdana"/>
                <a:cs typeface="Verdana"/>
              </a:rPr>
              <a:t>	</a:t>
            </a:r>
            <a:r>
              <a:rPr sz="1585" spc="20" dirty="0">
                <a:latin typeface="Tahoma"/>
                <a:cs typeface="Tahoma"/>
              </a:rPr>
              <a:t>(9)</a:t>
            </a:r>
            <a:endParaRPr sz="1585">
              <a:latin typeface="Tahoma"/>
              <a:cs typeface="Tahoma"/>
            </a:endParaRPr>
          </a:p>
        </p:txBody>
      </p:sp>
      <p:sp>
        <p:nvSpPr>
          <p:cNvPr id="45" name="object 45"/>
          <p:cNvSpPr txBox="1"/>
          <p:nvPr/>
        </p:nvSpPr>
        <p:spPr>
          <a:xfrm>
            <a:off x="2148459" y="4957212"/>
            <a:ext cx="8355435" cy="268055"/>
          </a:xfrm>
          <a:prstGeom prst="rect">
            <a:avLst/>
          </a:prstGeom>
        </p:spPr>
        <p:txBody>
          <a:bodyPr vert="horz" wrap="square" lIns="0" tIns="23909" rIns="0" bIns="0" rtlCol="0">
            <a:spAutoFit/>
          </a:bodyPr>
          <a:lstStyle/>
          <a:p>
            <a:pPr marL="75503">
              <a:spcBef>
                <a:spcPts val="188"/>
              </a:spcBef>
            </a:pPr>
            <a:r>
              <a:rPr sz="1585" spc="-30" dirty="0">
                <a:latin typeface="Tahoma"/>
                <a:cs typeface="Tahoma"/>
              </a:rPr>
              <a:t>for</a:t>
            </a:r>
            <a:r>
              <a:rPr sz="1585" spc="40" dirty="0">
                <a:latin typeface="Tahoma"/>
                <a:cs typeface="Tahoma"/>
              </a:rPr>
              <a:t> </a:t>
            </a:r>
            <a:r>
              <a:rPr sz="1585" i="1" spc="10" dirty="0">
                <a:latin typeface="Arial"/>
                <a:cs typeface="Arial"/>
              </a:rPr>
              <a:t>m</a:t>
            </a:r>
            <a:r>
              <a:rPr sz="1585" i="1" spc="59" dirty="0">
                <a:latin typeface="Arial"/>
                <a:cs typeface="Arial"/>
              </a:rPr>
              <a:t> </a:t>
            </a:r>
            <a:r>
              <a:rPr sz="1585" spc="149" dirty="0">
                <a:latin typeface="Tahoma"/>
                <a:cs typeface="Tahoma"/>
              </a:rPr>
              <a:t>=</a:t>
            </a:r>
            <a:r>
              <a:rPr sz="1585" spc="-20" dirty="0">
                <a:latin typeface="Tahoma"/>
                <a:cs typeface="Tahoma"/>
              </a:rPr>
              <a:t> </a:t>
            </a:r>
            <a:r>
              <a:rPr sz="1585" spc="-69" dirty="0">
                <a:latin typeface="Tahoma"/>
                <a:cs typeface="Tahoma"/>
              </a:rPr>
              <a:t>0</a:t>
            </a:r>
            <a:r>
              <a:rPr sz="1585" i="1" spc="-69" dirty="0">
                <a:latin typeface="Verdana"/>
                <a:cs typeface="Verdana"/>
              </a:rPr>
              <a:t>,</a:t>
            </a:r>
            <a:r>
              <a:rPr sz="1585" i="1" spc="-287" dirty="0">
                <a:latin typeface="Verdana"/>
                <a:cs typeface="Verdana"/>
              </a:rPr>
              <a:t> </a:t>
            </a:r>
            <a:r>
              <a:rPr sz="1585" spc="-69" dirty="0">
                <a:latin typeface="Tahoma"/>
                <a:cs typeface="Tahoma"/>
              </a:rPr>
              <a:t>1</a:t>
            </a:r>
            <a:r>
              <a:rPr sz="1585" i="1" spc="-69" dirty="0">
                <a:latin typeface="Verdana"/>
                <a:cs typeface="Verdana"/>
              </a:rPr>
              <a:t>,</a:t>
            </a:r>
            <a:r>
              <a:rPr sz="1585" i="1" spc="-287" dirty="0">
                <a:latin typeface="Verdana"/>
                <a:cs typeface="Verdana"/>
              </a:rPr>
              <a:t> </a:t>
            </a:r>
            <a:r>
              <a:rPr sz="1585" i="1" spc="-119" dirty="0">
                <a:latin typeface="Verdana"/>
                <a:cs typeface="Verdana"/>
              </a:rPr>
              <a:t>.</a:t>
            </a:r>
            <a:r>
              <a:rPr sz="1585" i="1" spc="-277" dirty="0">
                <a:latin typeface="Verdana"/>
                <a:cs typeface="Verdana"/>
              </a:rPr>
              <a:t> </a:t>
            </a:r>
            <a:r>
              <a:rPr sz="1585" i="1" spc="-119" dirty="0">
                <a:latin typeface="Verdana"/>
                <a:cs typeface="Verdana"/>
              </a:rPr>
              <a:t>.</a:t>
            </a:r>
            <a:r>
              <a:rPr sz="1585" i="1" spc="-287" dirty="0">
                <a:latin typeface="Verdana"/>
                <a:cs typeface="Verdana"/>
              </a:rPr>
              <a:t> </a:t>
            </a:r>
            <a:r>
              <a:rPr sz="1585" i="1" spc="-119" dirty="0">
                <a:latin typeface="Verdana"/>
                <a:cs typeface="Verdana"/>
              </a:rPr>
              <a:t>.</a:t>
            </a:r>
            <a:r>
              <a:rPr sz="1585" i="1" spc="-287" dirty="0">
                <a:latin typeface="Verdana"/>
                <a:cs typeface="Verdana"/>
              </a:rPr>
              <a:t> </a:t>
            </a:r>
            <a:r>
              <a:rPr sz="1585" i="1" spc="-119" dirty="0">
                <a:latin typeface="Verdana"/>
                <a:cs typeface="Verdana"/>
              </a:rPr>
              <a:t>,</a:t>
            </a:r>
            <a:r>
              <a:rPr sz="1585" i="1" spc="-268" dirty="0">
                <a:latin typeface="Verdana"/>
                <a:cs typeface="Verdana"/>
              </a:rPr>
              <a:t> </a:t>
            </a:r>
            <a:r>
              <a:rPr sz="1585" i="1" spc="139" dirty="0">
                <a:latin typeface="Arial"/>
                <a:cs typeface="Arial"/>
              </a:rPr>
              <a:t>M</a:t>
            </a:r>
            <a:r>
              <a:rPr sz="1585" i="1" spc="30" dirty="0">
                <a:latin typeface="Arial"/>
                <a:cs typeface="Arial"/>
              </a:rPr>
              <a:t> </a:t>
            </a:r>
            <a:r>
              <a:rPr sz="1585" spc="426" dirty="0">
                <a:latin typeface="Cambria"/>
                <a:cs typeface="Cambria"/>
              </a:rPr>
              <a:t>−</a:t>
            </a:r>
            <a:r>
              <a:rPr sz="1585" spc="-20" dirty="0">
                <a:latin typeface="Cambria"/>
                <a:cs typeface="Cambria"/>
              </a:rPr>
              <a:t> </a:t>
            </a:r>
            <a:r>
              <a:rPr sz="1585" spc="-30" dirty="0">
                <a:latin typeface="Tahoma"/>
                <a:cs typeface="Tahoma"/>
              </a:rPr>
              <a:t>1,</a:t>
            </a:r>
            <a:r>
              <a:rPr sz="1585" spc="59" dirty="0">
                <a:latin typeface="Tahoma"/>
                <a:cs typeface="Tahoma"/>
              </a:rPr>
              <a:t> </a:t>
            </a:r>
            <a:r>
              <a:rPr sz="1585" spc="-50" dirty="0">
                <a:latin typeface="Tahoma"/>
                <a:cs typeface="Tahoma"/>
              </a:rPr>
              <a:t>where</a:t>
            </a:r>
            <a:r>
              <a:rPr sz="1585" spc="40" dirty="0">
                <a:latin typeface="Tahoma"/>
                <a:cs typeface="Tahoma"/>
              </a:rPr>
              <a:t> </a:t>
            </a:r>
            <a:r>
              <a:rPr sz="1585" spc="-218" dirty="0">
                <a:latin typeface="Tahoma"/>
                <a:cs typeface="Tahoma"/>
              </a:rPr>
              <a:t>(</a:t>
            </a:r>
            <a:r>
              <a:rPr sz="1585" i="1" spc="-218" dirty="0">
                <a:latin typeface="Arial"/>
                <a:cs typeface="Arial"/>
              </a:rPr>
              <a:t>x</a:t>
            </a:r>
            <a:r>
              <a:rPr sz="1585" spc="-218" dirty="0">
                <a:latin typeface="Tahoma"/>
                <a:cs typeface="Tahoma"/>
              </a:rPr>
              <a:t>ˆ</a:t>
            </a:r>
            <a:r>
              <a:rPr sz="1784" i="1" spc="-327" baseline="-9259" dirty="0">
                <a:latin typeface="Arial"/>
                <a:cs typeface="Arial"/>
              </a:rPr>
              <a:t>m</a:t>
            </a:r>
            <a:r>
              <a:rPr sz="1784" i="1" spc="-311" baseline="-9259" dirty="0">
                <a:latin typeface="Arial"/>
                <a:cs typeface="Arial"/>
              </a:rPr>
              <a:t> </a:t>
            </a:r>
            <a:r>
              <a:rPr sz="1585" spc="50" dirty="0">
                <a:latin typeface="Tahoma"/>
                <a:cs typeface="Tahoma"/>
              </a:rPr>
              <a:t>)</a:t>
            </a:r>
            <a:r>
              <a:rPr sz="1784" i="1" spc="73" baseline="-13888" dirty="0">
                <a:latin typeface="Arial"/>
                <a:cs typeface="Arial"/>
              </a:rPr>
              <a:t>m</a:t>
            </a:r>
            <a:r>
              <a:rPr sz="1784" spc="73" baseline="-13888" dirty="0">
                <a:latin typeface="Tahoma"/>
                <a:cs typeface="Tahoma"/>
              </a:rPr>
              <a:t>=0</a:t>
            </a:r>
            <a:r>
              <a:rPr sz="1784" i="1" spc="73" baseline="-13888" dirty="0">
                <a:latin typeface="Verdana"/>
                <a:cs typeface="Verdana"/>
              </a:rPr>
              <a:t>,...,</a:t>
            </a:r>
            <a:r>
              <a:rPr sz="1784" i="1" spc="73" baseline="-13888" dirty="0">
                <a:latin typeface="Arial"/>
                <a:cs typeface="Arial"/>
              </a:rPr>
              <a:t>M</a:t>
            </a:r>
            <a:r>
              <a:rPr sz="1784" spc="73" baseline="-13888" dirty="0">
                <a:latin typeface="Lucida Sans Unicode"/>
                <a:cs typeface="Lucida Sans Unicode"/>
              </a:rPr>
              <a:t>−</a:t>
            </a:r>
            <a:r>
              <a:rPr sz="1784" spc="73" baseline="-13888" dirty="0">
                <a:latin typeface="Tahoma"/>
                <a:cs typeface="Tahoma"/>
              </a:rPr>
              <a:t>1</a:t>
            </a:r>
            <a:r>
              <a:rPr sz="1784" spc="400" baseline="-13888" dirty="0">
                <a:latin typeface="Tahoma"/>
                <a:cs typeface="Tahoma"/>
              </a:rPr>
              <a:t> </a:t>
            </a:r>
            <a:r>
              <a:rPr sz="1585" spc="-20" dirty="0">
                <a:latin typeface="Tahoma"/>
                <a:cs typeface="Tahoma"/>
              </a:rPr>
              <a:t>is</a:t>
            </a:r>
            <a:r>
              <a:rPr sz="1585" spc="50" dirty="0">
                <a:latin typeface="Tahoma"/>
                <a:cs typeface="Tahoma"/>
              </a:rPr>
              <a:t> </a:t>
            </a:r>
            <a:r>
              <a:rPr sz="1585" spc="-30" dirty="0">
                <a:latin typeface="Tahoma"/>
                <a:cs typeface="Tahoma"/>
              </a:rPr>
              <a:t>a</a:t>
            </a:r>
            <a:r>
              <a:rPr sz="1585" spc="50" dirty="0">
                <a:latin typeface="Tahoma"/>
                <a:cs typeface="Tahoma"/>
              </a:rPr>
              <a:t> </a:t>
            </a:r>
            <a:r>
              <a:rPr sz="1585" spc="-30" dirty="0">
                <a:latin typeface="Tahoma"/>
                <a:cs typeface="Tahoma"/>
              </a:rPr>
              <a:t>given</a:t>
            </a:r>
            <a:r>
              <a:rPr sz="1585" spc="40" dirty="0">
                <a:latin typeface="Tahoma"/>
                <a:cs typeface="Tahoma"/>
              </a:rPr>
              <a:t> </a:t>
            </a:r>
            <a:r>
              <a:rPr sz="1585" spc="-20" dirty="0">
                <a:latin typeface="Tahoma"/>
                <a:cs typeface="Tahoma"/>
              </a:rPr>
              <a:t>sequential</a:t>
            </a:r>
            <a:r>
              <a:rPr sz="1585" spc="50" dirty="0">
                <a:latin typeface="Tahoma"/>
                <a:cs typeface="Tahoma"/>
              </a:rPr>
              <a:t> </a:t>
            </a:r>
            <a:r>
              <a:rPr sz="1585" spc="-10" dirty="0">
                <a:latin typeface="Tahoma"/>
                <a:cs typeface="Tahoma"/>
              </a:rPr>
              <a:t>data,</a:t>
            </a:r>
            <a:r>
              <a:rPr sz="1585" spc="59" dirty="0">
                <a:latin typeface="Tahoma"/>
                <a:cs typeface="Tahoma"/>
              </a:rPr>
              <a:t> </a:t>
            </a:r>
            <a:r>
              <a:rPr sz="1585" spc="-20" dirty="0">
                <a:latin typeface="Tahoma"/>
                <a:cs typeface="Tahoma"/>
              </a:rPr>
              <a:t>the</a:t>
            </a:r>
            <a:r>
              <a:rPr sz="1585" spc="50" dirty="0">
                <a:latin typeface="Tahoma"/>
                <a:cs typeface="Tahoma"/>
              </a:rPr>
              <a:t> </a:t>
            </a:r>
            <a:r>
              <a:rPr sz="1585" i="1" spc="-30" dirty="0">
                <a:latin typeface="Verdana"/>
                <a:cs typeface="Verdana"/>
              </a:rPr>
              <a:t>ξ</a:t>
            </a:r>
            <a:r>
              <a:rPr sz="1784" i="1" spc="-44" baseline="-9259" dirty="0">
                <a:latin typeface="Arial"/>
                <a:cs typeface="Arial"/>
              </a:rPr>
              <a:t>m</a:t>
            </a:r>
            <a:r>
              <a:rPr sz="1784" i="1" spc="386" baseline="-9259" dirty="0">
                <a:latin typeface="Arial"/>
                <a:cs typeface="Arial"/>
              </a:rPr>
              <a:t> </a:t>
            </a:r>
            <a:r>
              <a:rPr sz="1585" spc="168" dirty="0">
                <a:latin typeface="Cambria"/>
                <a:cs typeface="Cambria"/>
              </a:rPr>
              <a:t>∼</a:t>
            </a:r>
            <a:r>
              <a:rPr sz="1585" spc="109" dirty="0">
                <a:latin typeface="Cambria"/>
                <a:cs typeface="Cambria"/>
              </a:rPr>
              <a:t> </a:t>
            </a:r>
            <a:r>
              <a:rPr sz="1585" spc="99" dirty="0">
                <a:latin typeface="Cambria"/>
                <a:cs typeface="Cambria"/>
              </a:rPr>
              <a:t>N</a:t>
            </a:r>
            <a:r>
              <a:rPr sz="1585" spc="99" dirty="0">
                <a:latin typeface="Tahoma"/>
                <a:cs typeface="Tahoma"/>
              </a:rPr>
              <a:t>(0</a:t>
            </a:r>
            <a:r>
              <a:rPr sz="1585" i="1" spc="99" dirty="0">
                <a:latin typeface="Verdana"/>
                <a:cs typeface="Verdana"/>
              </a:rPr>
              <a:t>,</a:t>
            </a:r>
            <a:r>
              <a:rPr sz="1585" i="1" spc="-268" dirty="0">
                <a:latin typeface="Verdana"/>
                <a:cs typeface="Verdana"/>
              </a:rPr>
              <a:t> </a:t>
            </a:r>
            <a:r>
              <a:rPr sz="1585" i="1" spc="20" dirty="0">
                <a:latin typeface="Arial"/>
                <a:cs typeface="Arial"/>
              </a:rPr>
              <a:t>I</a:t>
            </a:r>
            <a:r>
              <a:rPr sz="1585" i="1" spc="-238" dirty="0">
                <a:latin typeface="Arial"/>
                <a:cs typeface="Arial"/>
              </a:rPr>
              <a:t> </a:t>
            </a:r>
            <a:r>
              <a:rPr sz="1585" spc="40" dirty="0">
                <a:latin typeface="Tahoma"/>
                <a:cs typeface="Tahoma"/>
              </a:rPr>
              <a:t>)</a:t>
            </a:r>
            <a:endParaRPr sz="1585">
              <a:latin typeface="Tahoma"/>
              <a:cs typeface="Tahoma"/>
            </a:endParaRPr>
          </a:p>
        </p:txBody>
      </p:sp>
      <p:sp>
        <p:nvSpPr>
          <p:cNvPr id="46" name="object 46"/>
          <p:cNvSpPr txBox="1"/>
          <p:nvPr/>
        </p:nvSpPr>
        <p:spPr>
          <a:xfrm>
            <a:off x="8461091" y="5336363"/>
            <a:ext cx="130868" cy="207141"/>
          </a:xfrm>
          <a:prstGeom prst="rect">
            <a:avLst/>
          </a:prstGeom>
        </p:spPr>
        <p:txBody>
          <a:bodyPr vert="horz" wrap="square" lIns="0" tIns="23909" rIns="0" bIns="0" rtlCol="0">
            <a:spAutoFit/>
          </a:bodyPr>
          <a:lstStyle/>
          <a:p>
            <a:pPr marL="25168">
              <a:spcBef>
                <a:spcPts val="188"/>
              </a:spcBef>
            </a:pPr>
            <a:r>
              <a:rPr sz="1189" spc="-30" dirty="0">
                <a:latin typeface="Tahoma"/>
                <a:cs typeface="Tahoma"/>
              </a:rPr>
              <a:t>0</a:t>
            </a:r>
            <a:endParaRPr sz="1189">
              <a:latin typeface="Tahoma"/>
              <a:cs typeface="Tahoma"/>
            </a:endParaRPr>
          </a:p>
        </p:txBody>
      </p:sp>
      <p:sp>
        <p:nvSpPr>
          <p:cNvPr id="47" name="object 47"/>
          <p:cNvSpPr txBox="1"/>
          <p:nvPr/>
        </p:nvSpPr>
        <p:spPr>
          <a:xfrm>
            <a:off x="2148460" y="5222169"/>
            <a:ext cx="6993900" cy="268055"/>
          </a:xfrm>
          <a:prstGeom prst="rect">
            <a:avLst/>
          </a:prstGeom>
        </p:spPr>
        <p:txBody>
          <a:bodyPr vert="horz" wrap="square" lIns="0" tIns="23909" rIns="0" bIns="0" rtlCol="0">
            <a:spAutoFit/>
          </a:bodyPr>
          <a:lstStyle/>
          <a:p>
            <a:pPr marL="75503">
              <a:spcBef>
                <a:spcPts val="188"/>
              </a:spcBef>
            </a:pPr>
            <a:r>
              <a:rPr sz="1585" spc="-59" dirty="0">
                <a:latin typeface="Tahoma"/>
                <a:cs typeface="Tahoma"/>
              </a:rPr>
              <a:t>are</a:t>
            </a:r>
            <a:r>
              <a:rPr sz="1585" spc="59" dirty="0">
                <a:latin typeface="Tahoma"/>
                <a:cs typeface="Tahoma"/>
              </a:rPr>
              <a:t> </a:t>
            </a:r>
            <a:r>
              <a:rPr sz="1585" spc="-20" dirty="0">
                <a:latin typeface="Tahoma"/>
                <a:cs typeface="Tahoma"/>
              </a:rPr>
              <a:t>independent</a:t>
            </a:r>
            <a:r>
              <a:rPr sz="1585" spc="69" dirty="0">
                <a:latin typeface="Tahoma"/>
                <a:cs typeface="Tahoma"/>
              </a:rPr>
              <a:t> </a:t>
            </a:r>
            <a:r>
              <a:rPr sz="1585" i="1" spc="40" dirty="0">
                <a:latin typeface="Arial"/>
                <a:cs typeface="Arial"/>
              </a:rPr>
              <a:t>r</a:t>
            </a:r>
            <a:r>
              <a:rPr sz="1585" i="1" spc="-258" dirty="0">
                <a:latin typeface="Arial"/>
                <a:cs typeface="Arial"/>
              </a:rPr>
              <a:t> </a:t>
            </a:r>
            <a:r>
              <a:rPr sz="1585" spc="-20" dirty="0">
                <a:latin typeface="Tahoma"/>
                <a:cs typeface="Tahoma"/>
              </a:rPr>
              <a:t>-dimensional</a:t>
            </a:r>
            <a:r>
              <a:rPr sz="1585" spc="69" dirty="0">
                <a:latin typeface="Tahoma"/>
                <a:cs typeface="Tahoma"/>
              </a:rPr>
              <a:t> </a:t>
            </a:r>
            <a:r>
              <a:rPr sz="1585" spc="-20" dirty="0">
                <a:latin typeface="Tahoma"/>
                <a:cs typeface="Tahoma"/>
              </a:rPr>
              <a:t>standard</a:t>
            </a:r>
            <a:r>
              <a:rPr sz="1585" spc="69" dirty="0">
                <a:latin typeface="Tahoma"/>
                <a:cs typeface="Tahoma"/>
              </a:rPr>
              <a:t> </a:t>
            </a:r>
            <a:r>
              <a:rPr sz="1585" spc="-20" dirty="0">
                <a:latin typeface="Tahoma"/>
                <a:cs typeface="Tahoma"/>
              </a:rPr>
              <a:t>normal</a:t>
            </a:r>
            <a:r>
              <a:rPr sz="1585" spc="69" dirty="0">
                <a:latin typeface="Tahoma"/>
                <a:cs typeface="Tahoma"/>
              </a:rPr>
              <a:t> </a:t>
            </a:r>
            <a:r>
              <a:rPr sz="1585" spc="-20" dirty="0">
                <a:latin typeface="Tahoma"/>
                <a:cs typeface="Tahoma"/>
              </a:rPr>
              <a:t>random</a:t>
            </a:r>
            <a:r>
              <a:rPr sz="1585" spc="69" dirty="0">
                <a:latin typeface="Tahoma"/>
                <a:cs typeface="Tahoma"/>
              </a:rPr>
              <a:t> </a:t>
            </a:r>
            <a:r>
              <a:rPr sz="1585" spc="-30" dirty="0">
                <a:latin typeface="Tahoma"/>
                <a:cs typeface="Tahoma"/>
              </a:rPr>
              <a:t>vectors,</a:t>
            </a:r>
            <a:r>
              <a:rPr sz="1585" spc="59" dirty="0">
                <a:latin typeface="Tahoma"/>
                <a:cs typeface="Tahoma"/>
              </a:rPr>
              <a:t> </a:t>
            </a:r>
            <a:r>
              <a:rPr sz="1585" spc="-20" dirty="0">
                <a:latin typeface="Tahoma"/>
                <a:cs typeface="Tahoma"/>
              </a:rPr>
              <a:t>and</a:t>
            </a:r>
            <a:r>
              <a:rPr sz="1585" spc="69" dirty="0">
                <a:latin typeface="Tahoma"/>
                <a:cs typeface="Tahoma"/>
              </a:rPr>
              <a:t> </a:t>
            </a:r>
            <a:r>
              <a:rPr sz="1585" i="1" spc="-30" dirty="0">
                <a:latin typeface="Arial"/>
                <a:cs typeface="Arial"/>
              </a:rPr>
              <a:t>h</a:t>
            </a:r>
            <a:r>
              <a:rPr sz="1784" i="1" spc="-44" baseline="27777" dirty="0">
                <a:latin typeface="Verdana"/>
                <a:cs typeface="Verdana"/>
              </a:rPr>
              <a:t>δ</a:t>
            </a:r>
            <a:r>
              <a:rPr sz="1784" i="1" spc="281" baseline="27777" dirty="0">
                <a:latin typeface="Verdana"/>
                <a:cs typeface="Verdana"/>
              </a:rPr>
              <a:t> </a:t>
            </a:r>
            <a:r>
              <a:rPr sz="1585" spc="149" dirty="0">
                <a:latin typeface="Tahoma"/>
                <a:cs typeface="Tahoma"/>
              </a:rPr>
              <a:t>=</a:t>
            </a:r>
            <a:r>
              <a:rPr sz="1585" spc="-20" dirty="0">
                <a:latin typeface="Tahoma"/>
                <a:cs typeface="Tahoma"/>
              </a:rPr>
              <a:t> </a:t>
            </a:r>
            <a:r>
              <a:rPr sz="1585" i="1" spc="-20" dirty="0">
                <a:latin typeface="Arial"/>
                <a:cs typeface="Arial"/>
              </a:rPr>
              <a:t>h</a:t>
            </a:r>
            <a:r>
              <a:rPr sz="1784" spc="-30" baseline="-9259" dirty="0">
                <a:latin typeface="Tahoma"/>
                <a:cs typeface="Tahoma"/>
              </a:rPr>
              <a:t>0</a:t>
            </a:r>
            <a:endParaRPr sz="1784" baseline="-9259">
              <a:latin typeface="Tahoma"/>
              <a:cs typeface="Tahoma"/>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17F9-9A65-CF71-DB89-EE3EED75A902}"/>
              </a:ext>
            </a:extLst>
          </p:cNvPr>
          <p:cNvSpPr>
            <a:spLocks noGrp="1"/>
          </p:cNvSpPr>
          <p:nvPr>
            <p:ph type="title"/>
          </p:nvPr>
        </p:nvSpPr>
        <p:spPr/>
        <p:txBody>
          <a:bodyPr>
            <a:normAutofit/>
          </a:bodyPr>
          <a:lstStyle/>
          <a:p>
            <a:r>
              <a:rPr lang="en-US" dirty="0">
                <a:solidFill>
                  <a:srgbClr val="FFFFFF"/>
                </a:solidFill>
              </a:rPr>
              <a:t>Key Contributions</a:t>
            </a:r>
          </a:p>
        </p:txBody>
      </p:sp>
      <p:graphicFrame>
        <p:nvGraphicFramePr>
          <p:cNvPr id="5" name="Content Placeholder 2">
            <a:extLst>
              <a:ext uri="{FF2B5EF4-FFF2-40B4-BE49-F238E27FC236}">
                <a16:creationId xmlns:a16="http://schemas.microsoft.com/office/drawing/2014/main" id="{B6C5B943-3A0A-EA15-916D-2B1CF82000D2}"/>
              </a:ext>
            </a:extLst>
          </p:cNvPr>
          <p:cNvGraphicFramePr>
            <a:graphicFrameLocks noGrp="1"/>
          </p:cNvGraphicFramePr>
          <p:nvPr>
            <p:ph idx="1"/>
            <p:extLst>
              <p:ext uri="{D42A27DB-BD31-4B8C-83A1-F6EECF244321}">
                <p14:modId xmlns:p14="http://schemas.microsoft.com/office/powerpoint/2010/main" val="399785774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703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292</TotalTime>
  <Words>1460</Words>
  <Application>Microsoft Office PowerPoint</Application>
  <PresentationFormat>Widescreen</PresentationFormat>
  <Paragraphs>201</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Cambria</vt:lpstr>
      <vt:lpstr>Century Gothic</vt:lpstr>
      <vt:lpstr>Lucida Sans Unicode</vt:lpstr>
      <vt:lpstr>Microsoft Sans Serif</vt:lpstr>
      <vt:lpstr>Tahoma</vt:lpstr>
      <vt:lpstr>Times New Roman</vt:lpstr>
      <vt:lpstr>Trebuchet MS</vt:lpstr>
      <vt:lpstr>Verdana</vt:lpstr>
      <vt:lpstr>Wingdings 3</vt:lpstr>
      <vt:lpstr>Ion Boardroom</vt:lpstr>
      <vt:lpstr>Satyam Pathak 030747585</vt:lpstr>
      <vt:lpstr>TABLE OF CONTENTS</vt:lpstr>
      <vt:lpstr>Main Objectives</vt:lpstr>
      <vt:lpstr>PowerPoint Presentation</vt:lpstr>
      <vt:lpstr>PowerPoint Presentation</vt:lpstr>
      <vt:lpstr>PowerPoint Presentation</vt:lpstr>
      <vt:lpstr>PowerPoint Presentation</vt:lpstr>
      <vt:lpstr>PowerPoint Presentation</vt:lpstr>
      <vt:lpstr>Key Contributions</vt:lpstr>
      <vt:lpstr>PowerPoint Presentation</vt:lpstr>
      <vt:lpstr>PowerPoint Presentation</vt:lpstr>
      <vt:lpstr>PowerPoint Presentation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Satyam Pathak 180953254</dc:title>
  <dc:creator>Satyam Pathak</dc:creator>
  <cp:lastModifiedBy>Satyam Pathak</cp:lastModifiedBy>
  <cp:revision>1</cp:revision>
  <dcterms:created xsi:type="dcterms:W3CDTF">2022-12-02T02:17:33Z</dcterms:created>
  <dcterms:modified xsi:type="dcterms:W3CDTF">2022-12-03T04:10:37Z</dcterms:modified>
</cp:coreProperties>
</file>