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6EAB-DC06-4A5D-B84F-0FE32E5F6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FDBD2-02BE-4CF2-8319-062F8BE5E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7AC5-0299-47E3-932B-E03FD5BF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EA32-BBCF-464C-8DDE-26DAA503F056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65BF1-57AF-4DF6-9C19-255744AE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A502E-C6B1-45E0-9EA3-F8C8C10B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0861-5DB1-4CC9-8F59-E28510650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78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A47B-7965-43C3-A35F-C2DC7E29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D28B0-1C9E-446A-B9E4-99FD46B63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83A3-157C-4097-A53D-7A2FFD7F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EA32-BBCF-464C-8DDE-26DAA503F056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0CB42-47BB-49F3-8799-0B9757ED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4B93C-F24A-4345-BBF5-A2D2081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0861-5DB1-4CC9-8F59-E28510650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17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341BBF-5A20-4349-8C1A-0E6C31922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D02A3-FE85-4650-8648-C3A2E4210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C30BE-B254-4EFD-B26A-461E71F7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EA32-BBCF-464C-8DDE-26DAA503F056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27910-2CAA-4354-B072-690FDD3B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9B145-B4E1-4F9E-967A-09CD387F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0861-5DB1-4CC9-8F59-E28510650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36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7262-4791-4A9F-BF80-A561769A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815F-304F-462C-A484-ECC777DA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86B72-34A6-4259-869D-1A0A4787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EA32-BBCF-464C-8DDE-26DAA503F056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D5823-1AAF-477D-88E1-7D385C31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8918A-7B60-459C-BE29-8DAA0C06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0861-5DB1-4CC9-8F59-E28510650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4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624C-57A2-469A-B7EF-15C41124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8CFBD-76C4-42A1-A93B-7F5E39EED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B694-40A2-4E40-A24C-756BD45C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EA32-BBCF-464C-8DDE-26DAA503F056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65FBA-62D0-4B8B-9E43-3AE4E462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B50BB-67A9-46DB-BA32-73347F8C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0861-5DB1-4CC9-8F59-E28510650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14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B429-911B-4177-8812-7EA0CCA3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68E1B-E357-46C6-AD6D-02A95234C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0A9CF-4F2C-4E61-952A-FAB05E559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0CD5C-6FF1-4CC3-B3DC-0D144FED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EA32-BBCF-464C-8DDE-26DAA503F056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979ED-65C4-4194-BA4B-949FF5C7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C0B4D-88BF-44D8-9C33-2B550524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0861-5DB1-4CC9-8F59-E28510650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9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F535-4870-4BD3-9F7F-9152F188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932D0-DF2D-4447-BA3B-752F28D48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6A1DA-F320-4A37-9C91-BCFBCAE47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FF47B-63B0-453B-ABE3-2554D26F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C34A1-99C2-4470-A620-ADFD61C8D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218C3-1C34-4752-887F-542F35A7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EA32-BBCF-464C-8DDE-26DAA503F056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17003-2454-4E19-A63F-886EF41C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558B-EBC0-4292-8321-61138916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0861-5DB1-4CC9-8F59-E28510650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46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CF0D-08CF-4AEE-9669-8826ED18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E8C68-9D1B-4851-85F4-E8BF9416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EA32-BBCF-464C-8DDE-26DAA503F056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FE2FE-3A53-48EE-A237-CF42F52E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B0BDD-1929-4B5A-A3C2-ECBB54E3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0861-5DB1-4CC9-8F59-E28510650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11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DE0B7-67DA-4166-B4B1-B7DD0100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EA32-BBCF-464C-8DDE-26DAA503F056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7811B-96D1-4197-942A-B5D85A5A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5482E-17B7-42F5-A576-1950B4D4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0861-5DB1-4CC9-8F59-E28510650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27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AAD2-0FE1-4726-80EA-ABDAE11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DD91F-EC80-45AA-9AF2-0624ECFB7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BD584-0C09-4F12-BD6D-15C0D5740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80879-C33B-4C45-AE7E-C33A665A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EA32-BBCF-464C-8DDE-26DAA503F056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40681-181E-4E0E-B10B-169B0264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412AB-87AE-478E-995D-F384C226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0861-5DB1-4CC9-8F59-E28510650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10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C01C-D5C8-412D-A77B-1BE3F396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9DF6E-548E-4272-AE66-77373DB66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D7D9A-F09D-4D22-B69F-088EAB5AB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5D379-967F-47CD-A367-AA4EC5BD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EA32-BBCF-464C-8DDE-26DAA503F056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3F30E-72FB-4356-808F-85A07C3E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C3DE4-8010-44C1-A30E-4CFD7A18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0861-5DB1-4CC9-8F59-E28510650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57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EB93F-B481-4316-B35C-C1ABFA44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1C177-9047-45D3-9CC5-18519CF45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79E53-C0C6-411D-8C1E-D91036033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6EA32-BBCF-464C-8DDE-26DAA503F056}" type="datetimeFigureOut">
              <a:rPr lang="en-GB" smtClean="0"/>
              <a:t>27/09/2021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E1BB-800B-4901-B7B0-EA3247918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28FB-4846-4E6F-94E0-D4C982051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0861-5DB1-4CC9-8F59-E28510650A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12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610D-BC93-4A11-BF96-06478AB5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D1EF-241D-48DB-97A8-3A4779E5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Register to category</a:t>
            </a:r>
          </a:p>
          <a:p>
            <a:r>
              <a:rPr lang="en-GB" dirty="0"/>
              <a:t>View category assigned</a:t>
            </a:r>
          </a:p>
          <a:p>
            <a:r>
              <a:rPr lang="en-GB" dirty="0"/>
              <a:t>Receive events and tasks</a:t>
            </a:r>
          </a:p>
          <a:p>
            <a:r>
              <a:rPr lang="en-GB" dirty="0"/>
              <a:t>Upload or Respond on events and tasks assigned</a:t>
            </a:r>
          </a:p>
          <a:p>
            <a:r>
              <a:rPr lang="en-GB" dirty="0"/>
              <a:t>Post a comment to coach </a:t>
            </a:r>
          </a:p>
          <a:p>
            <a:r>
              <a:rPr lang="en-GB" dirty="0"/>
              <a:t>Post an Upload a video file (mpeg 2mb)</a:t>
            </a:r>
          </a:p>
          <a:p>
            <a:r>
              <a:rPr lang="en-GB" dirty="0"/>
              <a:t>Feedback of coach comments</a:t>
            </a:r>
          </a:p>
          <a:p>
            <a:r>
              <a:rPr lang="en-GB" dirty="0"/>
              <a:t>Receives a grade x/ 10 (1 is poor and 10 is excellent) 10/10 or 8/10</a:t>
            </a:r>
          </a:p>
          <a:p>
            <a:r>
              <a:rPr lang="en-GB" dirty="0"/>
              <a:t>See scores and grades received</a:t>
            </a:r>
          </a:p>
          <a:p>
            <a:r>
              <a:rPr lang="en-GB" dirty="0"/>
              <a:t>See history of progress</a:t>
            </a:r>
          </a:p>
          <a:p>
            <a:r>
              <a:rPr lang="en-GB" dirty="0"/>
              <a:t>Unlock next level</a:t>
            </a:r>
          </a:p>
        </p:txBody>
      </p:sp>
    </p:spTree>
    <p:extLst>
      <p:ext uri="{BB962C8B-B14F-4D97-AF65-F5344CB8AC3E}">
        <p14:creationId xmlns:p14="http://schemas.microsoft.com/office/powerpoint/2010/main" val="426757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8682-17A0-41AE-BBEC-53D8C644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686595"/>
          </a:xfrm>
        </p:spPr>
        <p:txBody>
          <a:bodyPr>
            <a:normAutofit fontScale="90000"/>
          </a:bodyPr>
          <a:lstStyle/>
          <a:p>
            <a:r>
              <a:rPr lang="en-GB" dirty="0"/>
              <a:t>Coach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DFAD5-47D3-497B-BBDE-F1AD2FDC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80" y="704850"/>
            <a:ext cx="10675620" cy="5718809"/>
          </a:xfrm>
        </p:spPr>
        <p:txBody>
          <a:bodyPr>
            <a:noAutofit/>
          </a:bodyPr>
          <a:lstStyle/>
          <a:p>
            <a:r>
              <a:rPr lang="en-GB" sz="900" dirty="0"/>
              <a:t>Assign a team</a:t>
            </a:r>
          </a:p>
          <a:p>
            <a:pPr lvl="1"/>
            <a:r>
              <a:rPr lang="en-GB" sz="900" dirty="0"/>
              <a:t>Insert a player</a:t>
            </a:r>
          </a:p>
          <a:p>
            <a:pPr lvl="1"/>
            <a:r>
              <a:rPr lang="en-GB" sz="900" dirty="0"/>
              <a:t>Delete a player</a:t>
            </a:r>
          </a:p>
          <a:p>
            <a:pPr lvl="1"/>
            <a:r>
              <a:rPr lang="en-GB" sz="900" dirty="0"/>
              <a:t>Update a player</a:t>
            </a:r>
          </a:p>
          <a:p>
            <a:r>
              <a:rPr lang="en-GB" sz="900" dirty="0"/>
              <a:t>Create a category</a:t>
            </a:r>
          </a:p>
          <a:p>
            <a:pPr lvl="1"/>
            <a:r>
              <a:rPr lang="en-GB" sz="900" dirty="0"/>
              <a:t>Week 1</a:t>
            </a:r>
          </a:p>
          <a:p>
            <a:pPr lvl="2"/>
            <a:r>
              <a:rPr lang="en-GB" sz="900" dirty="0"/>
              <a:t>tasks</a:t>
            </a:r>
          </a:p>
          <a:p>
            <a:pPr lvl="1"/>
            <a:r>
              <a:rPr lang="en-GB" sz="900" dirty="0"/>
              <a:t>Week 2 </a:t>
            </a:r>
          </a:p>
          <a:p>
            <a:pPr lvl="2"/>
            <a:r>
              <a:rPr lang="en-GB" sz="900" dirty="0"/>
              <a:t>tasks</a:t>
            </a:r>
          </a:p>
          <a:p>
            <a:r>
              <a:rPr lang="en-GB" sz="900" dirty="0"/>
              <a:t>Post a task or exercise in category for that week</a:t>
            </a:r>
          </a:p>
          <a:p>
            <a:pPr lvl="1"/>
            <a:r>
              <a:rPr lang="en-GB" sz="900" dirty="0"/>
              <a:t>See </a:t>
            </a:r>
            <a:r>
              <a:rPr lang="en-GB" sz="900" dirty="0" err="1"/>
              <a:t>url</a:t>
            </a:r>
            <a:endParaRPr lang="en-GB" sz="900" dirty="0"/>
          </a:p>
          <a:p>
            <a:pPr lvl="1"/>
            <a:r>
              <a:rPr lang="en-GB" sz="900" dirty="0"/>
              <a:t>See a link</a:t>
            </a:r>
          </a:p>
          <a:p>
            <a:pPr lvl="1"/>
            <a:r>
              <a:rPr lang="en-GB" sz="900" dirty="0"/>
              <a:t>See a message</a:t>
            </a:r>
          </a:p>
          <a:p>
            <a:pPr lvl="1"/>
            <a:r>
              <a:rPr lang="en-GB" sz="900" dirty="0"/>
              <a:t>See a video</a:t>
            </a:r>
          </a:p>
          <a:p>
            <a:r>
              <a:rPr lang="en-GB" sz="900" dirty="0"/>
              <a:t>Post a complete by date</a:t>
            </a:r>
          </a:p>
          <a:p>
            <a:r>
              <a:rPr lang="en-GB" sz="900" dirty="0"/>
              <a:t>Receive all the player post in a inbox</a:t>
            </a:r>
          </a:p>
          <a:p>
            <a:pPr lvl="1"/>
            <a:r>
              <a:rPr lang="en-GB" sz="900" dirty="0"/>
              <a:t>Delete, sort, update tasks</a:t>
            </a:r>
          </a:p>
          <a:p>
            <a:r>
              <a:rPr lang="en-GB" sz="900" dirty="0"/>
              <a:t>Receive and download the video</a:t>
            </a:r>
          </a:p>
          <a:p>
            <a:r>
              <a:rPr lang="en-GB" sz="900" dirty="0"/>
              <a:t>Make a comment on video</a:t>
            </a:r>
          </a:p>
          <a:p>
            <a:r>
              <a:rPr lang="en-GB" sz="900" dirty="0"/>
              <a:t>Assign a grade to video</a:t>
            </a:r>
          </a:p>
          <a:p>
            <a:r>
              <a:rPr lang="en-GB" sz="900" dirty="0"/>
              <a:t>Reject sends back to player</a:t>
            </a:r>
          </a:p>
          <a:p>
            <a:r>
              <a:rPr lang="en-GB" sz="900" dirty="0"/>
              <a:t>Accept the video make comment and assign a grade to the player</a:t>
            </a:r>
          </a:p>
          <a:p>
            <a:r>
              <a:rPr lang="en-GB" sz="900" dirty="0"/>
              <a:t>Score is X / 10 where 1 low 10 is excellent</a:t>
            </a:r>
          </a:p>
          <a:p>
            <a:pPr lvl="1"/>
            <a:r>
              <a:rPr lang="en-GB" sz="900" dirty="0"/>
              <a:t>Scale 1 to 3 repeat </a:t>
            </a:r>
          </a:p>
          <a:p>
            <a:pPr lvl="1"/>
            <a:r>
              <a:rPr lang="en-GB" sz="900" dirty="0"/>
              <a:t>Scale if below 3 to 5 then repeat bronze badge</a:t>
            </a:r>
          </a:p>
          <a:p>
            <a:pPr lvl="1"/>
            <a:r>
              <a:rPr lang="en-GB" sz="900" dirty="0"/>
              <a:t>If between 5 and 8 grade and comment and sliver badge</a:t>
            </a:r>
          </a:p>
          <a:p>
            <a:pPr lvl="1"/>
            <a:r>
              <a:rPr lang="en-GB" sz="900" dirty="0"/>
              <a:t>If &gt;8 comment and award gold badge</a:t>
            </a:r>
          </a:p>
          <a:p>
            <a:r>
              <a:rPr lang="en-GB" sz="900" dirty="0"/>
              <a:t>Post and receive message to parent</a:t>
            </a:r>
          </a:p>
          <a:p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82665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610D-BC93-4A11-BF96-06478AB5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D1EF-241D-48DB-97A8-3A4779E5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View player progress</a:t>
            </a:r>
          </a:p>
          <a:p>
            <a:r>
              <a:rPr lang="en-GB" dirty="0"/>
              <a:t>View player ratings</a:t>
            </a:r>
          </a:p>
          <a:p>
            <a:r>
              <a:rPr lang="en-GB" dirty="0"/>
              <a:t>View player transcript</a:t>
            </a:r>
          </a:p>
          <a:p>
            <a:r>
              <a:rPr lang="en-GB" dirty="0"/>
              <a:t>Post and receive message to and from coach</a:t>
            </a:r>
          </a:p>
        </p:txBody>
      </p:sp>
    </p:spTree>
    <p:extLst>
      <p:ext uri="{BB962C8B-B14F-4D97-AF65-F5344CB8AC3E}">
        <p14:creationId xmlns:p14="http://schemas.microsoft.com/office/powerpoint/2010/main" val="180308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FF180F-7F8B-4FA9-9179-0256FA13569B}"/>
              </a:ext>
            </a:extLst>
          </p:cNvPr>
          <p:cNvSpPr/>
          <p:nvPr/>
        </p:nvSpPr>
        <p:spPr>
          <a:xfrm>
            <a:off x="490194" y="952107"/>
            <a:ext cx="1734532" cy="93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</a:t>
            </a:r>
          </a:p>
          <a:p>
            <a:pPr algn="ctr"/>
            <a:r>
              <a:rPr lang="en-GB" dirty="0"/>
              <a:t>registers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F11B0-6DAC-4C19-9FC8-16CE8F312380}"/>
              </a:ext>
            </a:extLst>
          </p:cNvPr>
          <p:cNvSpPr/>
          <p:nvPr/>
        </p:nvSpPr>
        <p:spPr>
          <a:xfrm>
            <a:off x="490194" y="2424259"/>
            <a:ext cx="1734532" cy="93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Coach receives </a:t>
            </a:r>
          </a:p>
          <a:p>
            <a:pPr algn="ctr"/>
            <a:r>
              <a:rPr lang="en-GB" dirty="0"/>
              <a:t>registration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16AD7-7466-4CA5-B738-0AE8BC61EC70}"/>
              </a:ext>
            </a:extLst>
          </p:cNvPr>
          <p:cNvSpPr/>
          <p:nvPr/>
        </p:nvSpPr>
        <p:spPr>
          <a:xfrm>
            <a:off x="490194" y="3736156"/>
            <a:ext cx="1734532" cy="93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Coach assigns player to team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8E798B-DA62-495E-B810-A9C2FFE58726}"/>
              </a:ext>
            </a:extLst>
          </p:cNvPr>
          <p:cNvSpPr/>
          <p:nvPr/>
        </p:nvSpPr>
        <p:spPr>
          <a:xfrm>
            <a:off x="490194" y="5132894"/>
            <a:ext cx="1734532" cy="93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Coach assigns player to category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EBD7F-4031-4950-A76D-E97502F5D64B}"/>
              </a:ext>
            </a:extLst>
          </p:cNvPr>
          <p:cNvSpPr/>
          <p:nvPr/>
        </p:nvSpPr>
        <p:spPr>
          <a:xfrm>
            <a:off x="3225539" y="952107"/>
            <a:ext cx="1734532" cy="93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Coach Posts tasks to category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AD0EBE-3597-44FB-88C7-345C0854B099}"/>
              </a:ext>
            </a:extLst>
          </p:cNvPr>
          <p:cNvSpPr/>
          <p:nvPr/>
        </p:nvSpPr>
        <p:spPr>
          <a:xfrm>
            <a:off x="3225539" y="2424259"/>
            <a:ext cx="1734532" cy="93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Player receives tasks onto category form coach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8117C9-AEB6-44E6-9756-8B7FE02D1CD0}"/>
              </a:ext>
            </a:extLst>
          </p:cNvPr>
          <p:cNvSpPr/>
          <p:nvPr/>
        </p:nvSpPr>
        <p:spPr>
          <a:xfrm>
            <a:off x="3225539" y="3736156"/>
            <a:ext cx="1734532" cy="93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Player does task</a:t>
            </a:r>
          </a:p>
          <a:p>
            <a:pPr algn="ctr"/>
            <a:r>
              <a:rPr lang="en-GB" sz="1600" dirty="0"/>
              <a:t>Upload evidence video 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E8C20-46AB-4896-A14D-C0C3633710A5}"/>
              </a:ext>
            </a:extLst>
          </p:cNvPr>
          <p:cNvSpPr/>
          <p:nvPr/>
        </p:nvSpPr>
        <p:spPr>
          <a:xfrm>
            <a:off x="3225539" y="5132894"/>
            <a:ext cx="1734532" cy="93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Coach receives</a:t>
            </a:r>
          </a:p>
          <a:p>
            <a:pPr algn="ctr"/>
            <a:r>
              <a:rPr lang="en-GB" sz="1600" dirty="0"/>
              <a:t>Upload evidence video 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1D7444-F714-4BF4-995A-E8A61EF75BB5}"/>
              </a:ext>
            </a:extLst>
          </p:cNvPr>
          <p:cNvCxnSpPr>
            <a:stCxn id="4" idx="2"/>
          </p:cNvCxnSpPr>
          <p:nvPr/>
        </p:nvCxnSpPr>
        <p:spPr>
          <a:xfrm>
            <a:off x="1357460" y="1885361"/>
            <a:ext cx="0" cy="46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EF510D-174F-46CB-983C-04FDE741F5E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357460" y="3357513"/>
            <a:ext cx="0" cy="37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F8441B-1918-47BA-B657-650F8E27179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357460" y="4669410"/>
            <a:ext cx="0" cy="46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977665D-453E-4726-A3A4-970B757121A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224726" y="1418734"/>
            <a:ext cx="1000813" cy="4180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BE56CD-46AF-46B0-9917-4B510E516EB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092805" y="1885361"/>
            <a:ext cx="0" cy="53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3AE7FD-3C00-40B0-A645-EAD4F7A49653}"/>
              </a:ext>
            </a:extLst>
          </p:cNvPr>
          <p:cNvCxnSpPr/>
          <p:nvPr/>
        </p:nvCxnSpPr>
        <p:spPr>
          <a:xfrm>
            <a:off x="4092805" y="3197258"/>
            <a:ext cx="0" cy="53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2A819E-DCFB-4DB7-BA26-C28F1884799A}"/>
              </a:ext>
            </a:extLst>
          </p:cNvPr>
          <p:cNvCxnSpPr/>
          <p:nvPr/>
        </p:nvCxnSpPr>
        <p:spPr>
          <a:xfrm>
            <a:off x="4092805" y="4593996"/>
            <a:ext cx="0" cy="53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AEB60D9-6B27-402D-9421-98575CB52BDE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4960071" y="2890886"/>
            <a:ext cx="629239" cy="27086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22F26A9-27EB-42DC-8CBF-DFC2CF573ED4}"/>
              </a:ext>
            </a:extLst>
          </p:cNvPr>
          <p:cNvSpPr/>
          <p:nvPr/>
        </p:nvSpPr>
        <p:spPr>
          <a:xfrm>
            <a:off x="5589310" y="2424259"/>
            <a:ext cx="1734532" cy="93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Coach reviews comments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B0ED53E3-717C-48D1-BFA7-CD7F53CAF3CC}"/>
              </a:ext>
            </a:extLst>
          </p:cNvPr>
          <p:cNvSpPr/>
          <p:nvPr/>
        </p:nvSpPr>
        <p:spPr>
          <a:xfrm>
            <a:off x="8317583" y="952107"/>
            <a:ext cx="1376313" cy="6999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Grade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B2E5305-1813-4146-AFE7-1E4BC781B1B1}"/>
              </a:ext>
            </a:extLst>
          </p:cNvPr>
          <p:cNvCxnSpPr>
            <a:stCxn id="30" idx="3"/>
          </p:cNvCxnSpPr>
          <p:nvPr/>
        </p:nvCxnSpPr>
        <p:spPr>
          <a:xfrm>
            <a:off x="9693896" y="1302077"/>
            <a:ext cx="1140644" cy="583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92DA252-03EA-45B5-AAFC-11A0C69983CC}"/>
              </a:ext>
            </a:extLst>
          </p:cNvPr>
          <p:cNvSpPr/>
          <p:nvPr/>
        </p:nvSpPr>
        <p:spPr>
          <a:xfrm>
            <a:off x="8376499" y="2116317"/>
            <a:ext cx="1258479" cy="699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Send back with comment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372C94-334F-472D-995E-D9806838A8FE}"/>
              </a:ext>
            </a:extLst>
          </p:cNvPr>
          <p:cNvSpPr/>
          <p:nvPr/>
        </p:nvSpPr>
        <p:spPr>
          <a:xfrm>
            <a:off x="8376498" y="3196864"/>
            <a:ext cx="1258479" cy="699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Player receives and reposts 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307208A-BFC7-4DD9-B4CE-5FAE84CC794A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V="1">
            <a:off x="7323842" y="1302077"/>
            <a:ext cx="993741" cy="1588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FC54011-200B-4F39-9B7A-76E6DFC275F5}"/>
              </a:ext>
            </a:extLst>
          </p:cNvPr>
          <p:cNvCxnSpPr>
            <a:stCxn id="36" idx="2"/>
            <a:endCxn id="29" idx="2"/>
          </p:cNvCxnSpPr>
          <p:nvPr/>
        </p:nvCxnSpPr>
        <p:spPr>
          <a:xfrm rot="5400000" flipH="1">
            <a:off x="7461511" y="2352578"/>
            <a:ext cx="539291" cy="2549162"/>
          </a:xfrm>
          <a:prstGeom prst="bentConnector3">
            <a:avLst>
              <a:gd name="adj1" fmla="val -42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37627-676A-4CB1-912B-58F18A506C8A}"/>
              </a:ext>
            </a:extLst>
          </p:cNvPr>
          <p:cNvCxnSpPr>
            <a:stCxn id="30" idx="2"/>
            <a:endCxn id="35" idx="0"/>
          </p:cNvCxnSpPr>
          <p:nvPr/>
        </p:nvCxnSpPr>
        <p:spPr>
          <a:xfrm flipH="1">
            <a:off x="9005739" y="1652047"/>
            <a:ext cx="1" cy="46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70B44E-EE39-4846-BCF8-88AEAFF5521F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flipH="1">
            <a:off x="9005738" y="2816257"/>
            <a:ext cx="1" cy="38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AD8BE28-6BD1-48CC-9FEA-67F412318AC9}"/>
              </a:ext>
            </a:extLst>
          </p:cNvPr>
          <p:cNvSpPr txBox="1"/>
          <p:nvPr/>
        </p:nvSpPr>
        <p:spPr>
          <a:xfrm>
            <a:off x="8416101" y="1674318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C8E3BA-37D9-469A-AC11-A1AA0DE623D4}"/>
              </a:ext>
            </a:extLst>
          </p:cNvPr>
          <p:cNvSpPr txBox="1"/>
          <p:nvPr/>
        </p:nvSpPr>
        <p:spPr>
          <a:xfrm>
            <a:off x="9685098" y="95485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Good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B58A93-4106-4709-8643-0C874C4FCA92}"/>
              </a:ext>
            </a:extLst>
          </p:cNvPr>
          <p:cNvSpPr/>
          <p:nvPr/>
        </p:nvSpPr>
        <p:spPr>
          <a:xfrm>
            <a:off x="10834540" y="1546781"/>
            <a:ext cx="1140644" cy="6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Assign Grade x/10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AE3D88-9FDA-4A77-9B2E-2E2CF00C14B6}"/>
              </a:ext>
            </a:extLst>
          </p:cNvPr>
          <p:cNvSpPr/>
          <p:nvPr/>
        </p:nvSpPr>
        <p:spPr>
          <a:xfrm>
            <a:off x="10834540" y="2503994"/>
            <a:ext cx="1140644" cy="6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Assign Badge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21DA0A5-F479-434B-B641-355FB7EEAF9A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>
            <a:off x="11404862" y="2171697"/>
            <a:ext cx="0" cy="33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89FA9D6-0158-4644-A026-5AA52FEE480E}"/>
              </a:ext>
            </a:extLst>
          </p:cNvPr>
          <p:cNvSpPr/>
          <p:nvPr/>
        </p:nvSpPr>
        <p:spPr>
          <a:xfrm>
            <a:off x="10834540" y="3461207"/>
            <a:ext cx="1140644" cy="6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Send next tasks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AC5034-09E9-45D3-9BEE-8CDC13478275}"/>
              </a:ext>
            </a:extLst>
          </p:cNvPr>
          <p:cNvCxnSpPr/>
          <p:nvPr/>
        </p:nvCxnSpPr>
        <p:spPr>
          <a:xfrm>
            <a:off x="11404862" y="3128910"/>
            <a:ext cx="0" cy="33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263D6F8-929A-4AB4-AC4F-557E524EC691}"/>
              </a:ext>
            </a:extLst>
          </p:cNvPr>
          <p:cNvSpPr txBox="1"/>
          <p:nvPr/>
        </p:nvSpPr>
        <p:spPr>
          <a:xfrm>
            <a:off x="791852" y="226243"/>
            <a:ext cx="14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COACH FLOW</a:t>
            </a:r>
          </a:p>
        </p:txBody>
      </p:sp>
    </p:spTree>
    <p:extLst>
      <p:ext uri="{BB962C8B-B14F-4D97-AF65-F5344CB8AC3E}">
        <p14:creationId xmlns:p14="http://schemas.microsoft.com/office/powerpoint/2010/main" val="54042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FF180F-7F8B-4FA9-9179-0256FA13569B}"/>
              </a:ext>
            </a:extLst>
          </p:cNvPr>
          <p:cNvSpPr/>
          <p:nvPr/>
        </p:nvSpPr>
        <p:spPr>
          <a:xfrm>
            <a:off x="1197204" y="1093510"/>
            <a:ext cx="1734532" cy="93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</a:t>
            </a:r>
          </a:p>
          <a:p>
            <a:pPr algn="ctr"/>
            <a:r>
              <a:rPr lang="en-GB" dirty="0"/>
              <a:t>registers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F11B0-6DAC-4C19-9FC8-16CE8F312380}"/>
              </a:ext>
            </a:extLst>
          </p:cNvPr>
          <p:cNvSpPr/>
          <p:nvPr/>
        </p:nvSpPr>
        <p:spPr>
          <a:xfrm>
            <a:off x="1197204" y="2565662"/>
            <a:ext cx="1734532" cy="93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receives </a:t>
            </a:r>
          </a:p>
          <a:p>
            <a:pPr algn="ctr"/>
            <a:r>
              <a:rPr lang="en-GB" dirty="0"/>
              <a:t>registration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16AD7-7466-4CA5-B738-0AE8BC61EC70}"/>
              </a:ext>
            </a:extLst>
          </p:cNvPr>
          <p:cNvSpPr/>
          <p:nvPr/>
        </p:nvSpPr>
        <p:spPr>
          <a:xfrm>
            <a:off x="1197204" y="3877559"/>
            <a:ext cx="1734532" cy="93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receives categories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EBD7F-4031-4950-A76D-E97502F5D64B}"/>
              </a:ext>
            </a:extLst>
          </p:cNvPr>
          <p:cNvSpPr/>
          <p:nvPr/>
        </p:nvSpPr>
        <p:spPr>
          <a:xfrm>
            <a:off x="3932549" y="1093510"/>
            <a:ext cx="1734532" cy="93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receives Posts form coach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8117C9-AEB6-44E6-9756-8B7FE02D1CD0}"/>
              </a:ext>
            </a:extLst>
          </p:cNvPr>
          <p:cNvSpPr/>
          <p:nvPr/>
        </p:nvSpPr>
        <p:spPr>
          <a:xfrm>
            <a:off x="3946688" y="2559377"/>
            <a:ext cx="1734532" cy="93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Player does task</a:t>
            </a:r>
          </a:p>
          <a:p>
            <a:pPr algn="ctr"/>
            <a:r>
              <a:rPr lang="en-GB" sz="1600" dirty="0"/>
              <a:t>Upload evidence video 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1D7444-F714-4BF4-995A-E8A61EF75BB5}"/>
              </a:ext>
            </a:extLst>
          </p:cNvPr>
          <p:cNvCxnSpPr>
            <a:stCxn id="4" idx="2"/>
          </p:cNvCxnSpPr>
          <p:nvPr/>
        </p:nvCxnSpPr>
        <p:spPr>
          <a:xfrm>
            <a:off x="2064470" y="2026764"/>
            <a:ext cx="0" cy="46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EF510D-174F-46CB-983C-04FDE741F5E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064470" y="3498916"/>
            <a:ext cx="0" cy="37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977665D-453E-4726-A3A4-970B757121A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931736" y="1560137"/>
            <a:ext cx="1000813" cy="27840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BE56CD-46AF-46B0-9917-4B510E516EB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799815" y="2026764"/>
            <a:ext cx="0" cy="53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3AE7FD-3C00-40B0-A645-EAD4F7A49653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5681220" y="3026004"/>
            <a:ext cx="615100" cy="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22F26A9-27EB-42DC-8CBF-DFC2CF573ED4}"/>
              </a:ext>
            </a:extLst>
          </p:cNvPr>
          <p:cNvSpPr/>
          <p:nvPr/>
        </p:nvSpPr>
        <p:spPr>
          <a:xfrm>
            <a:off x="6296320" y="2565662"/>
            <a:ext cx="1734532" cy="93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Player receives grade and  comments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B0ED53E3-717C-48D1-BFA7-CD7F53CAF3CC}"/>
              </a:ext>
            </a:extLst>
          </p:cNvPr>
          <p:cNvSpPr/>
          <p:nvPr/>
        </p:nvSpPr>
        <p:spPr>
          <a:xfrm>
            <a:off x="6654539" y="4175953"/>
            <a:ext cx="1376313" cy="6999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Grade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B2E5305-1813-4146-AFE7-1E4BC781B1B1}"/>
              </a:ext>
            </a:extLst>
          </p:cNvPr>
          <p:cNvCxnSpPr>
            <a:cxnSpLocks/>
            <a:stCxn id="30" idx="3"/>
            <a:endCxn id="55" idx="1"/>
          </p:cNvCxnSpPr>
          <p:nvPr/>
        </p:nvCxnSpPr>
        <p:spPr>
          <a:xfrm flipV="1">
            <a:off x="8030852" y="2642528"/>
            <a:ext cx="1704682" cy="18833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9372C94-334F-472D-995E-D9806838A8FE}"/>
              </a:ext>
            </a:extLst>
          </p:cNvPr>
          <p:cNvSpPr/>
          <p:nvPr/>
        </p:nvSpPr>
        <p:spPr>
          <a:xfrm>
            <a:off x="6772373" y="5340163"/>
            <a:ext cx="1258479" cy="699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Player uploads and reposts 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307208A-BFC7-4DD9-B4CE-5FAE84CC794A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H="1">
            <a:off x="6654539" y="3032289"/>
            <a:ext cx="1376313" cy="1493634"/>
          </a:xfrm>
          <a:prstGeom prst="bentConnector5">
            <a:avLst>
              <a:gd name="adj1" fmla="val -16610"/>
              <a:gd name="adj2" fmla="val 53905"/>
              <a:gd name="adj3" fmla="val 116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A37627-676A-4CB1-912B-58F18A506C8A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342695" y="4875893"/>
            <a:ext cx="1" cy="46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AD8BE28-6BD1-48CC-9FEA-67F412318AC9}"/>
              </a:ext>
            </a:extLst>
          </p:cNvPr>
          <p:cNvSpPr txBox="1"/>
          <p:nvPr/>
        </p:nvSpPr>
        <p:spPr>
          <a:xfrm>
            <a:off x="6720217" y="4900244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C8E3BA-37D9-469A-AC11-A1AA0DE623D4}"/>
              </a:ext>
            </a:extLst>
          </p:cNvPr>
          <p:cNvSpPr txBox="1"/>
          <p:nvPr/>
        </p:nvSpPr>
        <p:spPr>
          <a:xfrm>
            <a:off x="7905150" y="414367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Good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B58A93-4106-4709-8643-0C874C4FCA92}"/>
              </a:ext>
            </a:extLst>
          </p:cNvPr>
          <p:cNvSpPr/>
          <p:nvPr/>
        </p:nvSpPr>
        <p:spPr>
          <a:xfrm>
            <a:off x="9735534" y="2330070"/>
            <a:ext cx="1140644" cy="6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view Grade x/10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AE3D88-9FDA-4A77-9B2E-2E2CF00C14B6}"/>
              </a:ext>
            </a:extLst>
          </p:cNvPr>
          <p:cNvSpPr/>
          <p:nvPr/>
        </p:nvSpPr>
        <p:spPr>
          <a:xfrm>
            <a:off x="9735534" y="3287283"/>
            <a:ext cx="1140644" cy="6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view Badge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21DA0A5-F479-434B-B641-355FB7EEAF9A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>
            <a:off x="10305856" y="2954986"/>
            <a:ext cx="0" cy="33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89FA9D6-0158-4644-A026-5AA52FEE480E}"/>
              </a:ext>
            </a:extLst>
          </p:cNvPr>
          <p:cNvSpPr/>
          <p:nvPr/>
        </p:nvSpPr>
        <p:spPr>
          <a:xfrm>
            <a:off x="9735534" y="4244496"/>
            <a:ext cx="1140644" cy="6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view next tasks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AC5034-09E9-45D3-9BEE-8CDC13478275}"/>
              </a:ext>
            </a:extLst>
          </p:cNvPr>
          <p:cNvCxnSpPr/>
          <p:nvPr/>
        </p:nvCxnSpPr>
        <p:spPr>
          <a:xfrm>
            <a:off x="10305856" y="3912199"/>
            <a:ext cx="0" cy="33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263D6F8-929A-4AB4-AC4F-557E524EC691}"/>
              </a:ext>
            </a:extLst>
          </p:cNvPr>
          <p:cNvSpPr txBox="1"/>
          <p:nvPr/>
        </p:nvSpPr>
        <p:spPr>
          <a:xfrm>
            <a:off x="1074656" y="191647"/>
            <a:ext cx="279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PLAYER FLOW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AC26F67-6742-4E25-AE5F-F673B2415F1F}"/>
              </a:ext>
            </a:extLst>
          </p:cNvPr>
          <p:cNvCxnSpPr>
            <a:stCxn id="36" idx="1"/>
            <a:endCxn id="10" idx="2"/>
          </p:cNvCxnSpPr>
          <p:nvPr/>
        </p:nvCxnSpPr>
        <p:spPr>
          <a:xfrm rot="10800000">
            <a:off x="4813955" y="3492631"/>
            <a:ext cx="1958419" cy="2197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95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341</Words>
  <Application>Microsoft Office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Player</vt:lpstr>
      <vt:lpstr>Coach</vt:lpstr>
      <vt:lpstr>Parent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</dc:title>
  <dc:creator>Rui Serra</dc:creator>
  <cp:lastModifiedBy>Rui Serra</cp:lastModifiedBy>
  <cp:revision>19</cp:revision>
  <dcterms:created xsi:type="dcterms:W3CDTF">2021-09-27T11:18:33Z</dcterms:created>
  <dcterms:modified xsi:type="dcterms:W3CDTF">2021-09-27T12:23:20Z</dcterms:modified>
</cp:coreProperties>
</file>