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9C4E-3E83-6C8B-693E-120C9BFB1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3498B-24F7-14BA-4E84-9E36ED8E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987A-D59F-5242-CAC9-5D285C1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E5F0-DED0-832A-3817-81F3A34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CCF8-DC51-9A37-8139-C92D8E5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0932-65EB-5C1E-B822-954C93AF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19254-3E63-D576-14C3-D96651B5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F6BE-D816-0FB6-3315-36108355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8E2D-8A71-2CE8-9C9A-DE650A8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70E1-BAEF-41F4-6FCF-3209A8A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2DC03-75F9-CA49-E7E7-C41B67EC7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E6C14-22BB-DAEE-A9AF-F2E00FE6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680F-EC31-3DA5-299B-9FF12A8B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8F96-0936-15AF-EF55-723E1953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940F-84AB-A557-7AE9-ABCEC88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2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23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6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3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1925638"/>
            <a:ext cx="3097212" cy="4284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0352-7837-3295-9DAD-8431F0CF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E647-53D3-5A9D-E8EE-129B3576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6294-D487-C9B8-2881-4AA81168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0C66-51E1-BDF7-5551-0FBA618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96AF-8AAF-2492-D881-774F3309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4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15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2622-AE64-8684-34F0-CA2B8A4D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864E-2640-1B3C-0A5A-2D2C9922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5C6A-4502-688C-D966-01A74847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B011-F4F1-24EB-85C6-80B03E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0834-9941-E93C-8786-A023F1CE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8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BC65-64AB-9B1E-D39B-99793F8B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C016-EAD5-0D90-0672-8A95E6381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210D-7423-7A2B-0FB0-445B4286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9A05-0DFA-977B-9308-AEB60B3C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33700-77DD-C04D-96F6-49F65B7A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4752-DDD0-7D10-F7B7-661E8B10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2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C24E-9AF7-C399-C468-6E538C10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6226-05D4-6397-C487-8C8F344C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BA1C0-5CD0-E842-415D-03DB7BDC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992D6-36C2-F869-BF9D-40F277CED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CCC2C-B559-9BD8-4A37-870C3C8C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C5D22-7D4F-3128-2EFC-0921DA1C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16EF8-9641-CE0B-8ECF-CCF81203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9903C-94B9-7627-A4A9-F2241BBC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8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01F0-76B7-8230-ACFD-4649DC0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CBC0-DB80-5490-D1EA-2C8433FA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F8053-6787-428A-C0B7-4DB9B980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A5EF4-7A70-1E74-CF31-CE5E571D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1D98-74AE-FE02-6C87-49D4D54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108D6-3F8A-387A-96CC-592A559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BF33-AA24-09A4-EACB-614D0D14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B76A-8C41-6B2B-901D-939A3660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D648-DE83-6299-BABA-B823B08F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581B-F40F-67E6-335D-652E9377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E9E6-2795-89F8-98E6-6DF815BF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52CD-55F0-D06B-3436-F6B62007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788CB-C73A-987F-4A64-C213884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31FD-FB67-0A61-F113-A59736A6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3BAF-9194-4873-AFC8-21DC3738E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66553-60B4-D938-4BCD-7E61A781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A126-FB46-3D05-1871-5E31861D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57119-74DE-AC71-0FD9-0B5C6C7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00F7-634F-D0D5-0E8D-F56879BD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484F5-E837-71D2-7547-10E4453E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0E6C-F5C3-0542-D020-90096F58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8658-7DE1-6F5A-822D-E7ED5FB8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677D-77C6-46E0-AABB-F63740FBD035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DC38-B347-9E42-8181-4A599028F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E356-0D06-15AE-3501-E5F094E9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6C37-9860-4D5A-84C0-FA5C89730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396F-CFCA-FDCB-4DCE-DD40BD52D5F3}"/>
              </a:ext>
            </a:extLst>
          </p:cNvPr>
          <p:cNvSpPr txBox="1"/>
          <p:nvPr userDrawn="1"/>
        </p:nvSpPr>
        <p:spPr>
          <a:xfrm>
            <a:off x="8444753" y="6505221"/>
            <a:ext cx="313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Photos provided by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2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D477D2F-4EBC-34B0-2E1B-85F8FA327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Report on CADRE: A Cascade Deep Reinforcement Learning Framework for Vision-based Autonomous Urban Driving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CF0AFEF-4E04-EB8C-C018-B91829C88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Your Name</a:t>
            </a:r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38825C11-8F89-C869-5B52-9F426AD3E0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793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8B15-A721-1A12-731B-D695A69A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1ABB-6C54-5F0F-91D5-57F256A23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Framework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E466A-7094-FAF5-07B5-DBDDB33E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objective was to develop a robust framework for training autonomous vehicles to navigate urban environments efficiently using vision-based inputs.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661F-2BDA-987E-8464-57938615482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Cascade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FBBB2-F321-FDA2-4F4F-B2787B0373C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CADRE employs a cascade architecture, hierarchically decomposing the driving task to facilitate effective learning and decision-making in complex scenarios.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457E8B-118E-F5A2-DAE7-65DB17C5C75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Performance Evaluation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70389D-C333-AF08-BD1B-FF4B861F5CF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Rigorous evaluation of CADRE's performance metrics was conducted to assess its effectiveness and identify areas for improvement.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4E08E4A-528F-D583-3BFE-EC8F409733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4286" r="142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383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F8BF-40B3-9358-EAE0-163BD3F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961F3F2-8470-80C2-3A00-CCAFC8ECFAD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5971E-C69A-F33E-AB84-D90AE4ED3DFC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9508E-25EE-2497-F3E3-09D08515CD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Conducted an extensive review of existing research on deep reinforcement learning (DRL) frameworks for autonomous driving.</a:t>
            </a:r>
            <a:endParaRPr lang="en-IN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4E06CEA-6940-4CE8-5243-D87FC27228F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16649" r="16649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2AB28-E3C1-2762-F4C6-9552B87BD622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/>
              <a:t>Framework Implementation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79CD66-8439-7074-3F29-6BFA85FFDAE5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Implemented CADRE based on the architecture described in the research paper, adapting it to suit specific requirements and experimental setup.</a:t>
            </a:r>
            <a:endParaRPr lang="en-IN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C24D364-457D-779F-65BA-805070460C4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11629" r="1162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37D98C-08A5-1C45-BC4E-D30D72348712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/>
              <a:t>Training and Evaluation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5CA1A1-FCB3-DBC5-7F8E-151A1935F73D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Trained the CADRE framework using simulated driving scenarios and rigorously evaluated its performance metrics.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3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2A90-9784-5FDD-F8EE-A8DED61C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Basis for CADRE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8D1F-5DD5-D30C-B6C3-3515AEABAB2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Innovative Cascade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06947-D06E-59F1-DF1D-F22BF800C8A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selection of CADRE was based on its innovative cascade architecture, which offers advantages in handling complex urban driving tasks.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086D1-1483-9E45-B696-D362A983D775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/>
              <a:t>Hierarchical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40BBD2-EF40-FC56-B2D4-DEF0E1EAB119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CADRE's hierarchical approach enables efficient learning and decision-making, making it well-suited for navigating urban environments.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F590C2-384D-D4D9-CDCB-7C9B961B9EC4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/>
              <a:t>Advantages for 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AFDC17-F05D-5043-DA77-84CC63120B05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framework's cascade architecture offers advantages in efficiently handling complex urban driving tasks, aligning with our objectives.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58ED770-46D2-9A57-7800-0E41E40DA88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162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FC69-441C-65DD-3449-F4453450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8D9B3-B332-8AED-3D7F-D528B4B91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Performance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6ED5-F78F-3E40-B056-CC4557B1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Observations indicated slow movement and incomplete route completion by the ego vehicle, revealing performance gaps.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F98C65-EBF9-05F4-05A5-05382A04E1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813D9-4D6F-3DB8-75CF-89EBE32C516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Route Completion Metrics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8AD947-903F-C270-EB05-2A0BD1CA60B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The vehicle successfully completed only 12 out of 14 designated routes, highlighting discrepancies between expected and observed outcomes.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B30BB6-FDC3-5EAB-36FA-C3DAA8EC0E8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Challenges and Observations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54214E-D619-7AA3-45F0-4A758F3D6612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Identified challenges included slow vehicle movement and incomplete route completion, shaping the focus for improvement.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8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051F-5D0D-75A3-65C3-869C4258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D850-999E-EF44-893F-938D13A9C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Performance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7CBA-A73B-41E5-174D-9E1CF5375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Conducted a comprehensive analysis of the ego vehicle's behavior to identify underlying causes of performance issues.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C4D6C-C651-7546-0C3E-9178F9584A9D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System 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1BEE3C-B537-C78F-A6AF-75183EFB8CC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Implemented optimizations to enhance the overall efficiency and responsiveness of the CADRE system.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945F85-F481-8E9C-0193-1097144197E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Continuous Monitoring and Feedback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351AE0-F59B-49CF-1E76-0AA7A20DC7F3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Implemented mechanisms for continuous monitoring of the vehicle's performance during route completion, enabling real-time feedback and adjustment.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9D3EF37-FAAC-FCA0-0C50-8216B6DCE5E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94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234-5298-D782-875B-2A363C46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A770-9BC1-655E-ED1C-7041A8064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Framework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DBE7-9B6E-A63A-5D59-AE807539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Highlights the implementation and evaluation of CADRE for vision-based autonomous urban driving, showcasing its potential in navigating complex urban environments.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45883-64AB-8E8E-5A31-C4BEFC867856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Addressing 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DEFAFD-5CC5-1A51-D6F0-674CD80A552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Despite challenges encountered, the framework exhibits promise in enabling effective navigation in complex urban environments, with a focus on improvement.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CA3E1F-10CB-DA01-7338-40BC9F349C5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Future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EB6A45-28EF-BCB7-33F7-494B15814124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Future efforts will focus on continued refinement and optimization of the framework to achieve optimal performance and scalability for broader deployment.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7B581E6-6A81-31B4-E724-CE1B6BDC7C5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1578" r="15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488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BEEABF9-D884-43AD-88A7-030DDA0DB43E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4A27532-26A5-419E-A4CF-DC421FD73CA0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6eb0d623-3b8d-42dd-9676-66690e30f8c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1_Office Theme</vt:lpstr>
      <vt:lpstr>Report on CADRE: A Cascade Deep Reinforcement Learning Framework for Vision-based Autonomous Urban Driving</vt:lpstr>
      <vt:lpstr>Executive Summary</vt:lpstr>
      <vt:lpstr>Approach</vt:lpstr>
      <vt:lpstr>Basis for CADRE Framework</vt:lpstr>
      <vt:lpstr>Performance Evaluation</vt:lpstr>
      <vt:lpstr>Solution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CADRE: A Cascade Deep Reinforcement Learning Framework for Vision-based Autonomous Urban Driving</dc:title>
  <dc:creator>satyam singh</dc:creator>
  <cp:lastModifiedBy>satyam singh</cp:lastModifiedBy>
  <cp:revision>1</cp:revision>
  <dcterms:created xsi:type="dcterms:W3CDTF">2024-02-09T08:16:42Z</dcterms:created>
  <dcterms:modified xsi:type="dcterms:W3CDTF">2024-02-09T09:06:28Z</dcterms:modified>
</cp:coreProperties>
</file>