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60" r:id="rId2"/>
    <p:sldId id="4437" r:id="rId3"/>
    <p:sldId id="4438" r:id="rId4"/>
    <p:sldId id="4472" r:id="rId5"/>
    <p:sldId id="4443" r:id="rId6"/>
    <p:sldId id="4444" r:id="rId7"/>
    <p:sldId id="4471" r:id="rId8"/>
    <p:sldId id="4477" r:id="rId9"/>
    <p:sldId id="4473" r:id="rId10"/>
    <p:sldId id="4474" r:id="rId11"/>
    <p:sldId id="4475" r:id="rId12"/>
    <p:sldId id="4463" r:id="rId13"/>
    <p:sldId id="4479" r:id="rId14"/>
    <p:sldId id="4485" r:id="rId15"/>
    <p:sldId id="4486" r:id="rId16"/>
    <p:sldId id="4487" r:id="rId17"/>
    <p:sldId id="4480" r:id="rId18"/>
    <p:sldId id="4481" r:id="rId19"/>
    <p:sldId id="4482" r:id="rId20"/>
    <p:sldId id="4483" r:id="rId21"/>
    <p:sldId id="4484" r:id="rId22"/>
    <p:sldId id="4488" r:id="rId23"/>
    <p:sldId id="4478" r:id="rId24"/>
    <p:sldId id="4467" r:id="rId25"/>
    <p:sldId id="4468" r:id="rId26"/>
    <p:sldId id="44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87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67110-C3F9-4E4B-9AAA-963888616E8F}" v="17" dt="2025-06-14T02:15:21.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itav Kumar Singh" userId="6678775ec3f5d8bb" providerId="LiveId" clId="{E7F67110-C3F9-4E4B-9AAA-963888616E8F}"/>
    <pc:docChg chg="undo custSel addSld modSld">
      <pc:chgData name="Amitav Kumar Singh" userId="6678775ec3f5d8bb" providerId="LiveId" clId="{E7F67110-C3F9-4E4B-9AAA-963888616E8F}" dt="2025-06-14T02:17:36.843" v="168" actId="20577"/>
      <pc:docMkLst>
        <pc:docMk/>
      </pc:docMkLst>
      <pc:sldChg chg="modSp mod">
        <pc:chgData name="Amitav Kumar Singh" userId="6678775ec3f5d8bb" providerId="LiveId" clId="{E7F67110-C3F9-4E4B-9AAA-963888616E8F}" dt="2025-06-14T02:17:36.843" v="168" actId="20577"/>
        <pc:sldMkLst>
          <pc:docMk/>
          <pc:sldMk cId="0" sldId="260"/>
        </pc:sldMkLst>
        <pc:spChg chg="mod">
          <ac:chgData name="Amitav Kumar Singh" userId="6678775ec3f5d8bb" providerId="LiveId" clId="{E7F67110-C3F9-4E4B-9AAA-963888616E8F}" dt="2025-06-14T02:17:36.843" v="168" actId="20577"/>
          <ac:spMkLst>
            <pc:docMk/>
            <pc:sldMk cId="0" sldId="260"/>
            <ac:spMk id="3" creationId="{00000000-0000-0000-0000-000000000000}"/>
          </ac:spMkLst>
        </pc:spChg>
      </pc:sldChg>
      <pc:sldChg chg="addSp delSp modSp mod">
        <pc:chgData name="Amitav Kumar Singh" userId="6678775ec3f5d8bb" providerId="LiveId" clId="{E7F67110-C3F9-4E4B-9AAA-963888616E8F}" dt="2025-06-14T01:14:33.835" v="7"/>
        <pc:sldMkLst>
          <pc:docMk/>
          <pc:sldMk cId="0" sldId="4438"/>
        </pc:sldMkLst>
        <pc:spChg chg="del">
          <ac:chgData name="Amitav Kumar Singh" userId="6678775ec3f5d8bb" providerId="LiveId" clId="{E7F67110-C3F9-4E4B-9AAA-963888616E8F}" dt="2025-06-14T01:13:40.064" v="0" actId="478"/>
          <ac:spMkLst>
            <pc:docMk/>
            <pc:sldMk cId="0" sldId="4438"/>
            <ac:spMk id="2" creationId="{6E959F06-FA54-F8A5-45A5-EF54263552F4}"/>
          </ac:spMkLst>
        </pc:spChg>
        <pc:spChg chg="del">
          <ac:chgData name="Amitav Kumar Singh" userId="6678775ec3f5d8bb" providerId="LiveId" clId="{E7F67110-C3F9-4E4B-9AAA-963888616E8F}" dt="2025-06-14T01:13:40.064" v="0" actId="478"/>
          <ac:spMkLst>
            <pc:docMk/>
            <pc:sldMk cId="0" sldId="4438"/>
            <ac:spMk id="4" creationId="{00000000-0000-0000-0000-000000000000}"/>
          </ac:spMkLst>
        </pc:spChg>
        <pc:spChg chg="del">
          <ac:chgData name="Amitav Kumar Singh" userId="6678775ec3f5d8bb" providerId="LiveId" clId="{E7F67110-C3F9-4E4B-9AAA-963888616E8F}" dt="2025-06-14T01:13:40.064" v="0" actId="478"/>
          <ac:spMkLst>
            <pc:docMk/>
            <pc:sldMk cId="0" sldId="4438"/>
            <ac:spMk id="5" creationId="{00000000-0000-0000-0000-000000000000}"/>
          </ac:spMkLst>
        </pc:spChg>
        <pc:spChg chg="del">
          <ac:chgData name="Amitav Kumar Singh" userId="6678775ec3f5d8bb" providerId="LiveId" clId="{E7F67110-C3F9-4E4B-9AAA-963888616E8F}" dt="2025-06-14T01:13:40.064" v="0" actId="478"/>
          <ac:spMkLst>
            <pc:docMk/>
            <pc:sldMk cId="0" sldId="4438"/>
            <ac:spMk id="7" creationId="{DDD90506-7642-15AD-40F0-802402C4D0B4}"/>
          </ac:spMkLst>
        </pc:spChg>
        <pc:spChg chg="del">
          <ac:chgData name="Amitav Kumar Singh" userId="6678775ec3f5d8bb" providerId="LiveId" clId="{E7F67110-C3F9-4E4B-9AAA-963888616E8F}" dt="2025-06-14T01:13:40.064" v="0" actId="478"/>
          <ac:spMkLst>
            <pc:docMk/>
            <pc:sldMk cId="0" sldId="4438"/>
            <ac:spMk id="8" creationId="{00000000-0000-0000-0000-000000000000}"/>
          </ac:spMkLst>
        </pc:spChg>
        <pc:spChg chg="del">
          <ac:chgData name="Amitav Kumar Singh" userId="6678775ec3f5d8bb" providerId="LiveId" clId="{E7F67110-C3F9-4E4B-9AAA-963888616E8F}" dt="2025-06-14T01:13:40.064" v="0" actId="478"/>
          <ac:spMkLst>
            <pc:docMk/>
            <pc:sldMk cId="0" sldId="4438"/>
            <ac:spMk id="9" creationId="{00000000-0000-0000-0000-000000000000}"/>
          </ac:spMkLst>
        </pc:spChg>
        <pc:spChg chg="add del mod">
          <ac:chgData name="Amitav Kumar Singh" userId="6678775ec3f5d8bb" providerId="LiveId" clId="{E7F67110-C3F9-4E4B-9AAA-963888616E8F}" dt="2025-06-14T01:14:22.499" v="3" actId="478"/>
          <ac:spMkLst>
            <pc:docMk/>
            <pc:sldMk cId="0" sldId="4438"/>
            <ac:spMk id="10" creationId="{9770612D-67F8-A1A2-FF26-CAE1810E1455}"/>
          </ac:spMkLst>
        </pc:spChg>
        <pc:spChg chg="del">
          <ac:chgData name="Amitav Kumar Singh" userId="6678775ec3f5d8bb" providerId="LiveId" clId="{E7F67110-C3F9-4E4B-9AAA-963888616E8F}" dt="2025-06-14T01:13:40.064" v="0" actId="478"/>
          <ac:spMkLst>
            <pc:docMk/>
            <pc:sldMk cId="0" sldId="4438"/>
            <ac:spMk id="11" creationId="{00FDAA32-F6F6-DAEB-ADA6-D1E9324FE540}"/>
          </ac:spMkLst>
        </pc:spChg>
        <pc:spChg chg="add del mod">
          <ac:chgData name="Amitav Kumar Singh" userId="6678775ec3f5d8bb" providerId="LiveId" clId="{E7F67110-C3F9-4E4B-9AAA-963888616E8F}" dt="2025-06-14T01:14:28.311" v="4" actId="478"/>
          <ac:spMkLst>
            <pc:docMk/>
            <pc:sldMk cId="0" sldId="4438"/>
            <ac:spMk id="13" creationId="{E9784BD2-DE6B-B1B3-F8D1-7B49CF126882}"/>
          </ac:spMkLst>
        </pc:spChg>
        <pc:spChg chg="add del mod">
          <ac:chgData name="Amitav Kumar Singh" userId="6678775ec3f5d8bb" providerId="LiveId" clId="{E7F67110-C3F9-4E4B-9AAA-963888616E8F}" dt="2025-06-14T01:14:32.439" v="6" actId="478"/>
          <ac:spMkLst>
            <pc:docMk/>
            <pc:sldMk cId="0" sldId="4438"/>
            <ac:spMk id="15" creationId="{668FE355-664A-79D0-4459-56FF9B8F6414}"/>
          </ac:spMkLst>
        </pc:spChg>
        <pc:spChg chg="add mod">
          <ac:chgData name="Amitav Kumar Singh" userId="6678775ec3f5d8bb" providerId="LiveId" clId="{E7F67110-C3F9-4E4B-9AAA-963888616E8F}" dt="2025-06-14T01:14:09.609" v="2"/>
          <ac:spMkLst>
            <pc:docMk/>
            <pc:sldMk cId="0" sldId="4438"/>
            <ac:spMk id="16" creationId="{427566DE-DD70-AC56-351E-8B559B659F2A}"/>
          </ac:spMkLst>
        </pc:spChg>
        <pc:spChg chg="add mod">
          <ac:chgData name="Amitav Kumar Singh" userId="6678775ec3f5d8bb" providerId="LiveId" clId="{E7F67110-C3F9-4E4B-9AAA-963888616E8F}" dt="2025-06-14T01:14:09.609" v="2"/>
          <ac:spMkLst>
            <pc:docMk/>
            <pc:sldMk cId="0" sldId="4438"/>
            <ac:spMk id="17" creationId="{5D089E33-4BDD-0B38-7227-D8DB332D9FCF}"/>
          </ac:spMkLst>
        </pc:spChg>
        <pc:spChg chg="add mod">
          <ac:chgData name="Amitav Kumar Singh" userId="6678775ec3f5d8bb" providerId="LiveId" clId="{E7F67110-C3F9-4E4B-9AAA-963888616E8F}" dt="2025-06-14T01:14:09.609" v="2"/>
          <ac:spMkLst>
            <pc:docMk/>
            <pc:sldMk cId="0" sldId="4438"/>
            <ac:spMk id="19" creationId="{90BFAB71-CEBC-72D2-0BE0-3161FA03B827}"/>
          </ac:spMkLst>
        </pc:spChg>
        <pc:spChg chg="add mod">
          <ac:chgData name="Amitav Kumar Singh" userId="6678775ec3f5d8bb" providerId="LiveId" clId="{E7F67110-C3F9-4E4B-9AAA-963888616E8F}" dt="2025-06-14T01:14:09.609" v="2"/>
          <ac:spMkLst>
            <pc:docMk/>
            <pc:sldMk cId="0" sldId="4438"/>
            <ac:spMk id="20" creationId="{3375869C-47C1-5ACC-548F-19DD341D9D2D}"/>
          </ac:spMkLst>
        </pc:spChg>
        <pc:spChg chg="add mod">
          <ac:chgData name="Amitav Kumar Singh" userId="6678775ec3f5d8bb" providerId="LiveId" clId="{E7F67110-C3F9-4E4B-9AAA-963888616E8F}" dt="2025-06-14T01:14:33.835" v="7"/>
          <ac:spMkLst>
            <pc:docMk/>
            <pc:sldMk cId="0" sldId="4438"/>
            <ac:spMk id="21" creationId="{47CC58DE-993B-6FB9-A072-3E986EB007F3}"/>
          </ac:spMkLst>
        </pc:spChg>
        <pc:spChg chg="add mod">
          <ac:chgData name="Amitav Kumar Singh" userId="6678775ec3f5d8bb" providerId="LiveId" clId="{E7F67110-C3F9-4E4B-9AAA-963888616E8F}" dt="2025-06-14T01:14:33.835" v="7"/>
          <ac:spMkLst>
            <pc:docMk/>
            <pc:sldMk cId="0" sldId="4438"/>
            <ac:spMk id="22" creationId="{D2E279E7-7F5E-E797-16C0-5BB7943974C2}"/>
          </ac:spMkLst>
        </pc:spChg>
        <pc:spChg chg="add mod">
          <ac:chgData name="Amitav Kumar Singh" userId="6678775ec3f5d8bb" providerId="LiveId" clId="{E7F67110-C3F9-4E4B-9AAA-963888616E8F}" dt="2025-06-14T01:14:33.835" v="7"/>
          <ac:spMkLst>
            <pc:docMk/>
            <pc:sldMk cId="0" sldId="4438"/>
            <ac:spMk id="24" creationId="{E9CDDF27-A057-181E-0F8B-1FDC11954029}"/>
          </ac:spMkLst>
        </pc:spChg>
        <pc:spChg chg="add mod">
          <ac:chgData name="Amitav Kumar Singh" userId="6678775ec3f5d8bb" providerId="LiveId" clId="{E7F67110-C3F9-4E4B-9AAA-963888616E8F}" dt="2025-06-14T01:14:33.835" v="7"/>
          <ac:spMkLst>
            <pc:docMk/>
            <pc:sldMk cId="0" sldId="4438"/>
            <ac:spMk id="25" creationId="{5710DBD2-BCAE-4ED3-0ABF-2FCE1D0278E5}"/>
          </ac:spMkLst>
        </pc:spChg>
        <pc:picChg chg="add mod">
          <ac:chgData name="Amitav Kumar Singh" userId="6678775ec3f5d8bb" providerId="LiveId" clId="{E7F67110-C3F9-4E4B-9AAA-963888616E8F}" dt="2025-06-14T01:14:09.609" v="2"/>
          <ac:picMkLst>
            <pc:docMk/>
            <pc:sldMk cId="0" sldId="4438"/>
            <ac:picMk id="18" creationId="{9F64A79C-CF1E-23B4-B683-89410E2A5A7D}"/>
          </ac:picMkLst>
        </pc:picChg>
        <pc:picChg chg="add mod">
          <ac:chgData name="Amitav Kumar Singh" userId="6678775ec3f5d8bb" providerId="LiveId" clId="{E7F67110-C3F9-4E4B-9AAA-963888616E8F}" dt="2025-06-14T01:14:33.835" v="7"/>
          <ac:picMkLst>
            <pc:docMk/>
            <pc:sldMk cId="0" sldId="4438"/>
            <ac:picMk id="23" creationId="{4B4EE2E1-2294-8836-5808-C6EB081D8A27}"/>
          </ac:picMkLst>
        </pc:picChg>
      </pc:sldChg>
      <pc:sldChg chg="modSp mod">
        <pc:chgData name="Amitav Kumar Singh" userId="6678775ec3f5d8bb" providerId="LiveId" clId="{E7F67110-C3F9-4E4B-9AAA-963888616E8F}" dt="2025-06-14T01:16:03.750" v="13" actId="20577"/>
        <pc:sldMkLst>
          <pc:docMk/>
          <pc:sldMk cId="0" sldId="4443"/>
        </pc:sldMkLst>
        <pc:spChg chg="mod">
          <ac:chgData name="Amitav Kumar Singh" userId="6678775ec3f5d8bb" providerId="LiveId" clId="{E7F67110-C3F9-4E4B-9AAA-963888616E8F}" dt="2025-06-14T01:16:03.750" v="13" actId="20577"/>
          <ac:spMkLst>
            <pc:docMk/>
            <pc:sldMk cId="0" sldId="4443"/>
            <ac:spMk id="5" creationId="{00000000-0000-0000-0000-000000000000}"/>
          </ac:spMkLst>
        </pc:spChg>
      </pc:sldChg>
      <pc:sldChg chg="modSp mod">
        <pc:chgData name="Amitav Kumar Singh" userId="6678775ec3f5d8bb" providerId="LiveId" clId="{E7F67110-C3F9-4E4B-9AAA-963888616E8F}" dt="2025-06-14T01:16:39.474" v="26" actId="20577"/>
        <pc:sldMkLst>
          <pc:docMk/>
          <pc:sldMk cId="0" sldId="4444"/>
        </pc:sldMkLst>
        <pc:spChg chg="mod">
          <ac:chgData name="Amitav Kumar Singh" userId="6678775ec3f5d8bb" providerId="LiveId" clId="{E7F67110-C3F9-4E4B-9AAA-963888616E8F}" dt="2025-06-14T01:16:39.474" v="26" actId="20577"/>
          <ac:spMkLst>
            <pc:docMk/>
            <pc:sldMk cId="0" sldId="4444"/>
            <ac:spMk id="5" creationId="{00000000-0000-0000-0000-000000000000}"/>
          </ac:spMkLst>
        </pc:spChg>
      </pc:sldChg>
      <pc:sldChg chg="addSp delSp modSp mod">
        <pc:chgData name="Amitav Kumar Singh" userId="6678775ec3f5d8bb" providerId="LiveId" clId="{E7F67110-C3F9-4E4B-9AAA-963888616E8F}" dt="2025-06-14T01:18:37.698" v="34" actId="1076"/>
        <pc:sldMkLst>
          <pc:docMk/>
          <pc:sldMk cId="0" sldId="4463"/>
        </pc:sldMkLst>
        <pc:spChg chg="add del mod">
          <ac:chgData name="Amitav Kumar Singh" userId="6678775ec3f5d8bb" providerId="LiveId" clId="{E7F67110-C3F9-4E4B-9AAA-963888616E8F}" dt="2025-06-14T01:18:06.045" v="28" actId="478"/>
          <ac:spMkLst>
            <pc:docMk/>
            <pc:sldMk cId="0" sldId="4463"/>
            <ac:spMk id="3" creationId="{0FEAF619-A78D-2D7F-01B0-B0EC4B9689CC}"/>
          </ac:spMkLst>
        </pc:spChg>
        <pc:spChg chg="del">
          <ac:chgData name="Amitav Kumar Singh" userId="6678775ec3f5d8bb" providerId="LiveId" clId="{E7F67110-C3F9-4E4B-9AAA-963888616E8F}" dt="2025-06-14T01:18:00.565" v="27" actId="478"/>
          <ac:spMkLst>
            <pc:docMk/>
            <pc:sldMk cId="0" sldId="4463"/>
            <ac:spMk id="4" creationId="{00000000-0000-0000-0000-000000000000}"/>
          </ac:spMkLst>
        </pc:spChg>
        <pc:spChg chg="add del mod">
          <ac:chgData name="Amitav Kumar Singh" userId="6678775ec3f5d8bb" providerId="LiveId" clId="{E7F67110-C3F9-4E4B-9AAA-963888616E8F}" dt="2025-06-14T01:18:11.884" v="30" actId="478"/>
          <ac:spMkLst>
            <pc:docMk/>
            <pc:sldMk cId="0" sldId="4463"/>
            <ac:spMk id="7" creationId="{B552B5B2-C8BE-23AD-4D6A-00A57388F138}"/>
          </ac:spMkLst>
        </pc:spChg>
        <pc:spChg chg="del">
          <ac:chgData name="Amitav Kumar Singh" userId="6678775ec3f5d8bb" providerId="LiveId" clId="{E7F67110-C3F9-4E4B-9AAA-963888616E8F}" dt="2025-06-14T01:18:00.565" v="27" actId="478"/>
          <ac:spMkLst>
            <pc:docMk/>
            <pc:sldMk cId="0" sldId="4463"/>
            <ac:spMk id="8" creationId="{00000000-0000-0000-0000-000000000000}"/>
          </ac:spMkLst>
        </pc:spChg>
        <pc:spChg chg="del">
          <ac:chgData name="Amitav Kumar Singh" userId="6678775ec3f5d8bb" providerId="LiveId" clId="{E7F67110-C3F9-4E4B-9AAA-963888616E8F}" dt="2025-06-14T01:18:00.565" v="27" actId="478"/>
          <ac:spMkLst>
            <pc:docMk/>
            <pc:sldMk cId="0" sldId="4463"/>
            <ac:spMk id="9" creationId="{00000000-0000-0000-0000-000000000000}"/>
          </ac:spMkLst>
        </pc:spChg>
        <pc:spChg chg="add del mod">
          <ac:chgData name="Amitav Kumar Singh" userId="6678775ec3f5d8bb" providerId="LiveId" clId="{E7F67110-C3F9-4E4B-9AAA-963888616E8F}" dt="2025-06-14T01:18:09.138" v="29" actId="478"/>
          <ac:spMkLst>
            <pc:docMk/>
            <pc:sldMk cId="0" sldId="4463"/>
            <ac:spMk id="13" creationId="{6376347B-487E-9726-595B-4371D660C5BB}"/>
          </ac:spMkLst>
        </pc:spChg>
        <pc:spChg chg="add mod">
          <ac:chgData name="Amitav Kumar Singh" userId="6678775ec3f5d8bb" providerId="LiveId" clId="{E7F67110-C3F9-4E4B-9AAA-963888616E8F}" dt="2025-06-14T01:18:37.698" v="34" actId="1076"/>
          <ac:spMkLst>
            <pc:docMk/>
            <pc:sldMk cId="0" sldId="4463"/>
            <ac:spMk id="14" creationId="{6C101134-92C6-35A8-F0D3-49F1D3C46F74}"/>
          </ac:spMkLst>
        </pc:spChg>
        <pc:spChg chg="add mod">
          <ac:chgData name="Amitav Kumar Singh" userId="6678775ec3f5d8bb" providerId="LiveId" clId="{E7F67110-C3F9-4E4B-9AAA-963888616E8F}" dt="2025-06-14T01:18:19.549" v="32" actId="1076"/>
          <ac:spMkLst>
            <pc:docMk/>
            <pc:sldMk cId="0" sldId="4463"/>
            <ac:spMk id="16" creationId="{2A964DBD-AF14-12BA-59D9-87008057EC6C}"/>
          </ac:spMkLst>
        </pc:spChg>
        <pc:spChg chg="add mod">
          <ac:chgData name="Amitav Kumar Singh" userId="6678775ec3f5d8bb" providerId="LiveId" clId="{E7F67110-C3F9-4E4B-9AAA-963888616E8F}" dt="2025-06-14T01:18:19.549" v="32" actId="1076"/>
          <ac:spMkLst>
            <pc:docMk/>
            <pc:sldMk cId="0" sldId="4463"/>
            <ac:spMk id="17" creationId="{CB6FCDC9-B8A5-C56B-47A7-C78ABD749533}"/>
          </ac:spMkLst>
        </pc:spChg>
        <pc:picChg chg="del">
          <ac:chgData name="Amitav Kumar Singh" userId="6678775ec3f5d8bb" providerId="LiveId" clId="{E7F67110-C3F9-4E4B-9AAA-963888616E8F}" dt="2025-06-14T01:18:00.565" v="27" actId="478"/>
          <ac:picMkLst>
            <pc:docMk/>
            <pc:sldMk cId="0" sldId="4463"/>
            <ac:picMk id="6" creationId="{00000000-0000-0000-0000-000000000000}"/>
          </ac:picMkLst>
        </pc:picChg>
        <pc:picChg chg="del">
          <ac:chgData name="Amitav Kumar Singh" userId="6678775ec3f5d8bb" providerId="LiveId" clId="{E7F67110-C3F9-4E4B-9AAA-963888616E8F}" dt="2025-06-14T01:18:00.565" v="27" actId="478"/>
          <ac:picMkLst>
            <pc:docMk/>
            <pc:sldMk cId="0" sldId="4463"/>
            <ac:picMk id="10" creationId="{3DFC68A4-37AA-14C9-261D-5B9F59AE40CB}"/>
          </ac:picMkLst>
        </pc:picChg>
        <pc:picChg chg="del">
          <ac:chgData name="Amitav Kumar Singh" userId="6678775ec3f5d8bb" providerId="LiveId" clId="{E7F67110-C3F9-4E4B-9AAA-963888616E8F}" dt="2025-06-14T01:18:00.565" v="27" actId="478"/>
          <ac:picMkLst>
            <pc:docMk/>
            <pc:sldMk cId="0" sldId="4463"/>
            <ac:picMk id="12" creationId="{A1926293-16B3-8831-5CF6-83D5703CC115}"/>
          </ac:picMkLst>
        </pc:picChg>
        <pc:picChg chg="add mod">
          <ac:chgData name="Amitav Kumar Singh" userId="6678775ec3f5d8bb" providerId="LiveId" clId="{E7F67110-C3F9-4E4B-9AAA-963888616E8F}" dt="2025-06-14T01:18:19.549" v="32" actId="1076"/>
          <ac:picMkLst>
            <pc:docMk/>
            <pc:sldMk cId="0" sldId="4463"/>
            <ac:picMk id="15" creationId="{0B587425-69BC-8705-49A0-2F0D614D7377}"/>
          </ac:picMkLst>
        </pc:picChg>
        <pc:picChg chg="add mod">
          <ac:chgData name="Amitav Kumar Singh" userId="6678775ec3f5d8bb" providerId="LiveId" clId="{E7F67110-C3F9-4E4B-9AAA-963888616E8F}" dt="2025-06-14T01:18:28.635" v="33" actId="1076"/>
          <ac:picMkLst>
            <pc:docMk/>
            <pc:sldMk cId="0" sldId="4463"/>
            <ac:picMk id="18" creationId="{69D1C4FA-D90C-7169-D570-BE8F389257E2}"/>
          </ac:picMkLst>
        </pc:picChg>
      </pc:sldChg>
      <pc:sldChg chg="addSp delSp modSp mod">
        <pc:chgData name="Amitav Kumar Singh" userId="6678775ec3f5d8bb" providerId="LiveId" clId="{E7F67110-C3F9-4E4B-9AAA-963888616E8F}" dt="2025-06-14T01:27:34.126" v="60"/>
        <pc:sldMkLst>
          <pc:docMk/>
          <pc:sldMk cId="0" sldId="4469"/>
        </pc:sldMkLst>
        <pc:spChg chg="add del mod">
          <ac:chgData name="Amitav Kumar Singh" userId="6678775ec3f5d8bb" providerId="LiveId" clId="{E7F67110-C3F9-4E4B-9AAA-963888616E8F}" dt="2025-06-14T01:27:28.521" v="58" actId="478"/>
          <ac:spMkLst>
            <pc:docMk/>
            <pc:sldMk cId="0" sldId="4469"/>
            <ac:spMk id="3" creationId="{112B8704-9C97-B402-2A47-052589AB84F9}"/>
          </ac:spMkLst>
        </pc:spChg>
        <pc:spChg chg="del">
          <ac:chgData name="Amitav Kumar Singh" userId="6678775ec3f5d8bb" providerId="LiveId" clId="{E7F67110-C3F9-4E4B-9AAA-963888616E8F}" dt="2025-06-14T01:27:24.455" v="57" actId="478"/>
          <ac:spMkLst>
            <pc:docMk/>
            <pc:sldMk cId="0" sldId="4469"/>
            <ac:spMk id="4" creationId="{00000000-0000-0000-0000-000000000000}"/>
          </ac:spMkLst>
        </pc:spChg>
        <pc:spChg chg="add del mod">
          <ac:chgData name="Amitav Kumar Singh" userId="6678775ec3f5d8bb" providerId="LiveId" clId="{E7F67110-C3F9-4E4B-9AAA-963888616E8F}" dt="2025-06-14T01:27:32.731" v="59" actId="478"/>
          <ac:spMkLst>
            <pc:docMk/>
            <pc:sldMk cId="0" sldId="4469"/>
            <ac:spMk id="7" creationId="{0AD51979-EDCB-F412-EDDC-F369A90D49BC}"/>
          </ac:spMkLst>
        </pc:spChg>
        <pc:spChg chg="del">
          <ac:chgData name="Amitav Kumar Singh" userId="6678775ec3f5d8bb" providerId="LiveId" clId="{E7F67110-C3F9-4E4B-9AAA-963888616E8F}" dt="2025-06-14T01:27:24.455" v="57" actId="478"/>
          <ac:spMkLst>
            <pc:docMk/>
            <pc:sldMk cId="0" sldId="4469"/>
            <ac:spMk id="8" creationId="{00000000-0000-0000-0000-000000000000}"/>
          </ac:spMkLst>
        </pc:spChg>
        <pc:spChg chg="del">
          <ac:chgData name="Amitav Kumar Singh" userId="6678775ec3f5d8bb" providerId="LiveId" clId="{E7F67110-C3F9-4E4B-9AAA-963888616E8F}" dt="2025-06-14T01:27:24.455" v="57" actId="478"/>
          <ac:spMkLst>
            <pc:docMk/>
            <pc:sldMk cId="0" sldId="4469"/>
            <ac:spMk id="9" creationId="{00000000-0000-0000-0000-000000000000}"/>
          </ac:spMkLst>
        </pc:spChg>
        <pc:spChg chg="add mod">
          <ac:chgData name="Amitav Kumar Singh" userId="6678775ec3f5d8bb" providerId="LiveId" clId="{E7F67110-C3F9-4E4B-9AAA-963888616E8F}" dt="2025-06-14T01:27:34.126" v="60"/>
          <ac:spMkLst>
            <pc:docMk/>
            <pc:sldMk cId="0" sldId="4469"/>
            <ac:spMk id="10" creationId="{451C6E7E-0B50-5D4A-AA08-BA37714B747C}"/>
          </ac:spMkLst>
        </pc:spChg>
        <pc:spChg chg="del">
          <ac:chgData name="Amitav Kumar Singh" userId="6678775ec3f5d8bb" providerId="LiveId" clId="{E7F67110-C3F9-4E4B-9AAA-963888616E8F}" dt="2025-06-14T01:27:24.455" v="57" actId="478"/>
          <ac:spMkLst>
            <pc:docMk/>
            <pc:sldMk cId="0" sldId="4469"/>
            <ac:spMk id="12" creationId="{BACBE4DB-1F99-A1B2-630C-FB790543A56A}"/>
          </ac:spMkLst>
        </pc:spChg>
        <pc:spChg chg="add mod">
          <ac:chgData name="Amitav Kumar Singh" userId="6678775ec3f5d8bb" providerId="LiveId" clId="{E7F67110-C3F9-4E4B-9AAA-963888616E8F}" dt="2025-06-14T01:27:34.126" v="60"/>
          <ac:spMkLst>
            <pc:docMk/>
            <pc:sldMk cId="0" sldId="4469"/>
            <ac:spMk id="13" creationId="{51872229-6E15-EADC-D0C4-67C7B154A32E}"/>
          </ac:spMkLst>
        </pc:spChg>
        <pc:spChg chg="add mod">
          <ac:chgData name="Amitav Kumar Singh" userId="6678775ec3f5d8bb" providerId="LiveId" clId="{E7F67110-C3F9-4E4B-9AAA-963888616E8F}" dt="2025-06-14T01:27:34.126" v="60"/>
          <ac:spMkLst>
            <pc:docMk/>
            <pc:sldMk cId="0" sldId="4469"/>
            <ac:spMk id="14" creationId="{1124C274-EC46-9E17-9BED-C07AA8E9307B}"/>
          </ac:spMkLst>
        </pc:spChg>
        <pc:spChg chg="add mod">
          <ac:chgData name="Amitav Kumar Singh" userId="6678775ec3f5d8bb" providerId="LiveId" clId="{E7F67110-C3F9-4E4B-9AAA-963888616E8F}" dt="2025-06-14T01:27:34.126" v="60"/>
          <ac:spMkLst>
            <pc:docMk/>
            <pc:sldMk cId="0" sldId="4469"/>
            <ac:spMk id="15" creationId="{E4374BFB-494E-D932-534A-4F782807CCDC}"/>
          </ac:spMkLst>
        </pc:spChg>
        <pc:picChg chg="del">
          <ac:chgData name="Amitav Kumar Singh" userId="6678775ec3f5d8bb" providerId="LiveId" clId="{E7F67110-C3F9-4E4B-9AAA-963888616E8F}" dt="2025-06-14T01:27:24.455" v="57" actId="478"/>
          <ac:picMkLst>
            <pc:docMk/>
            <pc:sldMk cId="0" sldId="4469"/>
            <ac:picMk id="6" creationId="{00000000-0000-0000-0000-000000000000}"/>
          </ac:picMkLst>
        </pc:picChg>
        <pc:picChg chg="add mod">
          <ac:chgData name="Amitav Kumar Singh" userId="6678775ec3f5d8bb" providerId="LiveId" clId="{E7F67110-C3F9-4E4B-9AAA-963888616E8F}" dt="2025-06-14T01:27:34.126" v="60"/>
          <ac:picMkLst>
            <pc:docMk/>
            <pc:sldMk cId="0" sldId="4469"/>
            <ac:picMk id="11" creationId="{8D6872D3-11AC-FEC5-6FB7-73814B7C9263}"/>
          </ac:picMkLst>
        </pc:picChg>
      </pc:sldChg>
      <pc:sldChg chg="addSp delSp modSp mod">
        <pc:chgData name="Amitav Kumar Singh" userId="6678775ec3f5d8bb" providerId="LiveId" clId="{E7F67110-C3F9-4E4B-9AAA-963888616E8F}" dt="2025-06-14T01:19:09.294" v="36"/>
        <pc:sldMkLst>
          <pc:docMk/>
          <pc:sldMk cId="3093727963" sldId="4479"/>
        </pc:sldMkLst>
        <pc:spChg chg="add mod">
          <ac:chgData name="Amitav Kumar Singh" userId="6678775ec3f5d8bb" providerId="LiveId" clId="{E7F67110-C3F9-4E4B-9AAA-963888616E8F}" dt="2025-06-14T01:19:09.294" v="36"/>
          <ac:spMkLst>
            <pc:docMk/>
            <pc:sldMk cId="3093727963" sldId="4479"/>
            <ac:spMk id="2" creationId="{F79E5236-43AC-F528-061E-255499214CE1}"/>
          </ac:spMkLst>
        </pc:spChg>
        <pc:spChg chg="add mod">
          <ac:chgData name="Amitav Kumar Singh" userId="6678775ec3f5d8bb" providerId="LiveId" clId="{E7F67110-C3F9-4E4B-9AAA-963888616E8F}" dt="2025-06-14T01:19:09.294" v="36"/>
          <ac:spMkLst>
            <pc:docMk/>
            <pc:sldMk cId="3093727963" sldId="4479"/>
            <ac:spMk id="4" creationId="{7CEC5346-05EC-2C7C-D924-70058092EDF2}"/>
          </ac:spMkLst>
        </pc:spChg>
        <pc:spChg chg="add mod">
          <ac:chgData name="Amitav Kumar Singh" userId="6678775ec3f5d8bb" providerId="LiveId" clId="{E7F67110-C3F9-4E4B-9AAA-963888616E8F}" dt="2025-06-14T01:19:09.294" v="36"/>
          <ac:spMkLst>
            <pc:docMk/>
            <pc:sldMk cId="3093727963" sldId="4479"/>
            <ac:spMk id="5" creationId="{332A619F-7228-5E14-630E-EE49CA6331DD}"/>
          </ac:spMkLst>
        </pc:spChg>
        <pc:spChg chg="del">
          <ac:chgData name="Amitav Kumar Singh" userId="6678775ec3f5d8bb" providerId="LiveId" clId="{E7F67110-C3F9-4E4B-9AAA-963888616E8F}" dt="2025-06-14T01:19:08.504" v="35" actId="478"/>
          <ac:spMkLst>
            <pc:docMk/>
            <pc:sldMk cId="3093727963" sldId="4479"/>
            <ac:spMk id="10" creationId="{392B69EC-A438-737B-F770-9A8D110D3AA5}"/>
          </ac:spMkLst>
        </pc:spChg>
        <pc:spChg chg="del">
          <ac:chgData name="Amitav Kumar Singh" userId="6678775ec3f5d8bb" providerId="LiveId" clId="{E7F67110-C3F9-4E4B-9AAA-963888616E8F}" dt="2025-06-14T01:19:08.504" v="35" actId="478"/>
          <ac:spMkLst>
            <pc:docMk/>
            <pc:sldMk cId="3093727963" sldId="4479"/>
            <ac:spMk id="12" creationId="{AF900F94-2851-04DE-DD54-27DB954E31D0}"/>
          </ac:spMkLst>
        </pc:spChg>
        <pc:spChg chg="del">
          <ac:chgData name="Amitav Kumar Singh" userId="6678775ec3f5d8bb" providerId="LiveId" clId="{E7F67110-C3F9-4E4B-9AAA-963888616E8F}" dt="2025-06-14T01:19:08.504" v="35" actId="478"/>
          <ac:spMkLst>
            <pc:docMk/>
            <pc:sldMk cId="3093727963" sldId="4479"/>
            <ac:spMk id="13" creationId="{E6E98D23-CB39-D9D3-5E92-C8DB0C0BE953}"/>
          </ac:spMkLst>
        </pc:spChg>
        <pc:spChg chg="del">
          <ac:chgData name="Amitav Kumar Singh" userId="6678775ec3f5d8bb" providerId="LiveId" clId="{E7F67110-C3F9-4E4B-9AAA-963888616E8F}" dt="2025-06-14T01:19:08.504" v="35" actId="478"/>
          <ac:spMkLst>
            <pc:docMk/>
            <pc:sldMk cId="3093727963" sldId="4479"/>
            <ac:spMk id="14" creationId="{31AEDF62-446C-0A9A-CA31-E95D0FE674E6}"/>
          </ac:spMkLst>
        </pc:spChg>
        <pc:picChg chg="add mod">
          <ac:chgData name="Amitav Kumar Singh" userId="6678775ec3f5d8bb" providerId="LiveId" clId="{E7F67110-C3F9-4E4B-9AAA-963888616E8F}" dt="2025-06-14T01:19:09.294" v="36"/>
          <ac:picMkLst>
            <pc:docMk/>
            <pc:sldMk cId="3093727963" sldId="4479"/>
            <ac:picMk id="3" creationId="{D769A1E9-D2B6-BDF5-3046-FB24F7C27391}"/>
          </ac:picMkLst>
        </pc:picChg>
        <pc:picChg chg="add mod">
          <ac:chgData name="Amitav Kumar Singh" userId="6678775ec3f5d8bb" providerId="LiveId" clId="{E7F67110-C3F9-4E4B-9AAA-963888616E8F}" dt="2025-06-14T01:19:09.294" v="36"/>
          <ac:picMkLst>
            <pc:docMk/>
            <pc:sldMk cId="3093727963" sldId="4479"/>
            <ac:picMk id="6" creationId="{5B6BB4B8-EEC8-21FF-6C36-8A9D3EFC3A35}"/>
          </ac:picMkLst>
        </pc:picChg>
        <pc:picChg chg="del">
          <ac:chgData name="Amitav Kumar Singh" userId="6678775ec3f5d8bb" providerId="LiveId" clId="{E7F67110-C3F9-4E4B-9AAA-963888616E8F}" dt="2025-06-14T01:19:08.504" v="35" actId="478"/>
          <ac:picMkLst>
            <pc:docMk/>
            <pc:sldMk cId="3093727963" sldId="4479"/>
            <ac:picMk id="11" creationId="{984FEEA0-5691-7AB0-96F9-B8E36D0C46BE}"/>
          </ac:picMkLst>
        </pc:picChg>
      </pc:sldChg>
      <pc:sldChg chg="addSp delSp modSp mod">
        <pc:chgData name="Amitav Kumar Singh" userId="6678775ec3f5d8bb" providerId="LiveId" clId="{E7F67110-C3F9-4E4B-9AAA-963888616E8F}" dt="2025-06-14T02:16:03.646" v="104" actId="478"/>
        <pc:sldMkLst>
          <pc:docMk/>
          <pc:sldMk cId="3257823186" sldId="4480"/>
        </pc:sldMkLst>
        <pc:spChg chg="mod">
          <ac:chgData name="Amitav Kumar Singh" userId="6678775ec3f5d8bb" providerId="LiveId" clId="{E7F67110-C3F9-4E4B-9AAA-963888616E8F}" dt="2025-06-14T02:15:54.289" v="102" actId="14100"/>
          <ac:spMkLst>
            <pc:docMk/>
            <pc:sldMk cId="3257823186" sldId="4480"/>
            <ac:spMk id="2" creationId="{D709719C-329D-583C-E60C-0BF8A32EB03A}"/>
          </ac:spMkLst>
        </pc:spChg>
        <pc:spChg chg="add del mod">
          <ac:chgData name="Amitav Kumar Singh" userId="6678775ec3f5d8bb" providerId="LiveId" clId="{E7F67110-C3F9-4E4B-9AAA-963888616E8F}" dt="2025-06-14T02:16:03.646" v="104" actId="478"/>
          <ac:spMkLst>
            <pc:docMk/>
            <pc:sldMk cId="3257823186" sldId="4480"/>
            <ac:spMk id="6" creationId="{56FA2E7C-5410-1771-64CC-4232E8D506B8}"/>
          </ac:spMkLst>
        </pc:spChg>
      </pc:sldChg>
      <pc:sldChg chg="addSp modSp new">
        <pc:chgData name="Amitav Kumar Singh" userId="6678775ec3f5d8bb" providerId="LiveId" clId="{E7F67110-C3F9-4E4B-9AAA-963888616E8F}" dt="2025-06-14T01:19:37.754" v="38"/>
        <pc:sldMkLst>
          <pc:docMk/>
          <pc:sldMk cId="802746582" sldId="4485"/>
        </pc:sldMkLst>
        <pc:spChg chg="add mod">
          <ac:chgData name="Amitav Kumar Singh" userId="6678775ec3f5d8bb" providerId="LiveId" clId="{E7F67110-C3F9-4E4B-9AAA-963888616E8F}" dt="2025-06-14T01:19:37.754" v="38"/>
          <ac:spMkLst>
            <pc:docMk/>
            <pc:sldMk cId="802746582" sldId="4485"/>
            <ac:spMk id="2" creationId="{0BF8D2B5-FC5A-3F4A-4D3D-6E0B2CA72023}"/>
          </ac:spMkLst>
        </pc:spChg>
        <pc:spChg chg="add mod">
          <ac:chgData name="Amitav Kumar Singh" userId="6678775ec3f5d8bb" providerId="LiveId" clId="{E7F67110-C3F9-4E4B-9AAA-963888616E8F}" dt="2025-06-14T01:19:37.754" v="38"/>
          <ac:spMkLst>
            <pc:docMk/>
            <pc:sldMk cId="802746582" sldId="4485"/>
            <ac:spMk id="4" creationId="{D0B1B6B4-AFE5-3552-0975-22C975971EFC}"/>
          </ac:spMkLst>
        </pc:spChg>
        <pc:spChg chg="add mod">
          <ac:chgData name="Amitav Kumar Singh" userId="6678775ec3f5d8bb" providerId="LiveId" clId="{E7F67110-C3F9-4E4B-9AAA-963888616E8F}" dt="2025-06-14T01:19:37.754" v="38"/>
          <ac:spMkLst>
            <pc:docMk/>
            <pc:sldMk cId="802746582" sldId="4485"/>
            <ac:spMk id="5" creationId="{EB62E629-080C-CD48-7B0B-78F699C793EE}"/>
          </ac:spMkLst>
        </pc:spChg>
        <pc:picChg chg="add mod">
          <ac:chgData name="Amitav Kumar Singh" userId="6678775ec3f5d8bb" providerId="LiveId" clId="{E7F67110-C3F9-4E4B-9AAA-963888616E8F}" dt="2025-06-14T01:19:37.754" v="38"/>
          <ac:picMkLst>
            <pc:docMk/>
            <pc:sldMk cId="802746582" sldId="4485"/>
            <ac:picMk id="3" creationId="{86F60DA0-0273-C427-9797-534744E46655}"/>
          </ac:picMkLst>
        </pc:picChg>
        <pc:picChg chg="add mod">
          <ac:chgData name="Amitav Kumar Singh" userId="6678775ec3f5d8bb" providerId="LiveId" clId="{E7F67110-C3F9-4E4B-9AAA-963888616E8F}" dt="2025-06-14T01:19:37.754" v="38"/>
          <ac:picMkLst>
            <pc:docMk/>
            <pc:sldMk cId="802746582" sldId="4485"/>
            <ac:picMk id="6" creationId="{6FCE7CF0-F731-DFD7-F6BB-EBC667E05736}"/>
          </ac:picMkLst>
        </pc:picChg>
      </pc:sldChg>
      <pc:sldChg chg="addSp delSp modSp new mod">
        <pc:chgData name="Amitav Kumar Singh" userId="6678775ec3f5d8bb" providerId="LiveId" clId="{E7F67110-C3F9-4E4B-9AAA-963888616E8F}" dt="2025-06-14T01:25:06.693" v="49" actId="1076"/>
        <pc:sldMkLst>
          <pc:docMk/>
          <pc:sldMk cId="2719074886" sldId="4486"/>
        </pc:sldMkLst>
        <pc:spChg chg="add mod">
          <ac:chgData name="Amitav Kumar Singh" userId="6678775ec3f5d8bb" providerId="LiveId" clId="{E7F67110-C3F9-4E4B-9AAA-963888616E8F}" dt="2025-06-14T01:22:24.243" v="41"/>
          <ac:spMkLst>
            <pc:docMk/>
            <pc:sldMk cId="2719074886" sldId="4486"/>
            <ac:spMk id="2" creationId="{4AD1928B-572E-4102-FD15-6D75C6B7E9A9}"/>
          </ac:spMkLst>
        </pc:spChg>
        <pc:spChg chg="add mod">
          <ac:chgData name="Amitav Kumar Singh" userId="6678775ec3f5d8bb" providerId="LiveId" clId="{E7F67110-C3F9-4E4B-9AAA-963888616E8F}" dt="2025-06-14T01:22:24.243" v="41"/>
          <ac:spMkLst>
            <pc:docMk/>
            <pc:sldMk cId="2719074886" sldId="4486"/>
            <ac:spMk id="4" creationId="{B4818598-00CF-F347-ABE5-FB6E32928737}"/>
          </ac:spMkLst>
        </pc:spChg>
        <pc:spChg chg="add mod">
          <ac:chgData name="Amitav Kumar Singh" userId="6678775ec3f5d8bb" providerId="LiveId" clId="{E7F67110-C3F9-4E4B-9AAA-963888616E8F}" dt="2025-06-14T01:22:24.243" v="41"/>
          <ac:spMkLst>
            <pc:docMk/>
            <pc:sldMk cId="2719074886" sldId="4486"/>
            <ac:spMk id="5" creationId="{A8EDFEE2-0253-08FE-040A-3D8CB0234283}"/>
          </ac:spMkLst>
        </pc:spChg>
        <pc:picChg chg="add mod">
          <ac:chgData name="Amitav Kumar Singh" userId="6678775ec3f5d8bb" providerId="LiveId" clId="{E7F67110-C3F9-4E4B-9AAA-963888616E8F}" dt="2025-06-14T01:22:24.243" v="41"/>
          <ac:picMkLst>
            <pc:docMk/>
            <pc:sldMk cId="2719074886" sldId="4486"/>
            <ac:picMk id="3" creationId="{56FA5E5C-19C3-0776-4A4A-90C254BB8F22}"/>
          </ac:picMkLst>
        </pc:picChg>
        <pc:picChg chg="add del mod">
          <ac:chgData name="Amitav Kumar Singh" userId="6678775ec3f5d8bb" providerId="LiveId" clId="{E7F67110-C3F9-4E4B-9AAA-963888616E8F}" dt="2025-06-14T01:24:49.922" v="45" actId="478"/>
          <ac:picMkLst>
            <pc:docMk/>
            <pc:sldMk cId="2719074886" sldId="4486"/>
            <ac:picMk id="6" creationId="{E00B3F89-D09E-B2FD-0550-482F80AF89ED}"/>
          </ac:picMkLst>
        </pc:picChg>
        <pc:picChg chg="add mod">
          <ac:chgData name="Amitav Kumar Singh" userId="6678775ec3f5d8bb" providerId="LiveId" clId="{E7F67110-C3F9-4E4B-9AAA-963888616E8F}" dt="2025-06-14T01:25:06.693" v="49" actId="1076"/>
          <ac:picMkLst>
            <pc:docMk/>
            <pc:sldMk cId="2719074886" sldId="4486"/>
            <ac:picMk id="8" creationId="{EBC85148-FDED-2112-35F8-F7FEC96C1DD6}"/>
          </ac:picMkLst>
        </pc:picChg>
      </pc:sldChg>
      <pc:sldChg chg="addSp delSp modSp new mod">
        <pc:chgData name="Amitav Kumar Singh" userId="6678775ec3f5d8bb" providerId="LiveId" clId="{E7F67110-C3F9-4E4B-9AAA-963888616E8F}" dt="2025-06-14T01:26:01.604" v="56" actId="14100"/>
        <pc:sldMkLst>
          <pc:docMk/>
          <pc:sldMk cId="140149579" sldId="4487"/>
        </pc:sldMkLst>
        <pc:spChg chg="add mod">
          <ac:chgData name="Amitav Kumar Singh" userId="6678775ec3f5d8bb" providerId="LiveId" clId="{E7F67110-C3F9-4E4B-9AAA-963888616E8F}" dt="2025-06-14T01:22:30.951" v="42"/>
          <ac:spMkLst>
            <pc:docMk/>
            <pc:sldMk cId="140149579" sldId="4487"/>
            <ac:spMk id="2" creationId="{56DD9052-4409-A5CA-DCB8-09F6351A2C3A}"/>
          </ac:spMkLst>
        </pc:spChg>
        <pc:spChg chg="add mod">
          <ac:chgData name="Amitav Kumar Singh" userId="6678775ec3f5d8bb" providerId="LiveId" clId="{E7F67110-C3F9-4E4B-9AAA-963888616E8F}" dt="2025-06-14T01:22:30.951" v="42"/>
          <ac:spMkLst>
            <pc:docMk/>
            <pc:sldMk cId="140149579" sldId="4487"/>
            <ac:spMk id="4" creationId="{68928685-6481-D434-B835-A1C060742DFF}"/>
          </ac:spMkLst>
        </pc:spChg>
        <pc:spChg chg="add mod">
          <ac:chgData name="Amitav Kumar Singh" userId="6678775ec3f5d8bb" providerId="LiveId" clId="{E7F67110-C3F9-4E4B-9AAA-963888616E8F}" dt="2025-06-14T01:22:30.951" v="42"/>
          <ac:spMkLst>
            <pc:docMk/>
            <pc:sldMk cId="140149579" sldId="4487"/>
            <ac:spMk id="5" creationId="{C0490F16-48D5-96F6-9604-E6094FF7C92C}"/>
          </ac:spMkLst>
        </pc:spChg>
        <pc:picChg chg="add mod">
          <ac:chgData name="Amitav Kumar Singh" userId="6678775ec3f5d8bb" providerId="LiveId" clId="{E7F67110-C3F9-4E4B-9AAA-963888616E8F}" dt="2025-06-14T01:22:30.951" v="42"/>
          <ac:picMkLst>
            <pc:docMk/>
            <pc:sldMk cId="140149579" sldId="4487"/>
            <ac:picMk id="3" creationId="{005FFD6F-A2D5-E9B9-0A59-A4E3B992DAD4}"/>
          </ac:picMkLst>
        </pc:picChg>
        <pc:picChg chg="add del mod">
          <ac:chgData name="Amitav Kumar Singh" userId="6678775ec3f5d8bb" providerId="LiveId" clId="{E7F67110-C3F9-4E4B-9AAA-963888616E8F}" dt="2025-06-14T01:25:45.386" v="50" actId="478"/>
          <ac:picMkLst>
            <pc:docMk/>
            <pc:sldMk cId="140149579" sldId="4487"/>
            <ac:picMk id="6" creationId="{7F9020D6-6BE3-7654-18EA-4DF460445EC1}"/>
          </ac:picMkLst>
        </pc:picChg>
        <pc:picChg chg="add mod">
          <ac:chgData name="Amitav Kumar Singh" userId="6678775ec3f5d8bb" providerId="LiveId" clId="{E7F67110-C3F9-4E4B-9AAA-963888616E8F}" dt="2025-06-14T01:26:01.604" v="56" actId="14100"/>
          <ac:picMkLst>
            <pc:docMk/>
            <pc:sldMk cId="140149579" sldId="4487"/>
            <ac:picMk id="8" creationId="{519EAE68-83A5-D443-D6F4-E33E0D0859CB}"/>
          </ac:picMkLst>
        </pc:picChg>
      </pc:sldChg>
      <pc:sldChg chg="addSp delSp modSp new mod">
        <pc:chgData name="Amitav Kumar Singh" userId="6678775ec3f5d8bb" providerId="LiveId" clId="{E7F67110-C3F9-4E4B-9AAA-963888616E8F}" dt="2025-06-14T01:41:05.096" v="75" actId="14100"/>
        <pc:sldMkLst>
          <pc:docMk/>
          <pc:sldMk cId="1222276937" sldId="4488"/>
        </pc:sldMkLst>
        <pc:spChg chg="add mod">
          <ac:chgData name="Amitav Kumar Singh" userId="6678775ec3f5d8bb" providerId="LiveId" clId="{E7F67110-C3F9-4E4B-9AAA-963888616E8F}" dt="2025-06-14T01:32:26.923" v="63"/>
          <ac:spMkLst>
            <pc:docMk/>
            <pc:sldMk cId="1222276937" sldId="4488"/>
            <ac:spMk id="2" creationId="{A7C28A35-3C62-DEB3-2E80-06D32DBEAF3D}"/>
          </ac:spMkLst>
        </pc:spChg>
        <pc:spChg chg="add mod">
          <ac:chgData name="Amitav Kumar Singh" userId="6678775ec3f5d8bb" providerId="LiveId" clId="{E7F67110-C3F9-4E4B-9AAA-963888616E8F}" dt="2025-06-14T01:32:26.923" v="63"/>
          <ac:spMkLst>
            <pc:docMk/>
            <pc:sldMk cId="1222276937" sldId="4488"/>
            <ac:spMk id="4" creationId="{A31CD36C-13FF-07F4-F73E-66C1598D96D3}"/>
          </ac:spMkLst>
        </pc:spChg>
        <pc:spChg chg="add mod">
          <ac:chgData name="Amitav Kumar Singh" userId="6678775ec3f5d8bb" providerId="LiveId" clId="{E7F67110-C3F9-4E4B-9AAA-963888616E8F}" dt="2025-06-14T01:32:26.923" v="63"/>
          <ac:spMkLst>
            <pc:docMk/>
            <pc:sldMk cId="1222276937" sldId="4488"/>
            <ac:spMk id="5" creationId="{57936B3F-3495-BE20-22FA-BE336D903426}"/>
          </ac:spMkLst>
        </pc:spChg>
        <pc:spChg chg="add mod">
          <ac:chgData name="Amitav Kumar Singh" userId="6678775ec3f5d8bb" providerId="LiveId" clId="{E7F67110-C3F9-4E4B-9AAA-963888616E8F}" dt="2025-06-14T01:33:12.144" v="65"/>
          <ac:spMkLst>
            <pc:docMk/>
            <pc:sldMk cId="1222276937" sldId="4488"/>
            <ac:spMk id="7" creationId="{C95A4AE4-C6D1-78D4-CAED-2F01574A6E22}"/>
          </ac:spMkLst>
        </pc:spChg>
        <pc:spChg chg="add mod">
          <ac:chgData name="Amitav Kumar Singh" userId="6678775ec3f5d8bb" providerId="LiveId" clId="{E7F67110-C3F9-4E4B-9AAA-963888616E8F}" dt="2025-06-14T01:33:12.144" v="65"/>
          <ac:spMkLst>
            <pc:docMk/>
            <pc:sldMk cId="1222276937" sldId="4488"/>
            <ac:spMk id="9" creationId="{839876CE-B057-3EA7-3341-65956DFED593}"/>
          </ac:spMkLst>
        </pc:spChg>
        <pc:spChg chg="add mod">
          <ac:chgData name="Amitav Kumar Singh" userId="6678775ec3f5d8bb" providerId="LiveId" clId="{E7F67110-C3F9-4E4B-9AAA-963888616E8F}" dt="2025-06-14T01:33:12.144" v="65"/>
          <ac:spMkLst>
            <pc:docMk/>
            <pc:sldMk cId="1222276937" sldId="4488"/>
            <ac:spMk id="10" creationId="{A9D1AE05-E97B-7889-F0DE-4B2646288C06}"/>
          </ac:spMkLst>
        </pc:spChg>
        <pc:spChg chg="add del mod">
          <ac:chgData name="Amitav Kumar Singh" userId="6678775ec3f5d8bb" providerId="LiveId" clId="{E7F67110-C3F9-4E4B-9AAA-963888616E8F}" dt="2025-06-14T01:33:35.025" v="69" actId="478"/>
          <ac:spMkLst>
            <pc:docMk/>
            <pc:sldMk cId="1222276937" sldId="4488"/>
            <ac:spMk id="12" creationId="{18DB59A2-2586-985C-A7FE-3BD045BA70B3}"/>
          </ac:spMkLst>
        </pc:spChg>
        <pc:spChg chg="add del mod">
          <ac:chgData name="Amitav Kumar Singh" userId="6678775ec3f5d8bb" providerId="LiveId" clId="{E7F67110-C3F9-4E4B-9AAA-963888616E8F}" dt="2025-06-14T01:33:35.025" v="69" actId="478"/>
          <ac:spMkLst>
            <pc:docMk/>
            <pc:sldMk cId="1222276937" sldId="4488"/>
            <ac:spMk id="14" creationId="{57D97EB4-EE75-7015-CFD8-D7FC6CD19519}"/>
          </ac:spMkLst>
        </pc:spChg>
        <pc:spChg chg="add del mod">
          <ac:chgData name="Amitav Kumar Singh" userId="6678775ec3f5d8bb" providerId="LiveId" clId="{E7F67110-C3F9-4E4B-9AAA-963888616E8F}" dt="2025-06-14T01:33:35.025" v="69" actId="478"/>
          <ac:spMkLst>
            <pc:docMk/>
            <pc:sldMk cId="1222276937" sldId="4488"/>
            <ac:spMk id="15" creationId="{DC526BEF-7D29-FFF2-C836-C8DCD0193E51}"/>
          </ac:spMkLst>
        </pc:spChg>
        <pc:spChg chg="add mod">
          <ac:chgData name="Amitav Kumar Singh" userId="6678775ec3f5d8bb" providerId="LiveId" clId="{E7F67110-C3F9-4E4B-9AAA-963888616E8F}" dt="2025-06-14T01:36:12.394" v="70"/>
          <ac:spMkLst>
            <pc:docMk/>
            <pc:sldMk cId="1222276937" sldId="4488"/>
            <ac:spMk id="18" creationId="{12A097A8-E7F7-4C8E-1D40-17EDEA3A8891}"/>
          </ac:spMkLst>
        </pc:spChg>
        <pc:spChg chg="add mod">
          <ac:chgData name="Amitav Kumar Singh" userId="6678775ec3f5d8bb" providerId="LiveId" clId="{E7F67110-C3F9-4E4B-9AAA-963888616E8F}" dt="2025-06-14T01:36:12.394" v="70"/>
          <ac:spMkLst>
            <pc:docMk/>
            <pc:sldMk cId="1222276937" sldId="4488"/>
            <ac:spMk id="20" creationId="{3B49A696-AFE7-F16B-2238-B44BFCE5FC14}"/>
          </ac:spMkLst>
        </pc:spChg>
        <pc:spChg chg="add mod">
          <ac:chgData name="Amitav Kumar Singh" userId="6678775ec3f5d8bb" providerId="LiveId" clId="{E7F67110-C3F9-4E4B-9AAA-963888616E8F}" dt="2025-06-14T01:36:12.394" v="70"/>
          <ac:spMkLst>
            <pc:docMk/>
            <pc:sldMk cId="1222276937" sldId="4488"/>
            <ac:spMk id="21" creationId="{AE5FF01E-2A18-2A7D-0CE8-848E0336D407}"/>
          </ac:spMkLst>
        </pc:spChg>
        <pc:picChg chg="add mod">
          <ac:chgData name="Amitav Kumar Singh" userId="6678775ec3f5d8bb" providerId="LiveId" clId="{E7F67110-C3F9-4E4B-9AAA-963888616E8F}" dt="2025-06-14T01:32:26.923" v="63"/>
          <ac:picMkLst>
            <pc:docMk/>
            <pc:sldMk cId="1222276937" sldId="4488"/>
            <ac:picMk id="3" creationId="{AA348678-CC3E-57D0-927B-5A6337A71941}"/>
          </ac:picMkLst>
        </pc:picChg>
        <pc:picChg chg="add mod">
          <ac:chgData name="Amitav Kumar Singh" userId="6678775ec3f5d8bb" providerId="LiveId" clId="{E7F67110-C3F9-4E4B-9AAA-963888616E8F}" dt="2025-06-14T01:32:26.923" v="63"/>
          <ac:picMkLst>
            <pc:docMk/>
            <pc:sldMk cId="1222276937" sldId="4488"/>
            <ac:picMk id="6" creationId="{B83E1762-2538-F799-D43D-1950E52F5CA1}"/>
          </ac:picMkLst>
        </pc:picChg>
        <pc:picChg chg="add mod">
          <ac:chgData name="Amitav Kumar Singh" userId="6678775ec3f5d8bb" providerId="LiveId" clId="{E7F67110-C3F9-4E4B-9AAA-963888616E8F}" dt="2025-06-14T01:33:12.144" v="65"/>
          <ac:picMkLst>
            <pc:docMk/>
            <pc:sldMk cId="1222276937" sldId="4488"/>
            <ac:picMk id="8" creationId="{83B8C09F-83A0-F4A4-E53E-3130AD217E19}"/>
          </ac:picMkLst>
        </pc:picChg>
        <pc:picChg chg="add mod">
          <ac:chgData name="Amitav Kumar Singh" userId="6678775ec3f5d8bb" providerId="LiveId" clId="{E7F67110-C3F9-4E4B-9AAA-963888616E8F}" dt="2025-06-14T01:33:12.144" v="65"/>
          <ac:picMkLst>
            <pc:docMk/>
            <pc:sldMk cId="1222276937" sldId="4488"/>
            <ac:picMk id="11" creationId="{3603B6A0-6BB3-E58C-6558-114B6C5F2C5C}"/>
          </ac:picMkLst>
        </pc:picChg>
        <pc:picChg chg="add del mod">
          <ac:chgData name="Amitav Kumar Singh" userId="6678775ec3f5d8bb" providerId="LiveId" clId="{E7F67110-C3F9-4E4B-9AAA-963888616E8F}" dt="2025-06-14T01:33:35.025" v="69" actId="478"/>
          <ac:picMkLst>
            <pc:docMk/>
            <pc:sldMk cId="1222276937" sldId="4488"/>
            <ac:picMk id="13" creationId="{3E2C0BAD-32FF-C25C-993E-48DFA069C56C}"/>
          </ac:picMkLst>
        </pc:picChg>
        <pc:picChg chg="add del mod">
          <ac:chgData name="Amitav Kumar Singh" userId="6678775ec3f5d8bb" providerId="LiveId" clId="{E7F67110-C3F9-4E4B-9AAA-963888616E8F}" dt="2025-06-14T01:33:35.025" v="69" actId="478"/>
          <ac:picMkLst>
            <pc:docMk/>
            <pc:sldMk cId="1222276937" sldId="4488"/>
            <ac:picMk id="16" creationId="{D88E70AD-F299-0E42-CB9E-A52EC24088EB}"/>
          </ac:picMkLst>
        </pc:picChg>
        <pc:picChg chg="add del mod">
          <ac:chgData name="Amitav Kumar Singh" userId="6678775ec3f5d8bb" providerId="LiveId" clId="{E7F67110-C3F9-4E4B-9AAA-963888616E8F}" dt="2025-06-14T01:33:35.025" v="69" actId="478"/>
          <ac:picMkLst>
            <pc:docMk/>
            <pc:sldMk cId="1222276937" sldId="4488"/>
            <ac:picMk id="17" creationId="{33A6AAE9-6526-C710-9A16-48943809E53E}"/>
          </ac:picMkLst>
        </pc:picChg>
        <pc:picChg chg="add mod">
          <ac:chgData name="Amitav Kumar Singh" userId="6678775ec3f5d8bb" providerId="LiveId" clId="{E7F67110-C3F9-4E4B-9AAA-963888616E8F}" dt="2025-06-14T01:36:12.394" v="70"/>
          <ac:picMkLst>
            <pc:docMk/>
            <pc:sldMk cId="1222276937" sldId="4488"/>
            <ac:picMk id="19" creationId="{3EF304BA-214A-BFB8-71BE-D4BCFB5C29C1}"/>
          </ac:picMkLst>
        </pc:picChg>
        <pc:picChg chg="add mod">
          <ac:chgData name="Amitav Kumar Singh" userId="6678775ec3f5d8bb" providerId="LiveId" clId="{E7F67110-C3F9-4E4B-9AAA-963888616E8F}" dt="2025-06-14T01:36:12.394" v="70"/>
          <ac:picMkLst>
            <pc:docMk/>
            <pc:sldMk cId="1222276937" sldId="4488"/>
            <ac:picMk id="22" creationId="{ED45AD82-9AC3-68DB-042A-679C96A62E30}"/>
          </ac:picMkLst>
        </pc:picChg>
        <pc:picChg chg="add mod">
          <ac:chgData name="Amitav Kumar Singh" userId="6678775ec3f5d8bb" providerId="LiveId" clId="{E7F67110-C3F9-4E4B-9AAA-963888616E8F}" dt="2025-06-14T01:36:12.394" v="70"/>
          <ac:picMkLst>
            <pc:docMk/>
            <pc:sldMk cId="1222276937" sldId="4488"/>
            <ac:picMk id="23" creationId="{303D0AA0-9824-EFDF-BD50-8D90CDF916E7}"/>
          </ac:picMkLst>
        </pc:picChg>
        <pc:picChg chg="add mod">
          <ac:chgData name="Amitav Kumar Singh" userId="6678775ec3f5d8bb" providerId="LiveId" clId="{E7F67110-C3F9-4E4B-9AAA-963888616E8F}" dt="2025-06-14T01:41:05.096" v="75" actId="14100"/>
          <ac:picMkLst>
            <pc:docMk/>
            <pc:sldMk cId="1222276937" sldId="4488"/>
            <ac:picMk id="25" creationId="{3F1CD8F6-F045-A6DA-7E4A-2CBA278597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F83ABB-A641-41B3-815B-0BF716117969}" type="datetimeFigureOut">
              <a:rPr lang="en-US" smtClean="0"/>
              <a:t>6/14/2025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464667-E269-4945-B7C0-AD99F8954A9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66C86BF-26DF-47F2-BBA6-FB99F1E1025C}"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66C86BF-26DF-47F2-BBA6-FB99F1E1025C}"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6C86BF-26DF-47F2-BBA6-FB99F1E1025C}"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66C86BF-26DF-47F2-BBA6-FB99F1E1025C}"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66C86BF-26DF-47F2-BBA6-FB99F1E1025C}"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6C86BF-26DF-47F2-BBA6-FB99F1E1025C}"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C86BF-26DF-47F2-BBA6-FB99F1E1025C}"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C86BF-26DF-47F2-BBA6-FB99F1E1025C}"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6C86BF-26DF-47F2-BBA6-FB99F1E1025C}"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F35010-364B-470B-BB6C-DCBBE63D2E5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6C86BF-26DF-47F2-BBA6-FB99F1E1025C}" type="datetimeFigureOut">
              <a:rPr lang="en-US" smtClean="0"/>
              <a:t>6/14/2025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F35010-364B-470B-BB6C-DCBBE63D2E54}"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87CC"/>
        </a:solidFill>
        <a:effectLst/>
      </p:bgPr>
    </p:bg>
    <p:spTree>
      <p:nvGrpSpPr>
        <p:cNvPr id="1" name=""/>
        <p:cNvGrpSpPr/>
        <p:nvPr/>
      </p:nvGrpSpPr>
      <p:grpSpPr>
        <a:xfrm>
          <a:off x="0" y="0"/>
          <a:ext cx="0" cy="0"/>
          <a:chOff x="0" y="0"/>
          <a:chExt cx="0" cy="0"/>
        </a:xfrm>
      </p:grpSpPr>
      <p:pic>
        <p:nvPicPr>
          <p:cNvPr id="4" name="Picture 4"/>
          <p:cNvPicPr>
            <a:picLocks noChangeAspect="1"/>
          </p:cNvPicPr>
          <p:nvPr/>
        </p:nvPicPr>
        <p:blipFill rotWithShape="1">
          <a:blip r:embed="rId2"/>
          <a:srcRect l="1" r="-387" b="18588"/>
          <a:stretch>
            <a:fillRect/>
          </a:stretch>
        </p:blipFill>
        <p:spPr>
          <a:xfrm>
            <a:off x="366227" y="237669"/>
            <a:ext cx="1212311" cy="788699"/>
          </a:xfrm>
          <a:prstGeom prst="rect">
            <a:avLst/>
          </a:prstGeom>
        </p:spPr>
      </p:pic>
      <p:sp>
        <p:nvSpPr>
          <p:cNvPr id="6" name="TextBox 6"/>
          <p:cNvSpPr txBox="1"/>
          <p:nvPr/>
        </p:nvSpPr>
        <p:spPr>
          <a:xfrm>
            <a:off x="366227" y="1503753"/>
            <a:ext cx="11555519" cy="1020857"/>
          </a:xfrm>
          <a:prstGeom prst="rect">
            <a:avLst/>
          </a:prstGeom>
        </p:spPr>
        <p:txBody>
          <a:bodyPr wrap="square" lIns="0" tIns="0" rIns="0" bIns="0" rtlCol="0" anchor="t">
            <a:spAutoFit/>
          </a:bodyPr>
          <a:lstStyle/>
          <a:p>
            <a:pPr>
              <a:lnSpc>
                <a:spcPts val="9425"/>
              </a:lnSpc>
              <a:spcBef>
                <a:spcPct val="0"/>
              </a:spcBef>
            </a:pPr>
            <a:r>
              <a:rPr lang="en-US" sz="4000" b="1" dirty="0">
                <a:solidFill>
                  <a:srgbClr val="FFFFFF"/>
                </a:solidFill>
                <a:latin typeface="Arial" panose="020B0604020202020204" pitchFamily="34" charset="0"/>
                <a:ea typeface="Calibri" panose="020F0502020204030204" pitchFamily="34" charset="0"/>
                <a:cs typeface="Arial" panose="020B0604020202020204" pitchFamily="34" charset="0"/>
              </a:rPr>
              <a:t>WIPRO– 25VID0810_SDET-Batch 1</a:t>
            </a:r>
            <a:endParaRPr lang="en-US" sz="4000" dirty="0">
              <a:solidFill>
                <a:srgbClr val="FFFFFF"/>
              </a:solidFill>
              <a:latin typeface="Arial" panose="020B0604020202020204" pitchFamily="34" charset="0"/>
              <a:ea typeface="Calibri" panose="020F0502020204030204" pitchFamily="34" charset="0"/>
              <a:cs typeface="Arial" panose="020B0604020202020204" pitchFamily="34" charset="0"/>
            </a:endParaRPr>
          </a:p>
        </p:txBody>
      </p:sp>
      <p:sp>
        <p:nvSpPr>
          <p:cNvPr id="7" name="TextBox 7"/>
          <p:cNvSpPr txBox="1"/>
          <p:nvPr/>
        </p:nvSpPr>
        <p:spPr>
          <a:xfrm>
            <a:off x="366395" y="3275330"/>
            <a:ext cx="11184255" cy="305020"/>
          </a:xfrm>
          <a:prstGeom prst="rect">
            <a:avLst/>
          </a:prstGeom>
        </p:spPr>
        <p:txBody>
          <a:bodyPr wrap="square" lIns="0" tIns="0" rIns="0" bIns="0" rtlCol="0" anchor="t">
            <a:spAutoFit/>
          </a:bodyPr>
          <a:lstStyle/>
          <a:p>
            <a:pPr algn="just">
              <a:lnSpc>
                <a:spcPts val="2240"/>
              </a:lnSpc>
              <a:spcBef>
                <a:spcPct val="0"/>
              </a:spcBef>
            </a:pPr>
            <a:r>
              <a:rPr lang="en-US" sz="3200" dirty="0">
                <a:solidFill>
                  <a:srgbClr val="FFFFFF"/>
                </a:solidFill>
                <a:latin typeface="Arial" panose="020B0604020202020204" pitchFamily="34" charset="0"/>
                <a:cs typeface="Arial" panose="020B0604020202020204" pitchFamily="34" charset="0"/>
              </a:rPr>
              <a:t>Capstone Project Presentation –13</a:t>
            </a:r>
            <a:r>
              <a:rPr lang="en-US" sz="3200" baseline="30000" dirty="0">
                <a:solidFill>
                  <a:srgbClr val="FFFFFF"/>
                </a:solidFill>
                <a:latin typeface="Arial" panose="020B0604020202020204" pitchFamily="34" charset="0"/>
                <a:cs typeface="Arial" panose="020B0604020202020204" pitchFamily="34" charset="0"/>
              </a:rPr>
              <a:t>th</a:t>
            </a:r>
            <a:r>
              <a:rPr lang="en-US" sz="3200" dirty="0">
                <a:solidFill>
                  <a:srgbClr val="FFFFFF"/>
                </a:solidFill>
                <a:latin typeface="Arial" panose="020B0604020202020204" pitchFamily="34" charset="0"/>
                <a:cs typeface="Arial" panose="020B0604020202020204" pitchFamily="34" charset="0"/>
              </a:rPr>
              <a:t> and 14</a:t>
            </a:r>
            <a:r>
              <a:rPr lang="en-US" sz="3200" baseline="30000" dirty="0">
                <a:solidFill>
                  <a:srgbClr val="FFFFFF"/>
                </a:solidFill>
                <a:latin typeface="Arial" panose="020B0604020202020204" pitchFamily="34" charset="0"/>
                <a:cs typeface="Arial" panose="020B0604020202020204" pitchFamily="34" charset="0"/>
              </a:rPr>
              <a:t>th</a:t>
            </a:r>
            <a:r>
              <a:rPr lang="en-US" sz="3200" dirty="0">
                <a:solidFill>
                  <a:srgbClr val="FFFFFF"/>
                </a:solidFill>
                <a:latin typeface="Arial" panose="020B0604020202020204" pitchFamily="34" charset="0"/>
                <a:cs typeface="Arial" panose="020B0604020202020204" pitchFamily="34" charset="0"/>
              </a:rPr>
              <a:t>  June</a:t>
            </a:r>
          </a:p>
        </p:txBody>
      </p:sp>
      <p:sp>
        <p:nvSpPr>
          <p:cNvPr id="8" name="TextBox 8"/>
          <p:cNvSpPr txBox="1"/>
          <p:nvPr/>
        </p:nvSpPr>
        <p:spPr>
          <a:xfrm>
            <a:off x="366226" y="6140450"/>
            <a:ext cx="4172935" cy="238760"/>
          </a:xfrm>
          <a:prstGeom prst="rect">
            <a:avLst/>
          </a:prstGeom>
        </p:spPr>
        <p:txBody>
          <a:bodyPr lIns="0" tIns="0" rIns="0" bIns="0" rtlCol="0" anchor="t">
            <a:spAutoFit/>
          </a:bodyPr>
          <a:lstStyle/>
          <a:p>
            <a:pPr algn="just">
              <a:lnSpc>
                <a:spcPts val="1865"/>
              </a:lnSpc>
              <a:spcBef>
                <a:spcPct val="0"/>
              </a:spcBef>
            </a:pPr>
            <a:r>
              <a:rPr lang="en-US" sz="1335" spc="133" dirty="0">
                <a:solidFill>
                  <a:srgbClr val="FFFFFF"/>
                </a:solidFill>
                <a:latin typeface="Arial" panose="020B0604020202020204" pitchFamily="34" charset="0"/>
                <a:cs typeface="Arial" panose="020B0604020202020204" pitchFamily="34" charset="0"/>
              </a:rPr>
              <a:t>www.rpsconsulting.in</a:t>
            </a:r>
          </a:p>
        </p:txBody>
      </p:sp>
      <p:sp>
        <p:nvSpPr>
          <p:cNvPr id="2" name="TextBox 7"/>
          <p:cNvSpPr txBox="1"/>
          <p:nvPr/>
        </p:nvSpPr>
        <p:spPr>
          <a:xfrm>
            <a:off x="366226" y="5665976"/>
            <a:ext cx="6780319" cy="287020"/>
          </a:xfrm>
          <a:prstGeom prst="rect">
            <a:avLst/>
          </a:prstGeom>
        </p:spPr>
        <p:txBody>
          <a:bodyPr wrap="square" lIns="0" tIns="0" rIns="0" bIns="0" rtlCol="0" anchor="t">
            <a:spAutoFit/>
          </a:bodyPr>
          <a:lstStyle/>
          <a:p>
            <a:pPr algn="just">
              <a:lnSpc>
                <a:spcPts val="2240"/>
              </a:lnSpc>
              <a:spcBef>
                <a:spcPct val="0"/>
              </a:spcBef>
            </a:pPr>
            <a:r>
              <a:rPr lang="en-US" sz="2400" dirty="0">
                <a:solidFill>
                  <a:srgbClr val="FFFFFF"/>
                </a:solidFill>
                <a:latin typeface="Arial" panose="020B0604020202020204" pitchFamily="34" charset="0"/>
                <a:cs typeface="Arial" panose="020B0604020202020204" pitchFamily="34" charset="0"/>
              </a:rPr>
              <a:t>Presented by – Satyam Singh</a:t>
            </a:r>
          </a:p>
        </p:txBody>
      </p:sp>
      <p:sp>
        <p:nvSpPr>
          <p:cNvPr id="3" name="TextBox 7"/>
          <p:cNvSpPr txBox="1"/>
          <p:nvPr/>
        </p:nvSpPr>
        <p:spPr>
          <a:xfrm>
            <a:off x="442595" y="4113835"/>
            <a:ext cx="10368280" cy="732790"/>
          </a:xfrm>
          <a:prstGeom prst="rect">
            <a:avLst/>
          </a:prstGeom>
        </p:spPr>
        <p:txBody>
          <a:bodyPr wrap="square" lIns="0" tIns="0" rIns="0" bIns="0" rtlCol="0" anchor="t">
            <a:noAutofit/>
          </a:bodyPr>
          <a:lstStyle/>
          <a:p>
            <a:pPr algn="just">
              <a:lnSpc>
                <a:spcPts val="2240"/>
              </a:lnSpc>
              <a:spcBef>
                <a:spcPct val="0"/>
              </a:spcBef>
            </a:pPr>
            <a:r>
              <a:rPr lang="en-US" sz="2400" dirty="0">
                <a:solidFill>
                  <a:srgbClr val="FFFFFF"/>
                </a:solidFill>
                <a:latin typeface="Arial" panose="020B0604020202020204" pitchFamily="34" charset="0"/>
                <a:cs typeface="Arial" panose="020B0604020202020204" pitchFamily="34" charset="0"/>
              </a:rPr>
              <a:t>Project Title Here –</a:t>
            </a:r>
          </a:p>
          <a:p>
            <a:pPr algn="just">
              <a:lnSpc>
                <a:spcPts val="2240"/>
              </a:lnSpc>
              <a:spcBef>
                <a:spcPct val="0"/>
              </a:spcBef>
            </a:pPr>
            <a:r>
              <a:rPr lang="en-US" sz="2400" dirty="0">
                <a:solidFill>
                  <a:srgbClr val="FFFFFF"/>
                </a:solidFill>
                <a:latin typeface="Arial" panose="020B0604020202020204" pitchFamily="34" charset="0"/>
                <a:cs typeface="Arial" panose="020B0604020202020204" pitchFamily="34" charset="0"/>
              </a:rPr>
              <a:t>  </a:t>
            </a:r>
          </a:p>
          <a:p>
            <a:pPr algn="just">
              <a:lnSpc>
                <a:spcPts val="2240"/>
              </a:lnSpc>
              <a:spcBef>
                <a:spcPct val="0"/>
              </a:spcBef>
            </a:pPr>
            <a:r>
              <a:rPr lang="en-US" sz="2400" dirty="0">
                <a:solidFill>
                  <a:srgbClr val="FFFFFF"/>
                </a:solidFill>
                <a:latin typeface="Arial" panose="020B0604020202020204" pitchFamily="34" charset="0"/>
                <a:cs typeface="Arial" panose="020B0604020202020204" pitchFamily="34" charset="0"/>
              </a:rPr>
              <a:t>1.BooksWagon</a:t>
            </a:r>
            <a:r>
              <a:rPr lang="en-US" altLang="en-GB" sz="2400" dirty="0">
                <a:solidFill>
                  <a:srgbClr val="FFFFFF"/>
                </a:solidFill>
                <a:latin typeface="Arial" panose="020B0604020202020204" pitchFamily="34" charset="0"/>
                <a:cs typeface="Arial" panose="020B0604020202020204" pitchFamily="34" charset="0"/>
              </a:rPr>
              <a:t>_Automation</a:t>
            </a:r>
          </a:p>
          <a:p>
            <a:pPr algn="just">
              <a:lnSpc>
                <a:spcPts val="2240"/>
              </a:lnSpc>
              <a:spcBef>
                <a:spcPct val="0"/>
              </a:spcBef>
            </a:pPr>
            <a:endParaRPr lang="en-US" altLang="en-GB" sz="2400" dirty="0">
              <a:solidFill>
                <a:srgbClr val="FFFFFF"/>
              </a:solidFill>
              <a:latin typeface="Arial" panose="020B0604020202020204" pitchFamily="34" charset="0"/>
              <a:cs typeface="Arial" panose="020B0604020202020204" pitchFamily="34" charset="0"/>
            </a:endParaRPr>
          </a:p>
          <a:p>
            <a:pPr algn="just">
              <a:lnSpc>
                <a:spcPts val="2240"/>
              </a:lnSpc>
              <a:spcBef>
                <a:spcPct val="0"/>
              </a:spcBef>
            </a:pPr>
            <a:r>
              <a:rPr lang="en-US" altLang="en-GB" sz="2400" dirty="0">
                <a:solidFill>
                  <a:srgbClr val="FFFFFF"/>
                </a:solidFill>
                <a:latin typeface="Arial" panose="020B0604020202020204" pitchFamily="34" charset="0"/>
                <a:cs typeface="Arial" panose="020B0604020202020204" pitchFamily="34" charset="0"/>
              </a:rPr>
              <a:t>2. </a:t>
            </a:r>
            <a:r>
              <a:rPr lang="en-US" altLang="en-GB" sz="2400" dirty="0" err="1">
                <a:solidFill>
                  <a:srgbClr val="FFFFFF"/>
                </a:solidFill>
                <a:latin typeface="Arial" panose="020B0604020202020204" pitchFamily="34" charset="0"/>
                <a:cs typeface="Arial" panose="020B0604020202020204" pitchFamily="34" charset="0"/>
              </a:rPr>
              <a:t>BooksWagon_API_Testing_Rest_Assured</a:t>
            </a:r>
            <a:endParaRPr lang="en-US" altLang="en-GB" sz="2400" dirty="0">
              <a:solidFill>
                <a:srgbClr val="FFFFFF"/>
              </a:solidFill>
              <a:latin typeface="Arial" panose="020B0604020202020204" pitchFamily="34" charset="0"/>
              <a:cs typeface="Arial" panose="020B0604020202020204" pitchFamily="34" charset="0"/>
            </a:endParaRPr>
          </a:p>
          <a:p>
            <a:pPr algn="just">
              <a:lnSpc>
                <a:spcPts val="2240"/>
              </a:lnSpc>
              <a:spcBef>
                <a:spcPct val="0"/>
              </a:spcBef>
            </a:pPr>
            <a:endParaRPr lang="en-US" altLang="en-GB" sz="2400" dirty="0">
              <a:solidFill>
                <a:srgbClr val="FFFFFF"/>
              </a:solidFill>
              <a:latin typeface="Arial" panose="020B0604020202020204" pitchFamily="34" charset="0"/>
              <a:cs typeface="Arial" panose="020B0604020202020204" pitchFamily="34" charset="0"/>
            </a:endParaRPr>
          </a:p>
          <a:p>
            <a:pPr algn="just">
              <a:lnSpc>
                <a:spcPts val="2240"/>
              </a:lnSpc>
              <a:spcBef>
                <a:spcPct val="0"/>
              </a:spcBef>
            </a:pPr>
            <a:endParaRPr lang="en-US" altLang="en-GB" sz="2400" dirty="0">
              <a:solidFill>
                <a:srgbClr val="FFFFFF"/>
              </a:solidFill>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13C6A-50BA-1BE0-DC84-F468FEA4494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6685A56-10FE-41BA-56CB-3F7FCAEA2182}"/>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Step Definition File</a:t>
            </a:r>
            <a:endParaRPr lang="en-US" dirty="0">
              <a:solidFill>
                <a:schemeClr val="tx1"/>
              </a:solidFill>
              <a:latin typeface="Arial" panose="020B0604020202020204" pitchFamily="34" charset="0"/>
              <a:cs typeface="Arial" panose="020B0604020202020204" pitchFamily="34" charset="0"/>
            </a:endParaRPr>
          </a:p>
        </p:txBody>
      </p:sp>
      <p:pic>
        <p:nvPicPr>
          <p:cNvPr id="3" name="Content Placeholder 2">
            <a:extLst>
              <a:ext uri="{FF2B5EF4-FFF2-40B4-BE49-F238E27FC236}">
                <a16:creationId xmlns:a16="http://schemas.microsoft.com/office/drawing/2014/main" id="{F4C3191B-B95B-F0E4-99E3-9C3D6547977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089012" y="1825625"/>
            <a:ext cx="8013975" cy="4351338"/>
          </a:xfrm>
        </p:spPr>
      </p:pic>
      <p:pic>
        <p:nvPicPr>
          <p:cNvPr id="6" name="Content Placeholder 5" descr="Logo&#10;&#10;Description automatically generated">
            <a:extLst>
              <a:ext uri="{FF2B5EF4-FFF2-40B4-BE49-F238E27FC236}">
                <a16:creationId xmlns:a16="http://schemas.microsoft.com/office/drawing/2014/main" id="{B9836D9E-2C56-F706-DC4D-C1FA2156FE1F}"/>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B786CE60-18BA-E82E-4157-611B9CE8E15F}"/>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29E07D59-5D63-18F4-9EE9-AEADF4E76A96}"/>
              </a:ext>
            </a:extLst>
          </p:cNvPr>
          <p:cNvSpPr>
            <a:spLocks noGrp="1"/>
          </p:cNvSpPr>
          <p:nvPr>
            <p:ph type="sldNum" sz="quarter" idx="12"/>
          </p:nvPr>
        </p:nvSpPr>
        <p:spPr/>
        <p:txBody>
          <a:bodyPr/>
          <a:lstStyle/>
          <a:p>
            <a:fld id="{C8F35010-364B-470B-BB6C-DCBBE63D2E54}" type="slidenum">
              <a:rPr lang="en-US" smtClean="0">
                <a:solidFill>
                  <a:schemeClr val="tx1"/>
                </a:solidFill>
              </a:rPr>
              <a:t>10</a:t>
            </a:fld>
            <a:endParaRPr lang="en-US" dirty="0">
              <a:solidFill>
                <a:schemeClr val="tx1"/>
              </a:solidFill>
            </a:endParaRPr>
          </a:p>
        </p:txBody>
      </p:sp>
    </p:spTree>
    <p:extLst>
      <p:ext uri="{BB962C8B-B14F-4D97-AF65-F5344CB8AC3E}">
        <p14:creationId xmlns:p14="http://schemas.microsoft.com/office/powerpoint/2010/main" val="1892208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AAC2B2-C049-86DE-812B-26D2640AAB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DB205A5-102F-36B8-70E0-E3E536BB685D}"/>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Test Runner File</a:t>
            </a:r>
            <a:endParaRPr lang="en-US" dirty="0">
              <a:solidFill>
                <a:schemeClr val="tx1"/>
              </a:solidFill>
              <a:latin typeface="Arial" panose="020B0604020202020204" pitchFamily="34" charset="0"/>
              <a:cs typeface="Arial" panose="020B0604020202020204" pitchFamily="34" charset="0"/>
            </a:endParaRPr>
          </a:p>
        </p:txBody>
      </p:sp>
      <p:sp>
        <p:nvSpPr>
          <p:cNvPr id="5" name="Content Placeholder 4">
            <a:extLst>
              <a:ext uri="{FF2B5EF4-FFF2-40B4-BE49-F238E27FC236}">
                <a16:creationId xmlns:a16="http://schemas.microsoft.com/office/drawing/2014/main" id="{059B6959-2AF1-8A6D-6647-54BB6B58BF63}"/>
              </a:ext>
            </a:extLst>
          </p:cNvPr>
          <p:cNvSpPr>
            <a:spLocks noGrp="1"/>
          </p:cNvSpPr>
          <p:nvPr>
            <p:ph sz="half" idx="1"/>
          </p:nvPr>
        </p:nvSpPr>
        <p:spPr>
          <a:xfrm>
            <a:off x="838200" y="1825625"/>
            <a:ext cx="10515600" cy="4351655"/>
          </a:xfrm>
        </p:spPr>
        <p:txBody>
          <a:bodyPr>
            <a:normAutofit/>
          </a:bodyPr>
          <a:lstStyle/>
          <a:p>
            <a:pPr algn="just">
              <a:lnSpc>
                <a:spcPct val="100000"/>
              </a:lnSpc>
            </a:pPr>
            <a:endParaRPr lang="en-US" altLang="en-GB" sz="2000"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a:extLst>
              <a:ext uri="{FF2B5EF4-FFF2-40B4-BE49-F238E27FC236}">
                <a16:creationId xmlns:a16="http://schemas.microsoft.com/office/drawing/2014/main" id="{52AB62EF-BAA6-8DFA-7AA7-31F3ABF457E8}"/>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0C59605A-C603-32DA-8381-E06EE694BBAB}"/>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EFB1ADC7-5732-126C-F507-F7A1C92DBE69}"/>
              </a:ext>
            </a:extLst>
          </p:cNvPr>
          <p:cNvSpPr>
            <a:spLocks noGrp="1"/>
          </p:cNvSpPr>
          <p:nvPr>
            <p:ph type="sldNum" sz="quarter" idx="12"/>
          </p:nvPr>
        </p:nvSpPr>
        <p:spPr/>
        <p:txBody>
          <a:bodyPr/>
          <a:lstStyle/>
          <a:p>
            <a:fld id="{C8F35010-364B-470B-BB6C-DCBBE63D2E54}" type="slidenum">
              <a:rPr lang="en-US" smtClean="0">
                <a:solidFill>
                  <a:schemeClr val="tx1"/>
                </a:solidFill>
              </a:rPr>
              <a:t>11</a:t>
            </a:fld>
            <a:endParaRPr lang="en-US" dirty="0">
              <a:solidFill>
                <a:schemeClr val="tx1"/>
              </a:solidFill>
            </a:endParaRPr>
          </a:p>
        </p:txBody>
      </p:sp>
      <p:pic>
        <p:nvPicPr>
          <p:cNvPr id="3" name="Picture 2">
            <a:extLst>
              <a:ext uri="{FF2B5EF4-FFF2-40B4-BE49-F238E27FC236}">
                <a16:creationId xmlns:a16="http://schemas.microsoft.com/office/drawing/2014/main" id="{0341EFB5-8611-26C7-1C8B-AE6E44B1FBBB}"/>
              </a:ext>
            </a:extLst>
          </p:cNvPr>
          <p:cNvPicPr>
            <a:picLocks noChangeAspect="1"/>
          </p:cNvPicPr>
          <p:nvPr/>
        </p:nvPicPr>
        <p:blipFill>
          <a:blip r:embed="rId3"/>
          <a:stretch>
            <a:fillRect/>
          </a:stretch>
        </p:blipFill>
        <p:spPr>
          <a:xfrm>
            <a:off x="838200" y="1773554"/>
            <a:ext cx="10081885" cy="4403726"/>
          </a:xfrm>
          <a:prstGeom prst="rect">
            <a:avLst/>
          </a:prstGeom>
        </p:spPr>
      </p:pic>
    </p:spTree>
    <p:extLst>
      <p:ext uri="{BB962C8B-B14F-4D97-AF65-F5344CB8AC3E}">
        <p14:creationId xmlns:p14="http://schemas.microsoft.com/office/powerpoint/2010/main" val="1309306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3">
            <a:extLst>
              <a:ext uri="{FF2B5EF4-FFF2-40B4-BE49-F238E27FC236}">
                <a16:creationId xmlns:a16="http://schemas.microsoft.com/office/drawing/2014/main" id="{6C101134-92C6-35A8-F0D3-49F1D3C46F74}"/>
              </a:ext>
            </a:extLst>
          </p:cNvPr>
          <p:cNvSpPr>
            <a:spLocks noGrp="1"/>
          </p:cNvSpPr>
          <p:nvPr/>
        </p:nvSpPr>
        <p:spPr>
          <a:xfrm>
            <a:off x="838200" y="-2515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b="1" dirty="0">
                <a:solidFill>
                  <a:srgbClr val="0187CC"/>
                </a:solidFill>
                <a:latin typeface="Arial" panose="020B0604020202020204" pitchFamily="34" charset="0"/>
                <a:cs typeface="Arial" panose="020B0604020202020204" pitchFamily="34" charset="0"/>
              </a:rPr>
              <a:t>Extent Report</a:t>
            </a:r>
          </a:p>
        </p:txBody>
      </p:sp>
      <p:pic>
        <p:nvPicPr>
          <p:cNvPr id="15" name="Content Placeholder 5" descr="Logo&#10;&#10;Description automatically generated">
            <a:extLst>
              <a:ext uri="{FF2B5EF4-FFF2-40B4-BE49-F238E27FC236}">
                <a16:creationId xmlns:a16="http://schemas.microsoft.com/office/drawing/2014/main" id="{0B587425-69BC-8705-49A0-2F0D614D7377}"/>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1129" y="5859394"/>
            <a:ext cx="633095" cy="414655"/>
          </a:xfrm>
          <a:prstGeom prst="rect">
            <a:avLst/>
          </a:prstGeom>
        </p:spPr>
      </p:pic>
      <p:sp>
        <p:nvSpPr>
          <p:cNvPr id="16" name="TextBox 5">
            <a:extLst>
              <a:ext uri="{FF2B5EF4-FFF2-40B4-BE49-F238E27FC236}">
                <a16:creationId xmlns:a16="http://schemas.microsoft.com/office/drawing/2014/main" id="{2A964DBD-AF14-12BA-59D9-87008057EC6C}"/>
              </a:ext>
            </a:extLst>
          </p:cNvPr>
          <p:cNvSpPr txBox="1"/>
          <p:nvPr/>
        </p:nvSpPr>
        <p:spPr>
          <a:xfrm>
            <a:off x="4542541" y="5966073"/>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17" name="Slide Number Placeholder 8">
            <a:extLst>
              <a:ext uri="{FF2B5EF4-FFF2-40B4-BE49-F238E27FC236}">
                <a16:creationId xmlns:a16="http://schemas.microsoft.com/office/drawing/2014/main" id="{CB6FCDC9-B8A5-C56B-47A7-C78ABD749533}"/>
              </a:ext>
            </a:extLst>
          </p:cNvPr>
          <p:cNvSpPr>
            <a:spLocks noGrp="1"/>
          </p:cNvSpPr>
          <p:nvPr/>
        </p:nvSpPr>
        <p:spPr>
          <a:xfrm>
            <a:off x="8728384" y="5903844"/>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12</a:t>
            </a:fld>
            <a:endParaRPr lang="en-US" dirty="0">
              <a:solidFill>
                <a:schemeClr val="tx1"/>
              </a:solidFill>
            </a:endParaRPr>
          </a:p>
        </p:txBody>
      </p:sp>
      <p:pic>
        <p:nvPicPr>
          <p:cNvPr id="18" name="Picture 17" descr="Screenshot 2025-06-13 105404">
            <a:extLst>
              <a:ext uri="{FF2B5EF4-FFF2-40B4-BE49-F238E27FC236}">
                <a16:creationId xmlns:a16="http://schemas.microsoft.com/office/drawing/2014/main" id="{69D1C4FA-D90C-7169-D570-BE8F389257E2}"/>
              </a:ext>
            </a:extLst>
          </p:cNvPr>
          <p:cNvPicPr>
            <a:picLocks noChangeAspect="1"/>
          </p:cNvPicPr>
          <p:nvPr/>
        </p:nvPicPr>
        <p:blipFill>
          <a:blip r:embed="rId3"/>
          <a:stretch>
            <a:fillRect/>
          </a:stretch>
        </p:blipFill>
        <p:spPr>
          <a:xfrm>
            <a:off x="947420" y="1300411"/>
            <a:ext cx="10297160" cy="441579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79E5236-43AC-F528-061E-255499214CE1}"/>
              </a:ext>
            </a:extLst>
          </p:cNvPr>
          <p:cNvSpPr>
            <a:spLocks noGrp="1"/>
          </p:cNvSpPr>
          <p:nvPr/>
        </p:nvSpPr>
        <p:spPr>
          <a:xfrm>
            <a:off x="1210627" y="2482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b="1" dirty="0">
                <a:solidFill>
                  <a:srgbClr val="0187CC"/>
                </a:solidFill>
                <a:latin typeface="Arial" panose="020B0604020202020204" pitchFamily="34" charset="0"/>
                <a:cs typeface="Arial" panose="020B0604020202020204" pitchFamily="34" charset="0"/>
              </a:rPr>
              <a:t>Extent Report</a:t>
            </a:r>
          </a:p>
        </p:txBody>
      </p:sp>
      <p:pic>
        <p:nvPicPr>
          <p:cNvPr id="3" name="Content Placeholder 5" descr="Logo&#10;&#10;Description automatically generated">
            <a:extLst>
              <a:ext uri="{FF2B5EF4-FFF2-40B4-BE49-F238E27FC236}">
                <a16:creationId xmlns:a16="http://schemas.microsoft.com/office/drawing/2014/main" id="{D769A1E9-D2B6-BDF5-3046-FB24F7C27391}"/>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772" y="6195060"/>
            <a:ext cx="633095" cy="414655"/>
          </a:xfrm>
          <a:prstGeom prst="rect">
            <a:avLst/>
          </a:prstGeom>
        </p:spPr>
      </p:pic>
      <p:sp>
        <p:nvSpPr>
          <p:cNvPr id="4" name="TextBox 5">
            <a:extLst>
              <a:ext uri="{FF2B5EF4-FFF2-40B4-BE49-F238E27FC236}">
                <a16:creationId xmlns:a16="http://schemas.microsoft.com/office/drawing/2014/main" id="{7CEC5346-05EC-2C7C-D924-70058092EDF2}"/>
              </a:ext>
            </a:extLst>
          </p:cNvPr>
          <p:cNvSpPr txBox="1"/>
          <p:nvPr/>
        </p:nvSpPr>
        <p:spPr>
          <a:xfrm>
            <a:off x="4797184" y="6301739"/>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5" name="Slide Number Placeholder 8">
            <a:extLst>
              <a:ext uri="{FF2B5EF4-FFF2-40B4-BE49-F238E27FC236}">
                <a16:creationId xmlns:a16="http://schemas.microsoft.com/office/drawing/2014/main" id="{332A619F-7228-5E14-630E-EE49CA6331DD}"/>
              </a:ext>
            </a:extLst>
          </p:cNvPr>
          <p:cNvSpPr>
            <a:spLocks noGrp="1"/>
          </p:cNvSpPr>
          <p:nvPr/>
        </p:nvSpPr>
        <p:spPr>
          <a:xfrm>
            <a:off x="8983027" y="623951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13</a:t>
            </a:fld>
            <a:endParaRPr lang="en-US" dirty="0">
              <a:solidFill>
                <a:schemeClr val="tx1"/>
              </a:solidFill>
            </a:endParaRPr>
          </a:p>
        </p:txBody>
      </p:sp>
      <p:pic>
        <p:nvPicPr>
          <p:cNvPr id="6" name="Picture 5" descr="Screenshot 2025-06-13 105515">
            <a:extLst>
              <a:ext uri="{FF2B5EF4-FFF2-40B4-BE49-F238E27FC236}">
                <a16:creationId xmlns:a16="http://schemas.microsoft.com/office/drawing/2014/main" id="{5B6BB4B8-EEC8-21FF-6C36-8A9D3EFC3A35}"/>
              </a:ext>
            </a:extLst>
          </p:cNvPr>
          <p:cNvPicPr>
            <a:picLocks noChangeAspect="1"/>
          </p:cNvPicPr>
          <p:nvPr/>
        </p:nvPicPr>
        <p:blipFill>
          <a:blip r:embed="rId3"/>
          <a:stretch>
            <a:fillRect/>
          </a:stretch>
        </p:blipFill>
        <p:spPr>
          <a:xfrm>
            <a:off x="1098867" y="1400175"/>
            <a:ext cx="10585450" cy="4533900"/>
          </a:xfrm>
          <a:prstGeom prst="rect">
            <a:avLst/>
          </a:prstGeom>
        </p:spPr>
      </p:pic>
    </p:spTree>
    <p:extLst>
      <p:ext uri="{BB962C8B-B14F-4D97-AF65-F5344CB8AC3E}">
        <p14:creationId xmlns:p14="http://schemas.microsoft.com/office/powerpoint/2010/main" val="3093727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0BF8D2B5-FC5A-3F4A-4D3D-6E0B2CA72023}"/>
              </a:ext>
            </a:extLst>
          </p:cNvPr>
          <p:cNvSpPr>
            <a:spLocks noGrp="1"/>
          </p:cNvSpPr>
          <p:nvPr/>
        </p:nvSpPr>
        <p:spPr>
          <a:xfrm>
            <a:off x="315277" y="682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b="1" dirty="0">
                <a:solidFill>
                  <a:srgbClr val="0187CC"/>
                </a:solidFill>
                <a:latin typeface="Arial" panose="020B0604020202020204" pitchFamily="34" charset="0"/>
                <a:cs typeface="Arial" panose="020B0604020202020204" pitchFamily="34" charset="0"/>
              </a:rPr>
              <a:t>Cucumber Report of BDD Cucumber</a:t>
            </a:r>
          </a:p>
        </p:txBody>
      </p:sp>
      <p:pic>
        <p:nvPicPr>
          <p:cNvPr id="3" name="Content Placeholder 5" descr="Logo&#10;&#10;Description automatically generated">
            <a:extLst>
              <a:ext uri="{FF2B5EF4-FFF2-40B4-BE49-F238E27FC236}">
                <a16:creationId xmlns:a16="http://schemas.microsoft.com/office/drawing/2014/main" id="{86F60DA0-0273-C427-9797-534744E46655}"/>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137" y="6373812"/>
            <a:ext cx="631825" cy="415925"/>
          </a:xfrm>
          <a:prstGeom prst="rect">
            <a:avLst/>
          </a:prstGeom>
        </p:spPr>
      </p:pic>
      <p:sp>
        <p:nvSpPr>
          <p:cNvPr id="4" name="TextBox 5">
            <a:extLst>
              <a:ext uri="{FF2B5EF4-FFF2-40B4-BE49-F238E27FC236}">
                <a16:creationId xmlns:a16="http://schemas.microsoft.com/office/drawing/2014/main" id="{D0B1B6B4-AFE5-3552-0975-22C975971EFC}"/>
              </a:ext>
            </a:extLst>
          </p:cNvPr>
          <p:cNvSpPr txBox="1"/>
          <p:nvPr/>
        </p:nvSpPr>
        <p:spPr>
          <a:xfrm>
            <a:off x="4428884" y="6486841"/>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5" name="Slide Number Placeholder 8">
            <a:extLst>
              <a:ext uri="{FF2B5EF4-FFF2-40B4-BE49-F238E27FC236}">
                <a16:creationId xmlns:a16="http://schemas.microsoft.com/office/drawing/2014/main" id="{EB62E629-080C-CD48-7B0B-78F699C793EE}"/>
              </a:ext>
            </a:extLst>
          </p:cNvPr>
          <p:cNvSpPr>
            <a:spLocks noGrp="1"/>
          </p:cNvSpPr>
          <p:nvPr/>
        </p:nvSpPr>
        <p:spPr>
          <a:xfrm>
            <a:off x="8614727" y="64246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14</a:t>
            </a:fld>
            <a:endParaRPr lang="en-US" dirty="0">
              <a:solidFill>
                <a:schemeClr val="tx1"/>
              </a:solidFill>
            </a:endParaRPr>
          </a:p>
        </p:txBody>
      </p:sp>
      <p:pic>
        <p:nvPicPr>
          <p:cNvPr id="6" name="Content Placeholder 2">
            <a:extLst>
              <a:ext uri="{FF2B5EF4-FFF2-40B4-BE49-F238E27FC236}">
                <a16:creationId xmlns:a16="http://schemas.microsoft.com/office/drawing/2014/main" id="{6FCE7CF0-F731-DFD7-F6BB-EBC667E05736}"/>
              </a:ext>
            </a:extLst>
          </p:cNvPr>
          <p:cNvPicPr>
            <a:picLocks noGrp="1" noChangeAspect="1"/>
          </p:cNvPicPr>
          <p:nvPr/>
        </p:nvPicPr>
        <p:blipFill>
          <a:blip r:embed="rId3"/>
          <a:stretch>
            <a:fillRect/>
          </a:stretch>
        </p:blipFill>
        <p:spPr>
          <a:xfrm>
            <a:off x="315277" y="1241107"/>
            <a:ext cx="11561445" cy="4898390"/>
          </a:xfrm>
          <a:prstGeom prst="rect">
            <a:avLst/>
          </a:prstGeom>
        </p:spPr>
      </p:pic>
    </p:spTree>
    <p:extLst>
      <p:ext uri="{BB962C8B-B14F-4D97-AF65-F5344CB8AC3E}">
        <p14:creationId xmlns:p14="http://schemas.microsoft.com/office/powerpoint/2010/main" val="802746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4AD1928B-572E-4102-FD15-6D75C6B7E9A9}"/>
              </a:ext>
            </a:extLst>
          </p:cNvPr>
          <p:cNvSpPr>
            <a:spLocks noGrp="1"/>
          </p:cNvSpPr>
          <p:nvPr/>
        </p:nvSpPr>
        <p:spPr>
          <a:xfrm>
            <a:off x="598487" y="682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b="1" dirty="0">
                <a:solidFill>
                  <a:srgbClr val="0187CC"/>
                </a:solidFill>
                <a:latin typeface="Arial" panose="020B0604020202020204" pitchFamily="34" charset="0"/>
                <a:cs typeface="Arial" panose="020B0604020202020204" pitchFamily="34" charset="0"/>
              </a:rPr>
              <a:t>Cucumber Report of BDD Cucumber</a:t>
            </a:r>
          </a:p>
        </p:txBody>
      </p:sp>
      <p:pic>
        <p:nvPicPr>
          <p:cNvPr id="3" name="Content Placeholder 5" descr="Logo&#10;&#10;Description automatically generated">
            <a:extLst>
              <a:ext uri="{FF2B5EF4-FFF2-40B4-BE49-F238E27FC236}">
                <a16:creationId xmlns:a16="http://schemas.microsoft.com/office/drawing/2014/main" id="{56FA5E5C-19C3-0776-4A4A-90C254BB8F22}"/>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402" y="6321742"/>
            <a:ext cx="631825" cy="415925"/>
          </a:xfrm>
          <a:prstGeom prst="rect">
            <a:avLst/>
          </a:prstGeom>
        </p:spPr>
      </p:pic>
      <p:sp>
        <p:nvSpPr>
          <p:cNvPr id="4" name="TextBox 5">
            <a:extLst>
              <a:ext uri="{FF2B5EF4-FFF2-40B4-BE49-F238E27FC236}">
                <a16:creationId xmlns:a16="http://schemas.microsoft.com/office/drawing/2014/main" id="{B4818598-00CF-F347-ABE5-FB6E32928737}"/>
              </a:ext>
            </a:extLst>
          </p:cNvPr>
          <p:cNvSpPr txBox="1"/>
          <p:nvPr/>
        </p:nvSpPr>
        <p:spPr>
          <a:xfrm>
            <a:off x="4664469" y="6486841"/>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5" name="Slide Number Placeholder 8">
            <a:extLst>
              <a:ext uri="{FF2B5EF4-FFF2-40B4-BE49-F238E27FC236}">
                <a16:creationId xmlns:a16="http://schemas.microsoft.com/office/drawing/2014/main" id="{A8EDFEE2-0253-08FE-040A-3D8CB0234283}"/>
              </a:ext>
            </a:extLst>
          </p:cNvPr>
          <p:cNvSpPr>
            <a:spLocks noGrp="1"/>
          </p:cNvSpPr>
          <p:nvPr/>
        </p:nvSpPr>
        <p:spPr>
          <a:xfrm>
            <a:off x="8850312" y="64246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15</a:t>
            </a:fld>
            <a:endParaRPr lang="en-US" dirty="0">
              <a:solidFill>
                <a:schemeClr val="tx1"/>
              </a:solidFill>
            </a:endParaRPr>
          </a:p>
        </p:txBody>
      </p:sp>
      <p:pic>
        <p:nvPicPr>
          <p:cNvPr id="8" name="Picture 7">
            <a:extLst>
              <a:ext uri="{FF2B5EF4-FFF2-40B4-BE49-F238E27FC236}">
                <a16:creationId xmlns:a16="http://schemas.microsoft.com/office/drawing/2014/main" id="{EBC85148-FDED-2112-35F8-F7FEC96C1DD6}"/>
              </a:ext>
            </a:extLst>
          </p:cNvPr>
          <p:cNvPicPr>
            <a:picLocks noChangeAspect="1"/>
          </p:cNvPicPr>
          <p:nvPr/>
        </p:nvPicPr>
        <p:blipFill>
          <a:blip r:embed="rId3"/>
          <a:stretch>
            <a:fillRect/>
          </a:stretch>
        </p:blipFill>
        <p:spPr>
          <a:xfrm>
            <a:off x="1050008" y="1284790"/>
            <a:ext cx="9564733" cy="4537275"/>
          </a:xfrm>
          <a:prstGeom prst="rect">
            <a:avLst/>
          </a:prstGeom>
        </p:spPr>
      </p:pic>
    </p:spTree>
    <p:extLst>
      <p:ext uri="{BB962C8B-B14F-4D97-AF65-F5344CB8AC3E}">
        <p14:creationId xmlns:p14="http://schemas.microsoft.com/office/powerpoint/2010/main" val="2719074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56DD9052-4409-A5CA-DCB8-09F6351A2C3A}"/>
              </a:ext>
            </a:extLst>
          </p:cNvPr>
          <p:cNvSpPr>
            <a:spLocks noGrp="1"/>
          </p:cNvSpPr>
          <p:nvPr/>
        </p:nvSpPr>
        <p:spPr>
          <a:xfrm>
            <a:off x="598487" y="6826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b="1" dirty="0">
                <a:solidFill>
                  <a:srgbClr val="0187CC"/>
                </a:solidFill>
                <a:latin typeface="Arial" panose="020B0604020202020204" pitchFamily="34" charset="0"/>
                <a:cs typeface="Arial" panose="020B0604020202020204" pitchFamily="34" charset="0"/>
              </a:rPr>
              <a:t>Cucumber Report of BDD Cucumber</a:t>
            </a:r>
          </a:p>
        </p:txBody>
      </p:sp>
      <p:pic>
        <p:nvPicPr>
          <p:cNvPr id="3" name="Content Placeholder 5" descr="Logo&#10;&#10;Description automatically generated">
            <a:extLst>
              <a:ext uri="{FF2B5EF4-FFF2-40B4-BE49-F238E27FC236}">
                <a16:creationId xmlns:a16="http://schemas.microsoft.com/office/drawing/2014/main" id="{005FFD6F-A2D5-E9B9-0A59-A4E3B992DAD4}"/>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402" y="6321742"/>
            <a:ext cx="631825" cy="415925"/>
          </a:xfrm>
          <a:prstGeom prst="rect">
            <a:avLst/>
          </a:prstGeom>
        </p:spPr>
      </p:pic>
      <p:sp>
        <p:nvSpPr>
          <p:cNvPr id="4" name="TextBox 5">
            <a:extLst>
              <a:ext uri="{FF2B5EF4-FFF2-40B4-BE49-F238E27FC236}">
                <a16:creationId xmlns:a16="http://schemas.microsoft.com/office/drawing/2014/main" id="{68928685-6481-D434-B835-A1C060742DFF}"/>
              </a:ext>
            </a:extLst>
          </p:cNvPr>
          <p:cNvSpPr txBox="1"/>
          <p:nvPr/>
        </p:nvSpPr>
        <p:spPr>
          <a:xfrm>
            <a:off x="4664469" y="6486841"/>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5" name="Slide Number Placeholder 8">
            <a:extLst>
              <a:ext uri="{FF2B5EF4-FFF2-40B4-BE49-F238E27FC236}">
                <a16:creationId xmlns:a16="http://schemas.microsoft.com/office/drawing/2014/main" id="{C0490F16-48D5-96F6-9604-E6094FF7C92C}"/>
              </a:ext>
            </a:extLst>
          </p:cNvPr>
          <p:cNvSpPr>
            <a:spLocks noGrp="1"/>
          </p:cNvSpPr>
          <p:nvPr/>
        </p:nvSpPr>
        <p:spPr>
          <a:xfrm>
            <a:off x="8850312" y="642461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16</a:t>
            </a:fld>
            <a:endParaRPr lang="en-US" dirty="0">
              <a:solidFill>
                <a:schemeClr val="tx1"/>
              </a:solidFill>
            </a:endParaRPr>
          </a:p>
        </p:txBody>
      </p:sp>
      <p:pic>
        <p:nvPicPr>
          <p:cNvPr id="8" name="Picture 7">
            <a:extLst>
              <a:ext uri="{FF2B5EF4-FFF2-40B4-BE49-F238E27FC236}">
                <a16:creationId xmlns:a16="http://schemas.microsoft.com/office/drawing/2014/main" id="{519EAE68-83A5-D443-D6F4-E33E0D0859CB}"/>
              </a:ext>
            </a:extLst>
          </p:cNvPr>
          <p:cNvPicPr>
            <a:picLocks noChangeAspect="1"/>
          </p:cNvPicPr>
          <p:nvPr/>
        </p:nvPicPr>
        <p:blipFill>
          <a:blip r:embed="rId3"/>
          <a:stretch>
            <a:fillRect/>
          </a:stretch>
        </p:blipFill>
        <p:spPr>
          <a:xfrm>
            <a:off x="807402" y="1180618"/>
            <a:ext cx="9968628" cy="4537276"/>
          </a:xfrm>
          <a:prstGeom prst="rect">
            <a:avLst/>
          </a:prstGeom>
        </p:spPr>
      </p:pic>
    </p:spTree>
    <p:extLst>
      <p:ext uri="{BB962C8B-B14F-4D97-AF65-F5344CB8AC3E}">
        <p14:creationId xmlns:p14="http://schemas.microsoft.com/office/powerpoint/2010/main" val="140149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709719C-329D-583C-E60C-0BF8A32EB03A}"/>
              </a:ext>
            </a:extLst>
          </p:cNvPr>
          <p:cNvSpPr>
            <a:spLocks noGrp="1"/>
          </p:cNvSpPr>
          <p:nvPr/>
        </p:nvSpPr>
        <p:spPr>
          <a:xfrm>
            <a:off x="435429" y="418733"/>
            <a:ext cx="1153885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sz="4000" b="1" dirty="0">
                <a:solidFill>
                  <a:srgbClr val="0187CC"/>
                </a:solidFill>
                <a:latin typeface="Arial" panose="020B0604020202020204" pitchFamily="34" charset="0"/>
                <a:cs typeface="Arial" panose="020B0604020202020204" pitchFamily="34" charset="0"/>
              </a:rPr>
              <a:t>Project Structure of </a:t>
            </a:r>
            <a:r>
              <a:rPr lang="en-US" sz="4000" b="1" dirty="0" err="1">
                <a:solidFill>
                  <a:srgbClr val="0187CC"/>
                </a:solidFill>
                <a:latin typeface="Arial" panose="020B0604020202020204" pitchFamily="34" charset="0"/>
                <a:cs typeface="Arial" panose="020B0604020202020204" pitchFamily="34" charset="0"/>
              </a:rPr>
              <a:t>BooksWagon_APITesting</a:t>
            </a:r>
            <a:endParaRPr lang="en-US" sz="4000" b="1" dirty="0">
              <a:solidFill>
                <a:srgbClr val="0187CC"/>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5B9AAEEE-8C96-DEA5-7B82-B43E8EDEB0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2716" y="1506488"/>
            <a:ext cx="2928097" cy="4932778"/>
          </a:xfrm>
          <a:prstGeom prst="rect">
            <a:avLst/>
          </a:prstGeom>
        </p:spPr>
      </p:pic>
      <p:pic>
        <p:nvPicPr>
          <p:cNvPr id="5" name="Picture 4">
            <a:extLst>
              <a:ext uri="{FF2B5EF4-FFF2-40B4-BE49-F238E27FC236}">
                <a16:creationId xmlns:a16="http://schemas.microsoft.com/office/drawing/2014/main" id="{F91C08B2-5268-7163-6D09-6B8519514BB3}"/>
              </a:ext>
            </a:extLst>
          </p:cNvPr>
          <p:cNvPicPr>
            <a:picLocks noChangeAspect="1"/>
          </p:cNvPicPr>
          <p:nvPr/>
        </p:nvPicPr>
        <p:blipFill>
          <a:blip r:embed="rId3"/>
          <a:stretch>
            <a:fillRect/>
          </a:stretch>
        </p:blipFill>
        <p:spPr>
          <a:xfrm>
            <a:off x="3940629" y="1506487"/>
            <a:ext cx="3253977" cy="4932777"/>
          </a:xfrm>
          <a:prstGeom prst="rect">
            <a:avLst/>
          </a:prstGeom>
        </p:spPr>
      </p:pic>
    </p:spTree>
    <p:extLst>
      <p:ext uri="{BB962C8B-B14F-4D97-AF65-F5344CB8AC3E}">
        <p14:creationId xmlns:p14="http://schemas.microsoft.com/office/powerpoint/2010/main" val="3257823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65E27F-82EC-BBE1-B325-CD6B561B7CDC}"/>
              </a:ext>
            </a:extLst>
          </p:cNvPr>
          <p:cNvSpPr>
            <a:spLocks noGrp="1"/>
          </p:cNvSpPr>
          <p:nvPr/>
        </p:nvSpPr>
        <p:spPr>
          <a:xfrm>
            <a:off x="620320"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feature file</a:t>
            </a:r>
            <a:endParaRPr lang="en-US" dirty="0">
              <a:solidFill>
                <a:schemeClr val="tx1"/>
              </a:solidFill>
              <a:latin typeface="Arial" panose="020B0604020202020204" pitchFamily="34" charset="0"/>
              <a:cs typeface="Arial" panose="020B0604020202020204" pitchFamily="34" charset="0"/>
            </a:endParaRPr>
          </a:p>
        </p:txBody>
      </p:sp>
      <p:pic>
        <p:nvPicPr>
          <p:cNvPr id="5" name="Content Placeholder 5" descr="Logo&#10;&#10;Description automatically generated">
            <a:extLst>
              <a:ext uri="{FF2B5EF4-FFF2-40B4-BE49-F238E27FC236}">
                <a16:creationId xmlns:a16="http://schemas.microsoft.com/office/drawing/2014/main" id="{00B8D9E2-5E23-31FD-9512-5356EDB5A0EE}"/>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772" y="6195060"/>
            <a:ext cx="633095" cy="414655"/>
          </a:xfrm>
          <a:prstGeom prst="rect">
            <a:avLst/>
          </a:prstGeom>
        </p:spPr>
      </p:pic>
      <p:sp>
        <p:nvSpPr>
          <p:cNvPr id="6" name="TextBox 5">
            <a:extLst>
              <a:ext uri="{FF2B5EF4-FFF2-40B4-BE49-F238E27FC236}">
                <a16:creationId xmlns:a16="http://schemas.microsoft.com/office/drawing/2014/main" id="{BD5726AE-6C69-7E41-2B84-783C92B5EB2D}"/>
              </a:ext>
            </a:extLst>
          </p:cNvPr>
          <p:cNvSpPr txBox="1"/>
          <p:nvPr/>
        </p:nvSpPr>
        <p:spPr>
          <a:xfrm>
            <a:off x="4797184" y="6301739"/>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7" name="Slide Number Placeholder 8">
            <a:extLst>
              <a:ext uri="{FF2B5EF4-FFF2-40B4-BE49-F238E27FC236}">
                <a16:creationId xmlns:a16="http://schemas.microsoft.com/office/drawing/2014/main" id="{64C2A097-62CD-A16F-82AA-CA5A1E40A52F}"/>
              </a:ext>
            </a:extLst>
          </p:cNvPr>
          <p:cNvSpPr>
            <a:spLocks noGrp="1"/>
          </p:cNvSpPr>
          <p:nvPr/>
        </p:nvSpPr>
        <p:spPr>
          <a:xfrm>
            <a:off x="8983027" y="623951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18</a:t>
            </a:fld>
            <a:endParaRPr lang="en-US" dirty="0">
              <a:solidFill>
                <a:schemeClr val="tx1"/>
              </a:solidFill>
            </a:endParaRPr>
          </a:p>
        </p:txBody>
      </p:sp>
      <p:pic>
        <p:nvPicPr>
          <p:cNvPr id="8" name="Picture 7">
            <a:extLst>
              <a:ext uri="{FF2B5EF4-FFF2-40B4-BE49-F238E27FC236}">
                <a16:creationId xmlns:a16="http://schemas.microsoft.com/office/drawing/2014/main" id="{482809F7-3532-27E5-4B8A-8B36CAC8F2E5}"/>
              </a:ext>
            </a:extLst>
          </p:cNvPr>
          <p:cNvPicPr>
            <a:picLocks noChangeAspect="1"/>
          </p:cNvPicPr>
          <p:nvPr/>
        </p:nvPicPr>
        <p:blipFill>
          <a:blip r:embed="rId3"/>
          <a:stretch>
            <a:fillRect/>
          </a:stretch>
        </p:blipFill>
        <p:spPr>
          <a:xfrm>
            <a:off x="1210627" y="1142996"/>
            <a:ext cx="9334986" cy="4972482"/>
          </a:xfrm>
          <a:prstGeom prst="rect">
            <a:avLst/>
          </a:prstGeom>
        </p:spPr>
      </p:pic>
      <p:pic>
        <p:nvPicPr>
          <p:cNvPr id="10" name="Picture 9">
            <a:extLst>
              <a:ext uri="{FF2B5EF4-FFF2-40B4-BE49-F238E27FC236}">
                <a16:creationId xmlns:a16="http://schemas.microsoft.com/office/drawing/2014/main" id="{23B5DAFE-9203-8B70-EB79-C977A4F8C79C}"/>
              </a:ext>
            </a:extLst>
          </p:cNvPr>
          <p:cNvPicPr>
            <a:picLocks noChangeAspect="1"/>
          </p:cNvPicPr>
          <p:nvPr/>
        </p:nvPicPr>
        <p:blipFill>
          <a:blip r:embed="rId4"/>
          <a:stretch>
            <a:fillRect/>
          </a:stretch>
        </p:blipFill>
        <p:spPr>
          <a:xfrm>
            <a:off x="567180" y="1142996"/>
            <a:ext cx="10895477" cy="4865917"/>
          </a:xfrm>
          <a:prstGeom prst="rect">
            <a:avLst/>
          </a:prstGeom>
        </p:spPr>
      </p:pic>
    </p:spTree>
    <p:extLst>
      <p:ext uri="{BB962C8B-B14F-4D97-AF65-F5344CB8AC3E}">
        <p14:creationId xmlns:p14="http://schemas.microsoft.com/office/powerpoint/2010/main" val="291288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ECA16BD8-7E69-E02D-809E-984BAABB00F5}"/>
              </a:ext>
            </a:extLst>
          </p:cNvPr>
          <p:cNvSpPr>
            <a:spLocks noGrp="1"/>
          </p:cNvSpPr>
          <p:nvPr/>
        </p:nvSpPr>
        <p:spPr>
          <a:xfrm>
            <a:off x="1210627" y="2482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step definition </a:t>
            </a:r>
            <a:endParaRPr lang="en-US" dirty="0">
              <a:solidFill>
                <a:schemeClr val="tx1"/>
              </a:solidFill>
              <a:latin typeface="Arial" panose="020B0604020202020204" pitchFamily="34" charset="0"/>
              <a:cs typeface="Arial" panose="020B0604020202020204" pitchFamily="34" charset="0"/>
            </a:endParaRPr>
          </a:p>
        </p:txBody>
      </p:sp>
      <p:pic>
        <p:nvPicPr>
          <p:cNvPr id="3" name="Content Placeholder 5" descr="Logo&#10;&#10;Description automatically generated">
            <a:extLst>
              <a:ext uri="{FF2B5EF4-FFF2-40B4-BE49-F238E27FC236}">
                <a16:creationId xmlns:a16="http://schemas.microsoft.com/office/drawing/2014/main" id="{23C96A4E-E8C2-4430-0B19-63CAEE03DE47}"/>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772" y="6195060"/>
            <a:ext cx="633095" cy="414655"/>
          </a:xfrm>
          <a:prstGeom prst="rect">
            <a:avLst/>
          </a:prstGeom>
        </p:spPr>
      </p:pic>
      <p:sp>
        <p:nvSpPr>
          <p:cNvPr id="4" name="TextBox 5">
            <a:extLst>
              <a:ext uri="{FF2B5EF4-FFF2-40B4-BE49-F238E27FC236}">
                <a16:creationId xmlns:a16="http://schemas.microsoft.com/office/drawing/2014/main" id="{F4070C72-71D3-F51F-51AC-BD679670BC25}"/>
              </a:ext>
            </a:extLst>
          </p:cNvPr>
          <p:cNvSpPr txBox="1"/>
          <p:nvPr/>
        </p:nvSpPr>
        <p:spPr>
          <a:xfrm>
            <a:off x="4797184" y="6301739"/>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5" name="Slide Number Placeholder 8">
            <a:extLst>
              <a:ext uri="{FF2B5EF4-FFF2-40B4-BE49-F238E27FC236}">
                <a16:creationId xmlns:a16="http://schemas.microsoft.com/office/drawing/2014/main" id="{CE593628-AEDC-9195-33B4-B70F516A65BC}"/>
              </a:ext>
            </a:extLst>
          </p:cNvPr>
          <p:cNvSpPr>
            <a:spLocks noGrp="1"/>
          </p:cNvSpPr>
          <p:nvPr/>
        </p:nvSpPr>
        <p:spPr>
          <a:xfrm>
            <a:off x="8983027" y="623951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19</a:t>
            </a:fld>
            <a:endParaRPr lang="en-US" dirty="0">
              <a:solidFill>
                <a:schemeClr val="tx1"/>
              </a:solidFill>
            </a:endParaRPr>
          </a:p>
        </p:txBody>
      </p:sp>
      <p:pic>
        <p:nvPicPr>
          <p:cNvPr id="6" name="Picture 5">
            <a:extLst>
              <a:ext uri="{FF2B5EF4-FFF2-40B4-BE49-F238E27FC236}">
                <a16:creationId xmlns:a16="http://schemas.microsoft.com/office/drawing/2014/main" id="{29A1EC76-27EA-F4DF-538B-49A4C52023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0627" y="1260887"/>
            <a:ext cx="9286240" cy="4922743"/>
          </a:xfrm>
          <a:prstGeom prst="rect">
            <a:avLst/>
          </a:prstGeom>
        </p:spPr>
      </p:pic>
      <p:pic>
        <p:nvPicPr>
          <p:cNvPr id="8" name="Picture 7">
            <a:extLst>
              <a:ext uri="{FF2B5EF4-FFF2-40B4-BE49-F238E27FC236}">
                <a16:creationId xmlns:a16="http://schemas.microsoft.com/office/drawing/2014/main" id="{D6201AA6-60F9-C9C0-1A15-BB2325E8639E}"/>
              </a:ext>
            </a:extLst>
          </p:cNvPr>
          <p:cNvPicPr>
            <a:picLocks noChangeAspect="1"/>
          </p:cNvPicPr>
          <p:nvPr/>
        </p:nvPicPr>
        <p:blipFill>
          <a:blip r:embed="rId4"/>
          <a:stretch>
            <a:fillRect/>
          </a:stretch>
        </p:blipFill>
        <p:spPr>
          <a:xfrm>
            <a:off x="1210627" y="1260886"/>
            <a:ext cx="9163459" cy="4978623"/>
          </a:xfrm>
          <a:prstGeom prst="rect">
            <a:avLst/>
          </a:prstGeom>
        </p:spPr>
      </p:pic>
    </p:spTree>
    <p:extLst>
      <p:ext uri="{BB962C8B-B14F-4D97-AF65-F5344CB8AC3E}">
        <p14:creationId xmlns:p14="http://schemas.microsoft.com/office/powerpoint/2010/main" val="1713435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solidFill>
                  <a:srgbClr val="0187CC"/>
                </a:solidFill>
                <a:latin typeface="Arial" panose="020B0604020202020204" pitchFamily="34" charset="0"/>
                <a:cs typeface="Arial" panose="020B0604020202020204" pitchFamily="34" charset="0"/>
                <a:sym typeface="+mn-ea"/>
              </a:rPr>
              <a:t>Table of contents </a:t>
            </a:r>
            <a:endParaRPr lang="en-US" altLang="en-US" b="1" dirty="0">
              <a:solidFill>
                <a:srgbClr val="0187CC"/>
              </a:solidFill>
              <a:latin typeface="Arial" panose="020B0604020202020204" pitchFamily="34" charset="0"/>
              <a:cs typeface="Arial" panose="020B0604020202020204" pitchFamily="34" charset="0"/>
              <a:sym typeface="+mn-ea"/>
            </a:endParaRPr>
          </a:p>
        </p:txBody>
      </p:sp>
      <p:sp>
        <p:nvSpPr>
          <p:cNvPr id="5" name="Content Placeholder 4"/>
          <p:cNvSpPr>
            <a:spLocks noGrp="1"/>
          </p:cNvSpPr>
          <p:nvPr>
            <p:ph sz="half" idx="1"/>
          </p:nvPr>
        </p:nvSpPr>
        <p:spPr>
          <a:xfrm>
            <a:off x="838200" y="1825625"/>
            <a:ext cx="8066314" cy="4351338"/>
          </a:xfrm>
        </p:spPr>
        <p:txBody>
          <a:bodyPr>
            <a:normAutofit lnSpcReduction="10000"/>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Project Overview</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sym typeface="+mn-ea"/>
              </a:rPr>
              <a:t>Tools and Technology</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sym typeface="+mn-ea"/>
              </a:rPr>
              <a:t>Project Design</a:t>
            </a:r>
            <a:endParaRPr lang="en-US" dirty="0">
              <a:solidFill>
                <a:schemeClr val="tx1"/>
              </a:solidFill>
              <a:latin typeface="Arial" panose="020B0604020202020204" pitchFamily="34" charset="0"/>
              <a:cs typeface="Arial" panose="020B0604020202020204" pitchFamily="34" charset="0"/>
            </a:endParaRPr>
          </a:p>
          <a:p>
            <a:pPr>
              <a:lnSpc>
                <a:spcPct val="100000"/>
              </a:lnSpc>
            </a:pPr>
            <a:r>
              <a:rPr lang="en-US" dirty="0">
                <a:solidFill>
                  <a:schemeClr val="tx1"/>
                </a:solidFill>
                <a:latin typeface="Arial" panose="020B0604020202020204" pitchFamily="34" charset="0"/>
                <a:cs typeface="Arial" panose="020B0604020202020204" pitchFamily="34" charset="0"/>
                <a:sym typeface="+mn-ea"/>
              </a:rPr>
              <a:t>BDD Cucumber with Page Object Mode</a:t>
            </a:r>
          </a:p>
          <a:p>
            <a:pPr>
              <a:lnSpc>
                <a:spcPct val="100000"/>
              </a:lnSpc>
            </a:pPr>
            <a:r>
              <a:rPr lang="en-US" dirty="0">
                <a:solidFill>
                  <a:schemeClr val="tx1"/>
                </a:solidFill>
                <a:latin typeface="Arial" panose="020B0604020202020204" pitchFamily="34" charset="0"/>
                <a:cs typeface="Arial" panose="020B0604020202020204" pitchFamily="34" charset="0"/>
              </a:rPr>
              <a:t>Rest Assured Api</a:t>
            </a:r>
          </a:p>
          <a:p>
            <a:pPr>
              <a:lnSpc>
                <a:spcPct val="100000"/>
              </a:lnSpc>
            </a:pPr>
            <a:r>
              <a:rPr lang="en-US" dirty="0">
                <a:solidFill>
                  <a:schemeClr val="tx1"/>
                </a:solidFill>
                <a:latin typeface="Arial" panose="020B0604020202020204" pitchFamily="34" charset="0"/>
                <a:cs typeface="Arial" panose="020B0604020202020204" pitchFamily="34" charset="0"/>
                <a:sym typeface="+mn-ea"/>
              </a:rPr>
              <a:t>GitHub</a:t>
            </a:r>
          </a:p>
          <a:p>
            <a:pPr>
              <a:lnSpc>
                <a:spcPct val="100000"/>
              </a:lnSpc>
            </a:pPr>
            <a:r>
              <a:rPr lang="en-US" dirty="0">
                <a:solidFill>
                  <a:schemeClr val="tx1"/>
                </a:solidFill>
                <a:latin typeface="Arial" panose="020B0604020202020204" pitchFamily="34" charset="0"/>
                <a:cs typeface="Arial" panose="020B0604020202020204" pitchFamily="34" charset="0"/>
                <a:sym typeface="+mn-ea"/>
              </a:rPr>
              <a:t>Jenkins</a:t>
            </a:r>
          </a:p>
          <a:p>
            <a:pPr>
              <a:lnSpc>
                <a:spcPct val="100000"/>
              </a:lnSpc>
            </a:pPr>
            <a:r>
              <a:rPr lang="en-US" dirty="0">
                <a:solidFill>
                  <a:schemeClr val="tx1"/>
                </a:solidFill>
                <a:latin typeface="Arial" panose="020B0604020202020204" pitchFamily="34" charset="0"/>
                <a:cs typeface="Arial" panose="020B0604020202020204" pitchFamily="34" charset="0"/>
                <a:sym typeface="+mn-ea"/>
              </a:rPr>
              <a:t>Conclusion</a:t>
            </a:r>
            <a:endParaRPr lang="en-US" dirty="0">
              <a:solidFill>
                <a:schemeClr val="tx1"/>
              </a:solidFill>
              <a:latin typeface="Arial" panose="020B0604020202020204" pitchFamily="34" charset="0"/>
              <a:cs typeface="Arial" panose="020B0604020202020204" pitchFamily="34" charset="0"/>
            </a:endParaRPr>
          </a:p>
          <a:p>
            <a:pPr>
              <a:lnSpc>
                <a:spcPct val="100000"/>
              </a:lnSpc>
            </a:pPr>
            <a:endParaRPr lang="en-US" altLang="en-US"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2</a:t>
            </a:fld>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D3B140A5-A4D4-2B6B-8682-8DD4B660D5C8}"/>
              </a:ext>
            </a:extLst>
          </p:cNvPr>
          <p:cNvSpPr>
            <a:spLocks noGrp="1"/>
          </p:cNvSpPr>
          <p:nvPr/>
        </p:nvSpPr>
        <p:spPr>
          <a:xfrm>
            <a:off x="1210627" y="2482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Test Runner File</a:t>
            </a:r>
            <a:endParaRPr lang="en-US" dirty="0">
              <a:solidFill>
                <a:schemeClr val="tx1"/>
              </a:solidFill>
              <a:latin typeface="Arial" panose="020B0604020202020204" pitchFamily="34" charset="0"/>
              <a:cs typeface="Arial" panose="020B0604020202020204" pitchFamily="34" charset="0"/>
            </a:endParaRPr>
          </a:p>
        </p:txBody>
      </p:sp>
      <p:pic>
        <p:nvPicPr>
          <p:cNvPr id="3" name="Content Placeholder 5" descr="Logo&#10;&#10;Description automatically generated">
            <a:extLst>
              <a:ext uri="{FF2B5EF4-FFF2-40B4-BE49-F238E27FC236}">
                <a16:creationId xmlns:a16="http://schemas.microsoft.com/office/drawing/2014/main" id="{E91FB4FA-D7AD-9A92-4B98-E8FE77DE762B}"/>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772" y="6195060"/>
            <a:ext cx="633095" cy="414655"/>
          </a:xfrm>
          <a:prstGeom prst="rect">
            <a:avLst/>
          </a:prstGeom>
        </p:spPr>
      </p:pic>
      <p:sp>
        <p:nvSpPr>
          <p:cNvPr id="4" name="TextBox 5">
            <a:extLst>
              <a:ext uri="{FF2B5EF4-FFF2-40B4-BE49-F238E27FC236}">
                <a16:creationId xmlns:a16="http://schemas.microsoft.com/office/drawing/2014/main" id="{233037F6-ECC9-A312-C95A-746B65A652C1}"/>
              </a:ext>
            </a:extLst>
          </p:cNvPr>
          <p:cNvSpPr txBox="1"/>
          <p:nvPr/>
        </p:nvSpPr>
        <p:spPr>
          <a:xfrm>
            <a:off x="4797184" y="6301739"/>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5" name="Slide Number Placeholder 8">
            <a:extLst>
              <a:ext uri="{FF2B5EF4-FFF2-40B4-BE49-F238E27FC236}">
                <a16:creationId xmlns:a16="http://schemas.microsoft.com/office/drawing/2014/main" id="{8127284F-3C34-F6DF-142D-4A959EA7320C}"/>
              </a:ext>
            </a:extLst>
          </p:cNvPr>
          <p:cNvSpPr>
            <a:spLocks noGrp="1"/>
          </p:cNvSpPr>
          <p:nvPr/>
        </p:nvSpPr>
        <p:spPr>
          <a:xfrm>
            <a:off x="8983027" y="623951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20</a:t>
            </a:fld>
            <a:endParaRPr lang="en-US" dirty="0">
              <a:solidFill>
                <a:schemeClr val="tx1"/>
              </a:solidFill>
            </a:endParaRPr>
          </a:p>
        </p:txBody>
      </p:sp>
      <p:pic>
        <p:nvPicPr>
          <p:cNvPr id="6" name="Picture 5">
            <a:extLst>
              <a:ext uri="{FF2B5EF4-FFF2-40B4-BE49-F238E27FC236}">
                <a16:creationId xmlns:a16="http://schemas.microsoft.com/office/drawing/2014/main" id="{99484EAD-3ADB-F3F8-8313-2D63885796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5016" y="1573848"/>
            <a:ext cx="7497221" cy="3439005"/>
          </a:xfrm>
          <a:prstGeom prst="rect">
            <a:avLst/>
          </a:prstGeom>
        </p:spPr>
      </p:pic>
      <p:pic>
        <p:nvPicPr>
          <p:cNvPr id="8" name="Picture 7">
            <a:extLst>
              <a:ext uri="{FF2B5EF4-FFF2-40B4-BE49-F238E27FC236}">
                <a16:creationId xmlns:a16="http://schemas.microsoft.com/office/drawing/2014/main" id="{D80BAE66-7899-10DB-3489-E04F4EB856CA}"/>
              </a:ext>
            </a:extLst>
          </p:cNvPr>
          <p:cNvPicPr>
            <a:picLocks noChangeAspect="1"/>
          </p:cNvPicPr>
          <p:nvPr/>
        </p:nvPicPr>
        <p:blipFill>
          <a:blip r:embed="rId4"/>
          <a:stretch>
            <a:fillRect/>
          </a:stretch>
        </p:blipFill>
        <p:spPr>
          <a:xfrm>
            <a:off x="1556657" y="1492150"/>
            <a:ext cx="8621486" cy="4092221"/>
          </a:xfrm>
          <a:prstGeom prst="rect">
            <a:avLst/>
          </a:prstGeom>
        </p:spPr>
      </p:pic>
    </p:spTree>
    <p:extLst>
      <p:ext uri="{BB962C8B-B14F-4D97-AF65-F5344CB8AC3E}">
        <p14:creationId xmlns:p14="http://schemas.microsoft.com/office/powerpoint/2010/main" val="6295775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a:extLst>
              <a:ext uri="{FF2B5EF4-FFF2-40B4-BE49-F238E27FC236}">
                <a16:creationId xmlns:a16="http://schemas.microsoft.com/office/drawing/2014/main" id="{F59F03CF-4385-5737-B69B-E37F81EDDC45}"/>
              </a:ext>
            </a:extLst>
          </p:cNvPr>
          <p:cNvSpPr>
            <a:spLocks noGrp="1"/>
          </p:cNvSpPr>
          <p:nvPr/>
        </p:nvSpPr>
        <p:spPr>
          <a:xfrm>
            <a:off x="1210627" y="2482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Cucumber Report</a:t>
            </a:r>
            <a:endParaRPr lang="en-US" dirty="0">
              <a:solidFill>
                <a:schemeClr val="tx1"/>
              </a:solidFill>
              <a:latin typeface="Arial" panose="020B0604020202020204" pitchFamily="34" charset="0"/>
              <a:cs typeface="Arial" panose="020B0604020202020204" pitchFamily="34" charset="0"/>
            </a:endParaRPr>
          </a:p>
        </p:txBody>
      </p:sp>
      <p:pic>
        <p:nvPicPr>
          <p:cNvPr id="3" name="Content Placeholder 5" descr="Logo&#10;&#10;Description automatically generated">
            <a:extLst>
              <a:ext uri="{FF2B5EF4-FFF2-40B4-BE49-F238E27FC236}">
                <a16:creationId xmlns:a16="http://schemas.microsoft.com/office/drawing/2014/main" id="{36C7D19B-F0F6-697F-A915-505239D45BC1}"/>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772" y="6195060"/>
            <a:ext cx="633095" cy="414655"/>
          </a:xfrm>
          <a:prstGeom prst="rect">
            <a:avLst/>
          </a:prstGeom>
        </p:spPr>
      </p:pic>
      <p:sp>
        <p:nvSpPr>
          <p:cNvPr id="4" name="TextBox 5">
            <a:extLst>
              <a:ext uri="{FF2B5EF4-FFF2-40B4-BE49-F238E27FC236}">
                <a16:creationId xmlns:a16="http://schemas.microsoft.com/office/drawing/2014/main" id="{8CB37496-B3C8-B1E4-3F87-63F662341119}"/>
              </a:ext>
            </a:extLst>
          </p:cNvPr>
          <p:cNvSpPr txBox="1"/>
          <p:nvPr/>
        </p:nvSpPr>
        <p:spPr>
          <a:xfrm>
            <a:off x="4797184" y="6301739"/>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5" name="Slide Number Placeholder 8">
            <a:extLst>
              <a:ext uri="{FF2B5EF4-FFF2-40B4-BE49-F238E27FC236}">
                <a16:creationId xmlns:a16="http://schemas.microsoft.com/office/drawing/2014/main" id="{887C736B-ED4D-89A0-60BA-DF5985ECEE69}"/>
              </a:ext>
            </a:extLst>
          </p:cNvPr>
          <p:cNvSpPr>
            <a:spLocks noGrp="1"/>
          </p:cNvSpPr>
          <p:nvPr/>
        </p:nvSpPr>
        <p:spPr>
          <a:xfrm>
            <a:off x="8983027" y="623951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21</a:t>
            </a:fld>
            <a:endParaRPr lang="en-US" dirty="0">
              <a:solidFill>
                <a:schemeClr val="tx1"/>
              </a:solidFill>
            </a:endParaRPr>
          </a:p>
        </p:txBody>
      </p:sp>
      <p:pic>
        <p:nvPicPr>
          <p:cNvPr id="6" name="Picture 5">
            <a:extLst>
              <a:ext uri="{FF2B5EF4-FFF2-40B4-BE49-F238E27FC236}">
                <a16:creationId xmlns:a16="http://schemas.microsoft.com/office/drawing/2014/main" id="{57C7FA84-6368-FF7E-279F-0FECE1A3D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867" y="1573848"/>
            <a:ext cx="10515601" cy="3797452"/>
          </a:xfrm>
          <a:prstGeom prst="rect">
            <a:avLst/>
          </a:prstGeom>
        </p:spPr>
      </p:pic>
    </p:spTree>
    <p:extLst>
      <p:ext uri="{BB962C8B-B14F-4D97-AF65-F5344CB8AC3E}">
        <p14:creationId xmlns:p14="http://schemas.microsoft.com/office/powerpoint/2010/main" val="275800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3">
            <a:extLst>
              <a:ext uri="{FF2B5EF4-FFF2-40B4-BE49-F238E27FC236}">
                <a16:creationId xmlns:a16="http://schemas.microsoft.com/office/drawing/2014/main" id="{12A097A8-E7F7-4C8E-1D40-17EDEA3A8891}"/>
              </a:ext>
            </a:extLst>
          </p:cNvPr>
          <p:cNvSpPr>
            <a:spLocks noGrp="1"/>
          </p:cNvSpPr>
          <p:nvPr/>
        </p:nvSpPr>
        <p:spPr>
          <a:xfrm>
            <a:off x="853440" y="13112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b="1" dirty="0">
                <a:solidFill>
                  <a:srgbClr val="0187CC"/>
                </a:solidFill>
                <a:latin typeface="Arial" panose="020B0604020202020204" pitchFamily="34" charset="0"/>
                <a:cs typeface="Arial" panose="020B0604020202020204" pitchFamily="34" charset="0"/>
              </a:rPr>
              <a:t>Cucumber Report</a:t>
            </a:r>
          </a:p>
        </p:txBody>
      </p:sp>
      <p:pic>
        <p:nvPicPr>
          <p:cNvPr id="19" name="Content Placeholder 5" descr="Logo&#10;&#10;Description automatically generated">
            <a:extLst>
              <a:ext uri="{FF2B5EF4-FFF2-40B4-BE49-F238E27FC236}">
                <a16:creationId xmlns:a16="http://schemas.microsoft.com/office/drawing/2014/main" id="{3EF304BA-214A-BFB8-71BE-D4BCFB5C29C1}"/>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345" y="6312217"/>
            <a:ext cx="633095" cy="414655"/>
          </a:xfrm>
          <a:prstGeom prst="rect">
            <a:avLst/>
          </a:prstGeom>
        </p:spPr>
      </p:pic>
      <p:sp>
        <p:nvSpPr>
          <p:cNvPr id="20" name="TextBox 5">
            <a:extLst>
              <a:ext uri="{FF2B5EF4-FFF2-40B4-BE49-F238E27FC236}">
                <a16:creationId xmlns:a16="http://schemas.microsoft.com/office/drawing/2014/main" id="{3B49A696-AFE7-F16B-2238-B44BFCE5FC14}"/>
              </a:ext>
            </a:extLst>
          </p:cNvPr>
          <p:cNvSpPr txBox="1"/>
          <p:nvPr/>
        </p:nvSpPr>
        <p:spPr>
          <a:xfrm>
            <a:off x="4551757" y="6418896"/>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21" name="Slide Number Placeholder 8">
            <a:extLst>
              <a:ext uri="{FF2B5EF4-FFF2-40B4-BE49-F238E27FC236}">
                <a16:creationId xmlns:a16="http://schemas.microsoft.com/office/drawing/2014/main" id="{AE5FF01E-2A18-2A7D-0CE8-848E0336D407}"/>
              </a:ext>
            </a:extLst>
          </p:cNvPr>
          <p:cNvSpPr>
            <a:spLocks noGrp="1"/>
          </p:cNvSpPr>
          <p:nvPr/>
        </p:nvSpPr>
        <p:spPr>
          <a:xfrm>
            <a:off x="8737600" y="635666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22</a:t>
            </a:fld>
            <a:endParaRPr lang="en-US" dirty="0">
              <a:solidFill>
                <a:schemeClr val="tx1"/>
              </a:solidFill>
            </a:endParaRPr>
          </a:p>
        </p:txBody>
      </p:sp>
      <p:pic>
        <p:nvPicPr>
          <p:cNvPr id="22" name="Picture 21" descr="Screenshot 2025-06-13 114016">
            <a:extLst>
              <a:ext uri="{FF2B5EF4-FFF2-40B4-BE49-F238E27FC236}">
                <a16:creationId xmlns:a16="http://schemas.microsoft.com/office/drawing/2014/main" id="{ED45AD82-9AC3-68DB-042A-679C96A62E30}"/>
              </a:ext>
            </a:extLst>
          </p:cNvPr>
          <p:cNvPicPr>
            <a:picLocks noChangeAspect="1"/>
          </p:cNvPicPr>
          <p:nvPr/>
        </p:nvPicPr>
        <p:blipFill>
          <a:blip r:embed="rId3"/>
          <a:stretch>
            <a:fillRect/>
          </a:stretch>
        </p:blipFill>
        <p:spPr>
          <a:xfrm>
            <a:off x="5779135" y="1837372"/>
            <a:ext cx="6192520" cy="4373245"/>
          </a:xfrm>
          <a:prstGeom prst="rect">
            <a:avLst/>
          </a:prstGeom>
        </p:spPr>
      </p:pic>
      <p:pic>
        <p:nvPicPr>
          <p:cNvPr id="23" name="Content Placeholder 4" descr="Screenshot 2025-06-13 113802">
            <a:extLst>
              <a:ext uri="{FF2B5EF4-FFF2-40B4-BE49-F238E27FC236}">
                <a16:creationId xmlns:a16="http://schemas.microsoft.com/office/drawing/2014/main" id="{303D0AA0-9824-EFDF-BD50-8D90CDF916E7}"/>
              </a:ext>
            </a:extLst>
          </p:cNvPr>
          <p:cNvPicPr>
            <a:picLocks noChangeAspect="1"/>
          </p:cNvPicPr>
          <p:nvPr/>
        </p:nvPicPr>
        <p:blipFill>
          <a:blip r:embed="rId4"/>
          <a:stretch>
            <a:fillRect/>
          </a:stretch>
        </p:blipFill>
        <p:spPr>
          <a:xfrm>
            <a:off x="419100" y="1503997"/>
            <a:ext cx="5163820" cy="4706620"/>
          </a:xfrm>
          <a:prstGeom prst="rect">
            <a:avLst/>
          </a:prstGeom>
        </p:spPr>
      </p:pic>
      <p:pic>
        <p:nvPicPr>
          <p:cNvPr id="25" name="Picture 24">
            <a:extLst>
              <a:ext uri="{FF2B5EF4-FFF2-40B4-BE49-F238E27FC236}">
                <a16:creationId xmlns:a16="http://schemas.microsoft.com/office/drawing/2014/main" id="{3F1CD8F6-F045-A6DA-7E4A-2CBA27859755}"/>
              </a:ext>
            </a:extLst>
          </p:cNvPr>
          <p:cNvPicPr>
            <a:picLocks noChangeAspect="1"/>
          </p:cNvPicPr>
          <p:nvPr/>
        </p:nvPicPr>
        <p:blipFill>
          <a:blip r:embed="rId5"/>
          <a:stretch>
            <a:fillRect/>
          </a:stretch>
        </p:blipFill>
        <p:spPr>
          <a:xfrm>
            <a:off x="419100" y="1402396"/>
            <a:ext cx="11552555" cy="4857749"/>
          </a:xfrm>
          <a:prstGeom prst="rect">
            <a:avLst/>
          </a:prstGeom>
        </p:spPr>
      </p:pic>
    </p:spTree>
    <p:extLst>
      <p:ext uri="{BB962C8B-B14F-4D97-AF65-F5344CB8AC3E}">
        <p14:creationId xmlns:p14="http://schemas.microsoft.com/office/powerpoint/2010/main" val="12222769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72500-8293-8BB5-E556-980820BFC515}"/>
              </a:ext>
            </a:extLst>
          </p:cNvPr>
          <p:cNvSpPr>
            <a:spLocks noGrp="1"/>
          </p:cNvSpPr>
          <p:nvPr>
            <p:ph type="title"/>
          </p:nvPr>
        </p:nvSpPr>
        <p:spPr/>
        <p:txBody>
          <a:bodyPr/>
          <a:lstStyle/>
          <a:p>
            <a:r>
              <a:rPr lang="en-IN" dirty="0"/>
              <a:t>GitHub Screenshot</a:t>
            </a:r>
          </a:p>
        </p:txBody>
      </p:sp>
      <p:sp>
        <p:nvSpPr>
          <p:cNvPr id="3" name="Content Placeholder 2">
            <a:extLst>
              <a:ext uri="{FF2B5EF4-FFF2-40B4-BE49-F238E27FC236}">
                <a16:creationId xmlns:a16="http://schemas.microsoft.com/office/drawing/2014/main" id="{B9E212D2-3F0A-E111-2587-71D3A861B2A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4771430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Jenkins Screenshot</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24</a:t>
            </a:fld>
            <a:endParaRPr lang="en-US" dirty="0">
              <a:solidFill>
                <a:schemeClr val="tx1"/>
              </a:solidFill>
            </a:endParaRPr>
          </a:p>
        </p:txBody>
      </p:sp>
      <p:sp>
        <p:nvSpPr>
          <p:cNvPr id="3" name="Content Placeholder 2"/>
          <p:cNvSpPr>
            <a:spLocks noGrp="1"/>
          </p:cNvSpPr>
          <p:nvPr>
            <p:ph sz="half" idx="1"/>
          </p:nvPr>
        </p:nvSpPr>
        <p:spPr>
          <a:xfrm>
            <a:off x="838200" y="1825625"/>
            <a:ext cx="10515600" cy="4351655"/>
          </a:xfrm>
        </p:spPr>
        <p:txBody>
          <a:bodyPr>
            <a:normAutofit/>
          </a:bodyPr>
          <a:lstStyle/>
          <a:p>
            <a:pPr algn="just">
              <a:lnSpc>
                <a:spcPct val="100000"/>
              </a:lnSpc>
            </a:pPr>
            <a:endParaRPr lang="en-US" altLang="en-GB" sz="2220"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Jenkins Results Screenshot</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25</a:t>
            </a:fld>
            <a:endParaRPr lang="en-US" dirty="0">
              <a:solidFill>
                <a:schemeClr val="tx1"/>
              </a:solidFill>
            </a:endParaRPr>
          </a:p>
        </p:txBody>
      </p:sp>
      <p:sp>
        <p:nvSpPr>
          <p:cNvPr id="2" name="Content Placeholder 1"/>
          <p:cNvSpPr>
            <a:spLocks noGrp="1"/>
          </p:cNvSpPr>
          <p:nvPr>
            <p:ph sz="half" idx="1"/>
          </p:nvPr>
        </p:nvSpPr>
        <p:spPr/>
        <p:txBody>
          <a:bodyPr/>
          <a:lstStyle/>
          <a:p>
            <a:endParaRPr lang="en-GB"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3">
            <a:extLst>
              <a:ext uri="{FF2B5EF4-FFF2-40B4-BE49-F238E27FC236}">
                <a16:creationId xmlns:a16="http://schemas.microsoft.com/office/drawing/2014/main" id="{451C6E7E-0B50-5D4A-AA08-BA37714B747C}"/>
              </a:ext>
            </a:extLst>
          </p:cNvPr>
          <p:cNvSpPr>
            <a:spLocks noGrp="1"/>
          </p:cNvSpPr>
          <p:nvPr/>
        </p:nvSpPr>
        <p:spPr>
          <a:xfrm>
            <a:off x="872172" y="6572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b="1" dirty="0">
                <a:solidFill>
                  <a:srgbClr val="0187CC"/>
                </a:solidFill>
                <a:latin typeface="Arial" panose="020B0604020202020204" pitchFamily="34" charset="0"/>
                <a:cs typeface="Arial" panose="020B0604020202020204" pitchFamily="34" charset="0"/>
              </a:rPr>
              <a:t>Conclusion</a:t>
            </a:r>
          </a:p>
        </p:txBody>
      </p:sp>
      <p:pic>
        <p:nvPicPr>
          <p:cNvPr id="11" name="Content Placeholder 5" descr="Logo&#10;&#10;Description automatically generated">
            <a:extLst>
              <a:ext uri="{FF2B5EF4-FFF2-40B4-BE49-F238E27FC236}">
                <a16:creationId xmlns:a16="http://schemas.microsoft.com/office/drawing/2014/main" id="{8D6872D3-11AC-FEC5-6FB7-73814B7C9263}"/>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0677" y="6377622"/>
            <a:ext cx="633095" cy="414655"/>
          </a:xfrm>
          <a:prstGeom prst="rect">
            <a:avLst/>
          </a:prstGeom>
        </p:spPr>
      </p:pic>
      <p:sp>
        <p:nvSpPr>
          <p:cNvPr id="13" name="TextBox 5">
            <a:extLst>
              <a:ext uri="{FF2B5EF4-FFF2-40B4-BE49-F238E27FC236}">
                <a16:creationId xmlns:a16="http://schemas.microsoft.com/office/drawing/2014/main" id="{51872229-6E15-EADC-D0C4-67C7B154A32E}"/>
              </a:ext>
            </a:extLst>
          </p:cNvPr>
          <p:cNvSpPr txBox="1"/>
          <p:nvPr/>
        </p:nvSpPr>
        <p:spPr>
          <a:xfrm>
            <a:off x="4672089" y="6484301"/>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14" name="Slide Number Placeholder 8">
            <a:extLst>
              <a:ext uri="{FF2B5EF4-FFF2-40B4-BE49-F238E27FC236}">
                <a16:creationId xmlns:a16="http://schemas.microsoft.com/office/drawing/2014/main" id="{1124C274-EC46-9E17-9BED-C07AA8E9307B}"/>
              </a:ext>
            </a:extLst>
          </p:cNvPr>
          <p:cNvSpPr>
            <a:spLocks noGrp="1"/>
          </p:cNvSpPr>
          <p:nvPr/>
        </p:nvSpPr>
        <p:spPr>
          <a:xfrm>
            <a:off x="8857932" y="6422072"/>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26</a:t>
            </a:fld>
            <a:endParaRPr lang="en-US" dirty="0">
              <a:solidFill>
                <a:schemeClr val="tx1"/>
              </a:solidFill>
            </a:endParaRPr>
          </a:p>
        </p:txBody>
      </p:sp>
      <p:sp>
        <p:nvSpPr>
          <p:cNvPr id="15" name="TextBox 11">
            <a:extLst>
              <a:ext uri="{FF2B5EF4-FFF2-40B4-BE49-F238E27FC236}">
                <a16:creationId xmlns:a16="http://schemas.microsoft.com/office/drawing/2014/main" id="{E4374BFB-494E-D932-534A-4F782807CCDC}"/>
              </a:ext>
            </a:extLst>
          </p:cNvPr>
          <p:cNvSpPr txBox="1"/>
          <p:nvPr/>
        </p:nvSpPr>
        <p:spPr>
          <a:xfrm>
            <a:off x="872172" y="947737"/>
            <a:ext cx="10979150" cy="5277485"/>
          </a:xfrm>
          <a:prstGeom prst="rect">
            <a:avLst/>
          </a:prstGeom>
          <a:noFill/>
        </p:spPr>
        <p:txBody>
          <a:bodyPr wrap="square">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b="1" dirty="0">
                <a:latin typeface="Arial" panose="020B0604020202020204" pitchFamily="34" charset="0"/>
                <a:cs typeface="Arial" panose="020B0604020202020204" pitchFamily="34" charset="0"/>
                <a:sym typeface="+mn-ea"/>
              </a:rPr>
              <a:t>BookWagon_Automation(BDD Cucumber)</a:t>
            </a:r>
            <a:endParaRPr lang="en-US" altLang="en-US" sz="1800" dirty="0"/>
          </a:p>
          <a:p>
            <a:r>
              <a:rPr lang="en-US" altLang="en-US" sz="1800" dirty="0">
                <a:latin typeface="Arial" panose="020B0604020202020204" pitchFamily="34" charset="0"/>
                <a:cs typeface="Arial" panose="020B0604020202020204" pitchFamily="34" charset="0"/>
              </a:rPr>
              <a:t>The BooksWagon_BDD project effectively demonstrates the use of Behavior-Driven Development (BDD) using Cucumber with Selenium for automating end-to-end test scenarios on the BooksWagon e-commerce platform. By writing clear, human-readable Gherkin scripts and mapping them to robust step definitions, the project ensures seamless collaboration between technical and non-technical stakeholders. It validates critical workflows like user login, book search, cart management, and order placement. This approach not only improves test maintainability and readability but also enhances the quality and reliability of the application under test.</a:t>
            </a:r>
          </a:p>
          <a:p>
            <a:endParaRPr lang="en-US" altLang="en-US" sz="1800" dirty="0">
              <a:latin typeface="Arial" panose="020B0604020202020204" pitchFamily="34" charset="0"/>
              <a:cs typeface="Arial" panose="020B0604020202020204" pitchFamily="34" charset="0"/>
            </a:endParaRPr>
          </a:p>
          <a:p>
            <a:endParaRPr lang="en-US" altLang="en-US" sz="2000" dirty="0">
              <a:latin typeface="Arial" panose="020B0604020202020204" pitchFamily="34" charset="0"/>
              <a:cs typeface="Arial" panose="020B0604020202020204" pitchFamily="34" charset="0"/>
            </a:endParaRPr>
          </a:p>
          <a:p>
            <a:r>
              <a:rPr lang="en-US" altLang="en-US" sz="2000" b="1" dirty="0">
                <a:latin typeface="Arial" panose="020B0604020202020204" pitchFamily="34" charset="0"/>
                <a:cs typeface="Arial" panose="020B0604020202020204" pitchFamily="34" charset="0"/>
                <a:sym typeface="+mn-ea"/>
              </a:rPr>
              <a:t>BooksWagon_APITesting(Rest Assured)</a:t>
            </a:r>
            <a:endParaRPr lang="en-US" altLang="en-US" sz="2000" b="1" dirty="0">
              <a:solidFill>
                <a:schemeClr val="tx1"/>
              </a:solidFill>
              <a:latin typeface="Arial" panose="020B0604020202020204" pitchFamily="34" charset="0"/>
              <a:cs typeface="Arial" panose="020B0604020202020204" pitchFamily="34" charset="0"/>
            </a:endParaRPr>
          </a:p>
          <a:p>
            <a:r>
              <a:rPr lang="en-US" altLang="en-US" sz="1800" dirty="0">
                <a:latin typeface="Arial" panose="020B0604020202020204" pitchFamily="34" charset="0"/>
                <a:cs typeface="Arial" panose="020B0604020202020204" pitchFamily="34" charset="0"/>
              </a:rPr>
              <a:t>The BookWagon_ApiTesting project demonstrates REST API automation using the REST Assured framework on the publicly available https://jsonplaceholder.typicode.com API. The project focuses on validating core CRUD operations — GET, POST, PUT, and DELETE — across resources like posts, comments, and users. Through the use of JSONPath assertions, response status code validation, and request chaining, this project highlights the ability to automate functional testing of RESTful services. It serves as a solid foundation for real-world API testing and establishes confidence in the reliability and behavior of REST endpoints.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3">
            <a:extLst>
              <a:ext uri="{FF2B5EF4-FFF2-40B4-BE49-F238E27FC236}">
                <a16:creationId xmlns:a16="http://schemas.microsoft.com/office/drawing/2014/main" id="{47CC58DE-993B-6FB9-A072-3E986EB007F3}"/>
              </a:ext>
            </a:extLst>
          </p:cNvPr>
          <p:cNvSpPr>
            <a:spLocks noGrp="1"/>
          </p:cNvSpPr>
          <p:nvPr/>
        </p:nvSpPr>
        <p:spPr>
          <a:xfrm>
            <a:off x="1210627" y="122237"/>
            <a:ext cx="10515600" cy="10261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buClrTx/>
              <a:buSzTx/>
              <a:buFontTx/>
            </a:pPr>
            <a:r>
              <a:rPr lang="en-US" b="1" dirty="0">
                <a:solidFill>
                  <a:srgbClr val="0187CC"/>
                </a:solidFill>
                <a:latin typeface="Arial" panose="020B0604020202020204" pitchFamily="34" charset="0"/>
                <a:cs typeface="Arial" panose="020B0604020202020204" pitchFamily="34" charset="0"/>
              </a:rPr>
              <a:t>Project Overview</a:t>
            </a:r>
          </a:p>
        </p:txBody>
      </p:sp>
      <p:sp>
        <p:nvSpPr>
          <p:cNvPr id="22" name="Content Placeholder 4">
            <a:extLst>
              <a:ext uri="{FF2B5EF4-FFF2-40B4-BE49-F238E27FC236}">
                <a16:creationId xmlns:a16="http://schemas.microsoft.com/office/drawing/2014/main" id="{D2E279E7-7F5E-E797-16C0-5BB7943974C2}"/>
              </a:ext>
            </a:extLst>
          </p:cNvPr>
          <p:cNvSpPr>
            <a:spLocks noGrp="1"/>
          </p:cNvSpPr>
          <p:nvPr/>
        </p:nvSpPr>
        <p:spPr>
          <a:xfrm>
            <a:off x="1210627" y="1247457"/>
            <a:ext cx="10515600" cy="49390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ClrTx/>
              <a:buSzTx/>
              <a:buNone/>
            </a:pPr>
            <a:r>
              <a:rPr lang="en-US" altLang="en-US" sz="2000" b="1" dirty="0">
                <a:solidFill>
                  <a:schemeClr val="tx1"/>
                </a:solidFill>
                <a:latin typeface="Arial" panose="020B0604020202020204" pitchFamily="34" charset="0"/>
                <a:cs typeface="Arial" panose="020B0604020202020204" pitchFamily="34" charset="0"/>
              </a:rPr>
              <a:t>BookWagon_Automation(BDD Cucumber)</a:t>
            </a:r>
          </a:p>
          <a:p>
            <a:pPr marL="0" indent="0" algn="just">
              <a:lnSpc>
                <a:spcPct val="100000"/>
              </a:lnSpc>
              <a:buClrTx/>
              <a:buSzTx/>
              <a:buNone/>
            </a:pPr>
            <a:r>
              <a:rPr lang="en-US" altLang="en-US" sz="2000" dirty="0">
                <a:solidFill>
                  <a:schemeClr val="tx1"/>
                </a:solidFill>
                <a:latin typeface="Arial" panose="020B0604020202020204" pitchFamily="34" charset="0"/>
                <a:cs typeface="Arial" panose="020B0604020202020204" pitchFamily="34" charset="0"/>
              </a:rPr>
              <a:t>This project demonstrates the automation of an end-to-end web application workflow using   a Behavior-Driven Development (BDD) framework. The application under test is a mock online bookstore, where user journeys such as login, book search, cart operations, and checkout are tested. Test scenarios are defined in plain English using Gherkin syntax, which promotes better understanding and collaboration between business stakeholders, QA engineers, and developers.</a:t>
            </a:r>
          </a:p>
          <a:p>
            <a:pPr marL="0" indent="0" algn="just">
              <a:lnSpc>
                <a:spcPct val="100000"/>
              </a:lnSpc>
              <a:buClrTx/>
              <a:buSzTx/>
              <a:buNone/>
            </a:pPr>
            <a:endParaRPr lang="en-US" altLang="en-US" sz="2000" dirty="0">
              <a:solidFill>
                <a:schemeClr val="tx1"/>
              </a:solidFill>
              <a:latin typeface="Arial" panose="020B0604020202020204" pitchFamily="34" charset="0"/>
              <a:cs typeface="Arial" panose="020B0604020202020204" pitchFamily="34" charset="0"/>
            </a:endParaRPr>
          </a:p>
          <a:p>
            <a:pPr marL="0" indent="0" algn="just">
              <a:lnSpc>
                <a:spcPct val="100000"/>
              </a:lnSpc>
              <a:buClrTx/>
              <a:buSzTx/>
              <a:buNone/>
            </a:pPr>
            <a:r>
              <a:rPr lang="en-US" altLang="en-US" sz="2000" b="1" dirty="0">
                <a:solidFill>
                  <a:schemeClr val="tx1"/>
                </a:solidFill>
                <a:latin typeface="Arial" panose="020B0604020202020204" pitchFamily="34" charset="0"/>
                <a:cs typeface="Arial" panose="020B0604020202020204" pitchFamily="34" charset="0"/>
              </a:rPr>
              <a:t>BooksWagon_APITesting(Rest Assured)</a:t>
            </a:r>
          </a:p>
          <a:p>
            <a:pPr marL="0" indent="0" algn="just">
              <a:lnSpc>
                <a:spcPct val="100000"/>
              </a:lnSpc>
              <a:buClrTx/>
              <a:buSzTx/>
              <a:buNone/>
            </a:pPr>
            <a:r>
              <a:rPr lang="en-US" altLang="en-US" sz="2000" dirty="0">
                <a:solidFill>
                  <a:schemeClr val="tx1"/>
                </a:solidFill>
                <a:latin typeface="Arial" panose="020B0604020202020204" pitchFamily="34" charset="0"/>
                <a:cs typeface="Arial" panose="020B0604020202020204" pitchFamily="34" charset="0"/>
              </a:rPr>
              <a:t>This project focusses on validating a publicly available Restful API (https://jsonplaceholder.typicode.com) using Rest Assured integrated with Cucumber for BDD-style test writing. The project covers full CRUD operations — GET, POST, PUT, and DELETE — on the /users endpoint. It verifies API status codes, response times, and JSON body contents, ensuring functional correctness and performance reliability.</a:t>
            </a:r>
          </a:p>
        </p:txBody>
      </p:sp>
      <p:pic>
        <p:nvPicPr>
          <p:cNvPr id="23" name="Content Placeholder 5" descr="Logo&#10;&#10;Description automatically generated">
            <a:extLst>
              <a:ext uri="{FF2B5EF4-FFF2-40B4-BE49-F238E27FC236}">
                <a16:creationId xmlns:a16="http://schemas.microsoft.com/office/drawing/2014/main" id="{4B4EE2E1-2294-8836-5808-C6EB081D8A27}"/>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772" y="6321107"/>
            <a:ext cx="633095" cy="414655"/>
          </a:xfrm>
          <a:prstGeom prst="rect">
            <a:avLst/>
          </a:prstGeom>
        </p:spPr>
      </p:pic>
      <p:sp>
        <p:nvSpPr>
          <p:cNvPr id="24" name="TextBox 5">
            <a:extLst>
              <a:ext uri="{FF2B5EF4-FFF2-40B4-BE49-F238E27FC236}">
                <a16:creationId xmlns:a16="http://schemas.microsoft.com/office/drawing/2014/main" id="{E9CDDF27-A057-181E-0F8B-1FDC11954029}"/>
              </a:ext>
            </a:extLst>
          </p:cNvPr>
          <p:cNvSpPr txBox="1"/>
          <p:nvPr/>
        </p:nvSpPr>
        <p:spPr>
          <a:xfrm>
            <a:off x="4797184" y="6427786"/>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25" name="Slide Number Placeholder 8">
            <a:extLst>
              <a:ext uri="{FF2B5EF4-FFF2-40B4-BE49-F238E27FC236}">
                <a16:creationId xmlns:a16="http://schemas.microsoft.com/office/drawing/2014/main" id="{5710DBD2-BCAE-4ED3-0ABF-2FCE1D0278E5}"/>
              </a:ext>
            </a:extLst>
          </p:cNvPr>
          <p:cNvSpPr>
            <a:spLocks noGrp="1"/>
          </p:cNvSpPr>
          <p:nvPr/>
        </p:nvSpPr>
        <p:spPr>
          <a:xfrm>
            <a:off x="8983027" y="6365557"/>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3</a:t>
            </a:fld>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ACA7D-236F-DCDB-66AE-EE4DD808B36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F78C24-1CA6-AB54-CE55-AD7F2790BCC5}"/>
              </a:ext>
            </a:extLst>
          </p:cNvPr>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Application Website</a:t>
            </a:r>
          </a:p>
        </p:txBody>
      </p:sp>
      <p:pic>
        <p:nvPicPr>
          <p:cNvPr id="6" name="Content Placeholder 5" descr="Logo&#10;&#10;Description automatically generated">
            <a:extLst>
              <a:ext uri="{FF2B5EF4-FFF2-40B4-BE49-F238E27FC236}">
                <a16:creationId xmlns:a16="http://schemas.microsoft.com/office/drawing/2014/main" id="{629BDDEA-EE08-A010-E1C3-F9B95799883E}"/>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A85F7059-03BC-7940-3BBB-D610437D8D28}"/>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EA2BF220-B7E2-3749-6472-9C5BAD7208E8}"/>
              </a:ext>
            </a:extLst>
          </p:cNvPr>
          <p:cNvSpPr>
            <a:spLocks noGrp="1"/>
          </p:cNvSpPr>
          <p:nvPr>
            <p:ph type="sldNum" sz="quarter" idx="12"/>
          </p:nvPr>
        </p:nvSpPr>
        <p:spPr/>
        <p:txBody>
          <a:bodyPr/>
          <a:lstStyle/>
          <a:p>
            <a:fld id="{C8F35010-364B-470B-BB6C-DCBBE63D2E54}" type="slidenum">
              <a:rPr lang="en-US" smtClean="0">
                <a:solidFill>
                  <a:schemeClr val="tx1"/>
                </a:solidFill>
              </a:rPr>
              <a:t>4</a:t>
            </a:fld>
            <a:endParaRPr lang="en-US" dirty="0">
              <a:solidFill>
                <a:schemeClr val="tx1"/>
              </a:solidFill>
            </a:endParaRPr>
          </a:p>
        </p:txBody>
      </p:sp>
      <p:pic>
        <p:nvPicPr>
          <p:cNvPr id="7" name="Picture 6">
            <a:extLst>
              <a:ext uri="{FF2B5EF4-FFF2-40B4-BE49-F238E27FC236}">
                <a16:creationId xmlns:a16="http://schemas.microsoft.com/office/drawing/2014/main" id="{40DB91C6-6D50-9FC4-6A2C-7BA191FA5A29}"/>
              </a:ext>
            </a:extLst>
          </p:cNvPr>
          <p:cNvPicPr>
            <a:picLocks noChangeAspect="1"/>
          </p:cNvPicPr>
          <p:nvPr/>
        </p:nvPicPr>
        <p:blipFill>
          <a:blip r:embed="rId3"/>
          <a:stretch>
            <a:fillRect/>
          </a:stretch>
        </p:blipFill>
        <p:spPr>
          <a:xfrm>
            <a:off x="1559560" y="1530985"/>
            <a:ext cx="8609965" cy="4491355"/>
          </a:xfrm>
          <a:prstGeom prst="rect">
            <a:avLst/>
          </a:prstGeom>
        </p:spPr>
      </p:pic>
      <p:pic>
        <p:nvPicPr>
          <p:cNvPr id="2" name="Picture 1">
            <a:extLst>
              <a:ext uri="{FF2B5EF4-FFF2-40B4-BE49-F238E27FC236}">
                <a16:creationId xmlns:a16="http://schemas.microsoft.com/office/drawing/2014/main" id="{6FD4C52B-E84F-23E0-9318-D15ECE8618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06921" y="1304331"/>
            <a:ext cx="8849450" cy="4944214"/>
          </a:xfrm>
          <a:prstGeom prst="rect">
            <a:avLst/>
          </a:prstGeom>
        </p:spPr>
      </p:pic>
    </p:spTree>
    <p:extLst>
      <p:ext uri="{BB962C8B-B14F-4D97-AF65-F5344CB8AC3E}">
        <p14:creationId xmlns:p14="http://schemas.microsoft.com/office/powerpoint/2010/main" val="835137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Tools and Technologies</a:t>
            </a:r>
          </a:p>
        </p:txBody>
      </p:sp>
      <p:sp>
        <p:nvSpPr>
          <p:cNvPr id="5" name="Content Placeholder 4"/>
          <p:cNvSpPr>
            <a:spLocks noGrp="1"/>
          </p:cNvSpPr>
          <p:nvPr>
            <p:ph sz="half" idx="1"/>
          </p:nvPr>
        </p:nvSpPr>
        <p:spPr>
          <a:xfrm>
            <a:off x="838200" y="1825625"/>
            <a:ext cx="10515600" cy="4351655"/>
          </a:xfrm>
        </p:spPr>
        <p:txBody>
          <a:bodyPr>
            <a:normAutofit fontScale="92500" lnSpcReduction="10000"/>
          </a:bodyPr>
          <a:lstStyle/>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Eclipse IDE</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Java</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Maven</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Selenium WebDriver</a:t>
            </a:r>
          </a:p>
          <a:p>
            <a:pPr algn="just">
              <a:lnSpc>
                <a:spcPct val="100000"/>
              </a:lnSpc>
              <a:buClrTx/>
              <a:buSzTx/>
            </a:pPr>
            <a:r>
              <a:rPr lang="en-US" sz="2000" dirty="0">
                <a:latin typeface="Arial" panose="020B0604020202020204" pitchFamily="34" charset="0"/>
                <a:cs typeface="Arial" panose="020B0604020202020204" pitchFamily="34" charset="0"/>
              </a:rPr>
              <a:t>Junit Test</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BDD Cucumber</a:t>
            </a:r>
            <a:endParaRPr lang="en-US" sz="2000" dirty="0">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Page Object Model</a:t>
            </a:r>
          </a:p>
          <a:p>
            <a:pPr algn="just">
              <a:lnSpc>
                <a:spcPct val="100000"/>
              </a:lnSpc>
              <a:buClrTx/>
              <a:buSzTx/>
            </a:pPr>
            <a:r>
              <a:rPr lang="en-US" sz="2000" dirty="0">
                <a:latin typeface="Arial" panose="020B0604020202020204" pitchFamily="34" charset="0"/>
                <a:cs typeface="Arial" panose="020B0604020202020204" pitchFamily="34" charset="0"/>
              </a:rPr>
              <a:t>Extent Report</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latin typeface="Arial" panose="020B0604020202020204" pitchFamily="34" charset="0"/>
                <a:cs typeface="Arial" panose="020B0604020202020204" pitchFamily="34" charset="0"/>
              </a:rPr>
              <a:t>GitHub</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Jenkins</a:t>
            </a:r>
          </a:p>
          <a:p>
            <a:pPr algn="just">
              <a:lnSpc>
                <a:spcPct val="100000"/>
              </a:lnSpc>
              <a:buClrTx/>
              <a:buSzTx/>
            </a:pPr>
            <a:r>
              <a:rPr lang="en-US" sz="2000" dirty="0">
                <a:latin typeface="Arial" panose="020B0604020202020204" pitchFamily="34" charset="0"/>
                <a:cs typeface="Arial" panose="020B0604020202020204" pitchFamily="34" charset="0"/>
              </a:rPr>
              <a:t>Rest Assured Api</a:t>
            </a:r>
            <a:endParaRPr lang="en-US" sz="2000" dirty="0">
              <a:solidFill>
                <a:schemeClr val="tx1"/>
              </a:solidFill>
              <a:latin typeface="Arial" panose="020B0604020202020204" pitchFamily="34" charset="0"/>
              <a:cs typeface="Arial" panose="020B0604020202020204" pitchFamily="34" charset="0"/>
            </a:endParaRP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5</a:t>
            </a:fld>
            <a:endParaRPr lang="en-US" dirty="0">
              <a:solidFill>
                <a:schemeClr val="tx1"/>
              </a:solidFill>
            </a:endParaRPr>
          </a:p>
        </p:txBody>
      </p:sp>
      <p:sp>
        <p:nvSpPr>
          <p:cNvPr id="2" name="Oval 1">
            <a:extLst>
              <a:ext uri="{FF2B5EF4-FFF2-40B4-BE49-F238E27FC236}">
                <a16:creationId xmlns:a16="http://schemas.microsoft.com/office/drawing/2014/main" id="{2C0E6922-5BD6-5D80-75EC-21C96742866D}"/>
              </a:ext>
            </a:extLst>
          </p:cNvPr>
          <p:cNvSpPr/>
          <p:nvPr/>
        </p:nvSpPr>
        <p:spPr>
          <a:xfrm>
            <a:off x="6289158" y="1392920"/>
            <a:ext cx="3921642" cy="4072159"/>
          </a:xfrm>
          <a:prstGeom prst="ellipse">
            <a:avLst/>
          </a:prstGeom>
          <a:blipFill>
            <a:blip r:embed="rId3"/>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Project Design</a:t>
            </a:r>
          </a:p>
        </p:txBody>
      </p:sp>
      <p:sp>
        <p:nvSpPr>
          <p:cNvPr id="5" name="Content Placeholder 4"/>
          <p:cNvSpPr>
            <a:spLocks noGrp="1"/>
          </p:cNvSpPr>
          <p:nvPr>
            <p:ph sz="half" idx="1"/>
          </p:nvPr>
        </p:nvSpPr>
        <p:spPr>
          <a:xfrm>
            <a:off x="838200" y="1825625"/>
            <a:ext cx="10515600" cy="4351655"/>
          </a:xfrm>
        </p:spPr>
        <p:txBody>
          <a:bodyPr>
            <a:normAutofit/>
          </a:bodyPr>
          <a:lstStyle/>
          <a:p>
            <a:pPr algn="just">
              <a:lnSpc>
                <a:spcPct val="100000"/>
              </a:lnSpc>
            </a:pPr>
            <a:r>
              <a:rPr lang="en-US" altLang="en-GB" sz="2000" dirty="0">
                <a:solidFill>
                  <a:schemeClr val="tx1"/>
                </a:solidFill>
                <a:latin typeface="Arial" panose="020B0604020202020204" pitchFamily="34" charset="0"/>
                <a:cs typeface="Arial" panose="020B0604020202020204" pitchFamily="34" charset="0"/>
              </a:rPr>
              <a:t>Behavior-Driven Development approach (BDD)</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Page Object Model (POM)</a:t>
            </a:r>
          </a:p>
          <a:p>
            <a:pPr algn="just">
              <a:lnSpc>
                <a:spcPct val="100000"/>
              </a:lnSpc>
              <a:buClrTx/>
              <a:buSzTx/>
            </a:pPr>
            <a:r>
              <a:rPr lang="en-US" sz="2000" dirty="0">
                <a:latin typeface="Arial" panose="020B0604020202020204" pitchFamily="34" charset="0"/>
                <a:cs typeface="Arial" panose="020B0604020202020204" pitchFamily="34" charset="0"/>
              </a:rPr>
              <a:t>Rest Assured</a:t>
            </a:r>
            <a:endParaRPr lang="en-US" sz="2000" dirty="0">
              <a:solidFill>
                <a:schemeClr val="tx1"/>
              </a:solidFill>
              <a:latin typeface="Arial" panose="020B0604020202020204" pitchFamily="34" charset="0"/>
              <a:cs typeface="Arial" panose="020B0604020202020204" pitchFamily="34" charset="0"/>
            </a:endParaRP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Data-Driven approach</a:t>
            </a:r>
          </a:p>
          <a:p>
            <a:pPr algn="just">
              <a:lnSpc>
                <a:spcPct val="100000"/>
              </a:lnSpc>
              <a:buClrTx/>
              <a:buSzTx/>
            </a:pPr>
            <a:r>
              <a:rPr lang="en-US" sz="2000" dirty="0">
                <a:solidFill>
                  <a:schemeClr val="tx1"/>
                </a:solidFill>
                <a:latin typeface="Arial" panose="020B0604020202020204" pitchFamily="34" charset="0"/>
                <a:cs typeface="Arial" panose="020B0604020202020204" pitchFamily="34" charset="0"/>
              </a:rPr>
              <a:t>GitHub</a:t>
            </a:r>
          </a:p>
          <a:p>
            <a:pPr algn="just">
              <a:lnSpc>
                <a:spcPct val="100000"/>
              </a:lnSpc>
              <a:buClrTx/>
              <a:buSzTx/>
            </a:pPr>
            <a:r>
              <a:rPr lang="en-US" altLang="en-GB" sz="2000" dirty="0">
                <a:solidFill>
                  <a:schemeClr val="tx1"/>
                </a:solidFill>
                <a:latin typeface="Arial" panose="020B0604020202020204" pitchFamily="34" charset="0"/>
                <a:cs typeface="Arial" panose="020B0604020202020204" pitchFamily="34" charset="0"/>
              </a:rPr>
              <a:t>Jenkin</a:t>
            </a:r>
          </a:p>
        </p:txBody>
      </p:sp>
      <p:pic>
        <p:nvPicPr>
          <p:cNvPr id="6" name="Content Placeholder 5" descr="Logo&#10;&#10;Description automatically generated"/>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p:cNvSpPr>
            <a:spLocks noGrp="1"/>
          </p:cNvSpPr>
          <p:nvPr>
            <p:ph type="sldNum" sz="quarter" idx="12"/>
          </p:nvPr>
        </p:nvSpPr>
        <p:spPr/>
        <p:txBody>
          <a:bodyPr/>
          <a:lstStyle/>
          <a:p>
            <a:fld id="{C8F35010-364B-470B-BB6C-DCBBE63D2E54}" type="slidenum">
              <a:rPr lang="en-US" smtClean="0">
                <a:solidFill>
                  <a:schemeClr val="tx1"/>
                </a:solidFill>
              </a:rPr>
              <a:t>6</a:t>
            </a:fld>
            <a:endParaRPr lang="en-US"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370E5-1D35-8B8E-22AB-C21DB751268C}"/>
            </a:ext>
          </a:extLst>
        </p:cNvPr>
        <p:cNvGrpSpPr/>
        <p:nvPr/>
      </p:nvGrpSpPr>
      <p:grpSpPr>
        <a:xfrm>
          <a:off x="0" y="0"/>
          <a:ext cx="0" cy="0"/>
          <a:chOff x="0" y="0"/>
          <a:chExt cx="0" cy="0"/>
        </a:xfrm>
      </p:grpSpPr>
      <p:sp>
        <p:nvSpPr>
          <p:cNvPr id="16" name="Title 3">
            <a:extLst>
              <a:ext uri="{FF2B5EF4-FFF2-40B4-BE49-F238E27FC236}">
                <a16:creationId xmlns:a16="http://schemas.microsoft.com/office/drawing/2014/main" id="{1567F685-A638-A12F-B33D-8F47712194F8}"/>
              </a:ext>
            </a:extLst>
          </p:cNvPr>
          <p:cNvSpPr>
            <a:spLocks noGrp="1"/>
          </p:cNvSpPr>
          <p:nvPr/>
        </p:nvSpPr>
        <p:spPr>
          <a:xfrm>
            <a:off x="1210627" y="24828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BDD Cucumber with Page Object Mode</a:t>
            </a:r>
            <a:endParaRPr lang="en-US" dirty="0">
              <a:solidFill>
                <a:schemeClr val="tx1"/>
              </a:solidFill>
              <a:latin typeface="Arial" panose="020B0604020202020204" pitchFamily="34" charset="0"/>
              <a:cs typeface="Arial" panose="020B0604020202020204" pitchFamily="34" charset="0"/>
            </a:endParaRPr>
          </a:p>
        </p:txBody>
      </p:sp>
      <p:sp>
        <p:nvSpPr>
          <p:cNvPr id="17" name="Content Placeholder 4">
            <a:extLst>
              <a:ext uri="{FF2B5EF4-FFF2-40B4-BE49-F238E27FC236}">
                <a16:creationId xmlns:a16="http://schemas.microsoft.com/office/drawing/2014/main" id="{5764D493-70D0-DF62-4A7D-6F55602A72AC}"/>
              </a:ext>
            </a:extLst>
          </p:cNvPr>
          <p:cNvSpPr>
            <a:spLocks noGrp="1"/>
          </p:cNvSpPr>
          <p:nvPr/>
        </p:nvSpPr>
        <p:spPr>
          <a:xfrm>
            <a:off x="1210627" y="1708785"/>
            <a:ext cx="10515600" cy="4351655"/>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None/>
            </a:pPr>
            <a:r>
              <a:rPr lang="en-US" sz="2000" b="1" dirty="0"/>
              <a:t>What is BDD (Behavior Driven Development)?</a:t>
            </a:r>
          </a:p>
          <a:p>
            <a:pPr algn="just">
              <a:lnSpc>
                <a:spcPct val="100000"/>
              </a:lnSpc>
            </a:pPr>
            <a:r>
              <a:rPr lang="en-US" sz="2000" dirty="0"/>
              <a:t>A collaborative approach where testers, developers, and business analysts define test cases in plain English.</a:t>
            </a:r>
          </a:p>
          <a:p>
            <a:pPr algn="just">
              <a:lnSpc>
                <a:spcPct val="100000"/>
              </a:lnSpc>
            </a:pPr>
            <a:r>
              <a:rPr lang="en-US" sz="2000" dirty="0"/>
              <a:t>Focuses on "What the system should do".</a:t>
            </a:r>
          </a:p>
          <a:p>
            <a:pPr algn="just">
              <a:lnSpc>
                <a:spcPct val="100000"/>
              </a:lnSpc>
            </a:pPr>
            <a:r>
              <a:rPr lang="en-IN" sz="2000" dirty="0"/>
              <a:t>Written using Gherkin syntax (Given-When-Then format)</a:t>
            </a:r>
          </a:p>
          <a:p>
            <a:pPr marL="0" indent="0" algn="just">
              <a:lnSpc>
                <a:spcPct val="100000"/>
              </a:lnSpc>
              <a:buNone/>
            </a:pPr>
            <a:r>
              <a:rPr lang="en-IN" sz="2000" b="1" dirty="0"/>
              <a:t> What is Cucumber?</a:t>
            </a:r>
          </a:p>
          <a:p>
            <a:pPr algn="just">
              <a:lnSpc>
                <a:spcPct val="100000"/>
              </a:lnSpc>
            </a:pPr>
            <a:r>
              <a:rPr lang="en-US" sz="2000" dirty="0"/>
              <a:t>A BDD testing tool used to write automated acceptance tests.</a:t>
            </a:r>
          </a:p>
          <a:p>
            <a:pPr algn="just">
              <a:lnSpc>
                <a:spcPct val="100000"/>
              </a:lnSpc>
            </a:pPr>
            <a:r>
              <a:rPr lang="en-US" sz="2000" dirty="0"/>
              <a:t>Uses Gherkin language to write feature files (.feature)</a:t>
            </a:r>
          </a:p>
          <a:p>
            <a:pPr algn="just">
              <a:lnSpc>
                <a:spcPct val="100000"/>
              </a:lnSpc>
            </a:pPr>
            <a:r>
              <a:rPr lang="en-US" sz="2000" dirty="0"/>
              <a:t>Integrates with Java, Selenium, and REST Assured for test execution.</a:t>
            </a:r>
          </a:p>
          <a:p>
            <a:pPr marL="0" indent="0" algn="just">
              <a:lnSpc>
                <a:spcPct val="100000"/>
              </a:lnSpc>
              <a:buNone/>
            </a:pPr>
            <a:r>
              <a:rPr lang="en-US" sz="2000" b="1" dirty="0"/>
              <a:t>What is Page Object Model (POM)?</a:t>
            </a:r>
          </a:p>
          <a:p>
            <a:pPr algn="just">
              <a:lnSpc>
                <a:spcPct val="100000"/>
              </a:lnSpc>
            </a:pPr>
            <a:r>
              <a:rPr lang="en-US" sz="2000" dirty="0"/>
              <a:t>A </a:t>
            </a:r>
            <a:r>
              <a:rPr lang="en-US" sz="2000" b="1" dirty="0"/>
              <a:t>design pattern</a:t>
            </a:r>
            <a:r>
              <a:rPr lang="en-US" sz="2000" dirty="0"/>
              <a:t> to create </a:t>
            </a:r>
            <a:r>
              <a:rPr lang="en-US" sz="2000" b="1" dirty="0"/>
              <a:t>Object Repositories</a:t>
            </a:r>
            <a:r>
              <a:rPr lang="en-US" sz="2000" dirty="0"/>
              <a:t> for web elements.</a:t>
            </a:r>
          </a:p>
          <a:p>
            <a:pPr algn="just">
              <a:lnSpc>
                <a:spcPct val="100000"/>
              </a:lnSpc>
            </a:pPr>
            <a:r>
              <a:rPr lang="en-US" sz="2000" dirty="0"/>
              <a:t>Improves </a:t>
            </a:r>
            <a:r>
              <a:rPr lang="en-US" sz="2000" b="1" dirty="0"/>
              <a:t>code readability, reusability, and maintainability</a:t>
            </a:r>
            <a:r>
              <a:rPr lang="en-US" sz="2000" dirty="0"/>
              <a:t>.</a:t>
            </a:r>
          </a:p>
          <a:p>
            <a:pPr algn="just">
              <a:lnSpc>
                <a:spcPct val="100000"/>
              </a:lnSpc>
            </a:pPr>
            <a:r>
              <a:rPr lang="en-US" sz="2000" dirty="0"/>
              <a:t>Each page in the application has a corresponding Java class.</a:t>
            </a:r>
            <a:endParaRPr lang="en-US" altLang="en-GB" sz="2000" b="1" dirty="0">
              <a:latin typeface="Arial" panose="020B0604020202020204" pitchFamily="34" charset="0"/>
              <a:cs typeface="Arial" panose="020B0604020202020204" pitchFamily="34" charset="0"/>
            </a:endParaRPr>
          </a:p>
          <a:p>
            <a:pPr marL="0" indent="0" algn="just">
              <a:lnSpc>
                <a:spcPct val="100000"/>
              </a:lnSpc>
              <a:buNone/>
            </a:pPr>
            <a:endParaRPr lang="en-US" altLang="en-GB" sz="2000" dirty="0">
              <a:solidFill>
                <a:schemeClr val="tx1"/>
              </a:solidFill>
              <a:latin typeface="Arial" panose="020B0604020202020204" pitchFamily="34" charset="0"/>
              <a:cs typeface="Arial" panose="020B0604020202020204" pitchFamily="34" charset="0"/>
            </a:endParaRPr>
          </a:p>
          <a:p>
            <a:pPr algn="just">
              <a:lnSpc>
                <a:spcPct val="100000"/>
              </a:lnSpc>
            </a:pPr>
            <a:endParaRPr lang="en-US" altLang="en-GB" sz="2000" dirty="0">
              <a:solidFill>
                <a:schemeClr val="tx1"/>
              </a:solidFill>
              <a:latin typeface="Arial" panose="020B0604020202020204" pitchFamily="34" charset="0"/>
              <a:cs typeface="Arial" panose="020B0604020202020204" pitchFamily="34" charset="0"/>
            </a:endParaRPr>
          </a:p>
        </p:txBody>
      </p:sp>
      <p:pic>
        <p:nvPicPr>
          <p:cNvPr id="18" name="Content Placeholder 5" descr="Logo&#10;&#10;Description automatically generated">
            <a:extLst>
              <a:ext uri="{FF2B5EF4-FFF2-40B4-BE49-F238E27FC236}">
                <a16:creationId xmlns:a16="http://schemas.microsoft.com/office/drawing/2014/main" id="{DC8C60C7-1C71-417F-2FB0-22D28CADAFBC}"/>
              </a:ext>
            </a:extLst>
          </p:cNvPr>
          <p:cNvPicPr>
            <a:picLocks noGrp="1"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772" y="6195060"/>
            <a:ext cx="633095" cy="414655"/>
          </a:xfrm>
          <a:prstGeom prst="rect">
            <a:avLst/>
          </a:prstGeom>
        </p:spPr>
      </p:pic>
      <p:sp>
        <p:nvSpPr>
          <p:cNvPr id="19" name="TextBox 5">
            <a:extLst>
              <a:ext uri="{FF2B5EF4-FFF2-40B4-BE49-F238E27FC236}">
                <a16:creationId xmlns:a16="http://schemas.microsoft.com/office/drawing/2014/main" id="{B71293B3-462E-0031-E4E9-886B61F399C1}"/>
              </a:ext>
            </a:extLst>
          </p:cNvPr>
          <p:cNvSpPr txBox="1"/>
          <p:nvPr/>
        </p:nvSpPr>
        <p:spPr>
          <a:xfrm>
            <a:off x="4797184" y="6301739"/>
            <a:ext cx="6259403" cy="250825"/>
          </a:xfrm>
          <a:prstGeom prst="rect">
            <a:avLst/>
          </a:prstGeom>
        </p:spPr>
        <p:txBody>
          <a:bodyPr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20" name="Slide Number Placeholder 8">
            <a:extLst>
              <a:ext uri="{FF2B5EF4-FFF2-40B4-BE49-F238E27FC236}">
                <a16:creationId xmlns:a16="http://schemas.microsoft.com/office/drawing/2014/main" id="{0F1D4688-B74A-E4A2-5C21-4996A090D3CF}"/>
              </a:ext>
            </a:extLst>
          </p:cNvPr>
          <p:cNvSpPr>
            <a:spLocks noGrp="1"/>
          </p:cNvSpPr>
          <p:nvPr/>
        </p:nvSpPr>
        <p:spPr>
          <a:xfrm>
            <a:off x="8983027" y="623951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F35010-364B-470B-BB6C-DCBBE63D2E54}" type="slidenum">
              <a:rPr lang="en-US" smtClean="0">
                <a:solidFill>
                  <a:schemeClr val="tx1"/>
                </a:solidFill>
              </a:rPr>
              <a:pPr/>
              <a:t>7</a:t>
            </a:fld>
            <a:endParaRPr lang="en-US" dirty="0">
              <a:solidFill>
                <a:schemeClr val="tx1"/>
              </a:solidFill>
            </a:endParaRPr>
          </a:p>
        </p:txBody>
      </p:sp>
    </p:spTree>
    <p:extLst>
      <p:ext uri="{BB962C8B-B14F-4D97-AF65-F5344CB8AC3E}">
        <p14:creationId xmlns:p14="http://schemas.microsoft.com/office/powerpoint/2010/main" val="992595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B9AF5BA-C48B-DBE1-7371-B4F5454EC40A}"/>
              </a:ext>
            </a:extLst>
          </p:cNvPr>
          <p:cNvPicPr>
            <a:picLocks noGrp="1" noChangeAspect="1"/>
          </p:cNvPicPr>
          <p:nvPr>
            <p:ph idx="1"/>
          </p:nvPr>
        </p:nvPicPr>
        <p:blipFill>
          <a:blip r:embed="rId2"/>
          <a:stretch>
            <a:fillRect/>
          </a:stretch>
        </p:blipFill>
        <p:spPr>
          <a:xfrm>
            <a:off x="1328599" y="1814740"/>
            <a:ext cx="3036571" cy="4351338"/>
          </a:xfrm>
        </p:spPr>
      </p:pic>
      <p:pic>
        <p:nvPicPr>
          <p:cNvPr id="7" name="Picture 6">
            <a:extLst>
              <a:ext uri="{FF2B5EF4-FFF2-40B4-BE49-F238E27FC236}">
                <a16:creationId xmlns:a16="http://schemas.microsoft.com/office/drawing/2014/main" id="{2DFA9131-39BE-5DAA-5548-FAB167DC97A9}"/>
              </a:ext>
            </a:extLst>
          </p:cNvPr>
          <p:cNvPicPr>
            <a:picLocks noChangeAspect="1"/>
          </p:cNvPicPr>
          <p:nvPr/>
        </p:nvPicPr>
        <p:blipFill>
          <a:blip r:embed="rId3"/>
          <a:stretch>
            <a:fillRect/>
          </a:stretch>
        </p:blipFill>
        <p:spPr>
          <a:xfrm>
            <a:off x="5607409" y="1980647"/>
            <a:ext cx="3676839" cy="3854648"/>
          </a:xfrm>
          <a:prstGeom prst="rect">
            <a:avLst/>
          </a:prstGeom>
        </p:spPr>
      </p:pic>
      <p:sp>
        <p:nvSpPr>
          <p:cNvPr id="8" name="Title 3"/>
          <p:cNvSpPr>
            <a:spLocks noGrp="1"/>
          </p:cNvSpPr>
          <p:nvPr>
            <p:ph type="title"/>
          </p:nvPr>
        </p:nvSpPr>
        <p:spPr>
          <a:xfrm>
            <a:off x="838200" y="365125"/>
            <a:ext cx="10515600" cy="1325563"/>
          </a:xfrm>
        </p:spPr>
        <p:txBody>
          <a:bodyPr/>
          <a:lstStyle/>
          <a:p>
            <a:pPr algn="l">
              <a:buClrTx/>
              <a:buSzTx/>
              <a:buFontTx/>
            </a:pPr>
            <a:r>
              <a:rPr lang="en-US" b="1" dirty="0">
                <a:solidFill>
                  <a:srgbClr val="0187CC"/>
                </a:solidFill>
                <a:latin typeface="Arial" panose="020B0604020202020204" pitchFamily="34" charset="0"/>
                <a:cs typeface="Arial" panose="020B0604020202020204" pitchFamily="34" charset="0"/>
              </a:rPr>
              <a:t>Project Structure</a:t>
            </a:r>
          </a:p>
        </p:txBody>
      </p:sp>
      <p:pic>
        <p:nvPicPr>
          <p:cNvPr id="2" name="Content Placeholder 5">
            <a:extLst>
              <a:ext uri="{FF2B5EF4-FFF2-40B4-BE49-F238E27FC236}">
                <a16:creationId xmlns:a16="http://schemas.microsoft.com/office/drawing/2014/main" id="{512F3BB0-BE81-8751-01EE-FC6BE4EB7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2954" y="1474751"/>
            <a:ext cx="3326003" cy="5229324"/>
          </a:xfrm>
          <a:prstGeom prst="rect">
            <a:avLst/>
          </a:prstGeom>
        </p:spPr>
      </p:pic>
      <p:pic>
        <p:nvPicPr>
          <p:cNvPr id="3" name="Picture 2">
            <a:extLst>
              <a:ext uri="{FF2B5EF4-FFF2-40B4-BE49-F238E27FC236}">
                <a16:creationId xmlns:a16="http://schemas.microsoft.com/office/drawing/2014/main" id="{495E5588-A445-BBE7-022F-B56EE1B5BB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98630" y="1474751"/>
            <a:ext cx="4142931" cy="4546748"/>
          </a:xfrm>
          <a:prstGeom prst="rect">
            <a:avLst/>
          </a:prstGeom>
        </p:spPr>
      </p:pic>
    </p:spTree>
    <p:extLst>
      <p:ext uri="{BB962C8B-B14F-4D97-AF65-F5344CB8AC3E}">
        <p14:creationId xmlns:p14="http://schemas.microsoft.com/office/powerpoint/2010/main" val="1988370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011D7-540C-DAD3-4E0D-F76EA9713FD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03BDF63-15B6-57B2-FB57-D5F79D0FEF0B}"/>
              </a:ext>
            </a:extLst>
          </p:cNvPr>
          <p:cNvSpPr>
            <a:spLocks noGrp="1"/>
          </p:cNvSpPr>
          <p:nvPr>
            <p:ph type="title"/>
          </p:nvPr>
        </p:nvSpPr>
        <p:spPr/>
        <p:txBody>
          <a:bodyPr/>
          <a:lstStyle/>
          <a:p>
            <a:pPr>
              <a:lnSpc>
                <a:spcPct val="100000"/>
              </a:lnSpc>
            </a:pPr>
            <a:r>
              <a:rPr lang="en-US" dirty="0">
                <a:solidFill>
                  <a:schemeClr val="tx1"/>
                </a:solidFill>
                <a:latin typeface="Arial" panose="020B0604020202020204" pitchFamily="34" charset="0"/>
                <a:cs typeface="Arial" panose="020B0604020202020204" pitchFamily="34" charset="0"/>
                <a:sym typeface="+mn-ea"/>
              </a:rPr>
              <a:t>Screenshot of Feature File</a:t>
            </a:r>
            <a:endParaRPr lang="en-US" dirty="0">
              <a:solidFill>
                <a:schemeClr val="tx1"/>
              </a:solidFill>
              <a:latin typeface="Arial" panose="020B0604020202020204" pitchFamily="34" charset="0"/>
              <a:cs typeface="Arial" panose="020B0604020202020204" pitchFamily="34" charset="0"/>
            </a:endParaRPr>
          </a:p>
        </p:txBody>
      </p:sp>
      <p:pic>
        <p:nvPicPr>
          <p:cNvPr id="3" name="Content Placeholder 2">
            <a:extLst>
              <a:ext uri="{FF2B5EF4-FFF2-40B4-BE49-F238E27FC236}">
                <a16:creationId xmlns:a16="http://schemas.microsoft.com/office/drawing/2014/main" id="{E9672058-86DD-7500-5D0E-15DDD296209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433457" y="1586296"/>
            <a:ext cx="5680146" cy="4335689"/>
          </a:xfrm>
        </p:spPr>
      </p:pic>
      <p:pic>
        <p:nvPicPr>
          <p:cNvPr id="6" name="Content Placeholder 5" descr="Logo&#10;&#10;Description automatically generated">
            <a:extLst>
              <a:ext uri="{FF2B5EF4-FFF2-40B4-BE49-F238E27FC236}">
                <a16:creationId xmlns:a16="http://schemas.microsoft.com/office/drawing/2014/main" id="{419997ED-0410-1670-A4ED-DDD68BEAE7B6}"/>
              </a:ext>
            </a:extLst>
          </p:cNvPr>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93345" y="6311900"/>
            <a:ext cx="633095" cy="414655"/>
          </a:xfrm>
          <a:prstGeom prst="rect">
            <a:avLst/>
          </a:prstGeom>
        </p:spPr>
      </p:pic>
      <p:sp>
        <p:nvSpPr>
          <p:cNvPr id="8" name="TextBox 5">
            <a:extLst>
              <a:ext uri="{FF2B5EF4-FFF2-40B4-BE49-F238E27FC236}">
                <a16:creationId xmlns:a16="http://schemas.microsoft.com/office/drawing/2014/main" id="{CB9EBD80-C936-AB0F-D52A-7B1251F4FC88}"/>
              </a:ext>
            </a:extLst>
          </p:cNvPr>
          <p:cNvSpPr txBox="1"/>
          <p:nvPr/>
        </p:nvSpPr>
        <p:spPr>
          <a:xfrm>
            <a:off x="4424757" y="6418579"/>
            <a:ext cx="6259403" cy="250825"/>
          </a:xfrm>
          <a:prstGeom prst="rect">
            <a:avLst/>
          </a:prstGeom>
        </p:spPr>
        <p:txBody>
          <a:bodyPr lIns="0" tIns="0" rIns="0" bIns="0" rtlCol="0" anchor="t">
            <a:spAutoFit/>
          </a:bodyPr>
          <a:lstStyle/>
          <a:p>
            <a:pPr algn="r">
              <a:lnSpc>
                <a:spcPts val="1960"/>
              </a:lnSpc>
              <a:spcBef>
                <a:spcPct val="0"/>
              </a:spcBef>
            </a:pPr>
            <a:r>
              <a:rPr lang="en-US" sz="1400" spc="140" dirty="0">
                <a:solidFill>
                  <a:srgbClr val="0187CC"/>
                </a:solidFill>
                <a:latin typeface="Arial" panose="020B0604020202020204" pitchFamily="34" charset="0"/>
                <a:cs typeface="Arial" panose="020B0604020202020204" pitchFamily="34" charset="0"/>
              </a:rPr>
              <a:t>2025 - RPS Consulting all rights reserved</a:t>
            </a:r>
          </a:p>
        </p:txBody>
      </p:sp>
      <p:sp>
        <p:nvSpPr>
          <p:cNvPr id="9" name="Slide Number Placeholder 8">
            <a:extLst>
              <a:ext uri="{FF2B5EF4-FFF2-40B4-BE49-F238E27FC236}">
                <a16:creationId xmlns:a16="http://schemas.microsoft.com/office/drawing/2014/main" id="{45CB24A2-671A-7760-99DB-48E509627B5B}"/>
              </a:ext>
            </a:extLst>
          </p:cNvPr>
          <p:cNvSpPr>
            <a:spLocks noGrp="1"/>
          </p:cNvSpPr>
          <p:nvPr>
            <p:ph type="sldNum" sz="quarter" idx="12"/>
          </p:nvPr>
        </p:nvSpPr>
        <p:spPr/>
        <p:txBody>
          <a:bodyPr/>
          <a:lstStyle/>
          <a:p>
            <a:fld id="{C8F35010-364B-470B-BB6C-DCBBE63D2E54}" type="slidenum">
              <a:rPr lang="en-US" smtClean="0">
                <a:solidFill>
                  <a:schemeClr val="tx1"/>
                </a:solidFill>
              </a:rPr>
              <a:t>9</a:t>
            </a:fld>
            <a:endParaRPr lang="en-US" dirty="0">
              <a:solidFill>
                <a:schemeClr val="tx1"/>
              </a:solidFill>
            </a:endParaRPr>
          </a:p>
        </p:txBody>
      </p:sp>
      <p:pic>
        <p:nvPicPr>
          <p:cNvPr id="10" name="Picture 9">
            <a:extLst>
              <a:ext uri="{FF2B5EF4-FFF2-40B4-BE49-F238E27FC236}">
                <a16:creationId xmlns:a16="http://schemas.microsoft.com/office/drawing/2014/main" id="{4A94D49D-1E42-78F5-9E3A-5124DEBBEE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70" y="1531709"/>
            <a:ext cx="5919630" cy="4444864"/>
          </a:xfrm>
          <a:prstGeom prst="rect">
            <a:avLst/>
          </a:prstGeom>
        </p:spPr>
      </p:pic>
    </p:spTree>
    <p:extLst>
      <p:ext uri="{BB962C8B-B14F-4D97-AF65-F5344CB8AC3E}">
        <p14:creationId xmlns:p14="http://schemas.microsoft.com/office/powerpoint/2010/main" val="984124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978</TotalTime>
  <Words>863</Words>
  <Application>Microsoft Office PowerPoint</Application>
  <PresentationFormat>Widescreen</PresentationFormat>
  <Paragraphs>126</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Aptos Display</vt:lpstr>
      <vt:lpstr>Arial</vt:lpstr>
      <vt:lpstr>Office Theme</vt:lpstr>
      <vt:lpstr>PowerPoint Presentation</vt:lpstr>
      <vt:lpstr>Table of contents </vt:lpstr>
      <vt:lpstr>PowerPoint Presentation</vt:lpstr>
      <vt:lpstr>Application Website</vt:lpstr>
      <vt:lpstr>Tools and Technologies</vt:lpstr>
      <vt:lpstr>Project Design</vt:lpstr>
      <vt:lpstr>PowerPoint Presentation</vt:lpstr>
      <vt:lpstr>Project Structure</vt:lpstr>
      <vt:lpstr>Screenshot of Feature File</vt:lpstr>
      <vt:lpstr>Screenshot of Step Definition File</vt:lpstr>
      <vt:lpstr>Screenshot of Test Runner File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GitHub Screenshot</vt:lpstr>
      <vt:lpstr>Jenkins Screenshot</vt:lpstr>
      <vt:lpstr>Jenkins Results Screenshot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Satish M</dc:creator>
  <cp:lastModifiedBy>Amitav Kumar Singh</cp:lastModifiedBy>
  <cp:revision>95</cp:revision>
  <dcterms:created xsi:type="dcterms:W3CDTF">2024-05-04T13:11:00Z</dcterms:created>
  <dcterms:modified xsi:type="dcterms:W3CDTF">2025-06-14T02:17:49Z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A6C5A92C04AF490E9A69FCD6644AFD8D_12</vt:lpwstr>
  </property>
  <property fmtid="{D5CDD505-2E9C-101B-9397-08002B2CF9AE}" pid="3" name="KSOProductBuildVer">
    <vt:lpwstr>2057-12.2.0.20348</vt:lpwstr>
  </property>
</Properties>
</file>