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837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02832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0081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9635039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82915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85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632028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3850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7274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64510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040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9737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9405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43609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5963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44188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5087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90866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  <p:sldLayoutId id="2147483863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Iron Man Suit Module Guide (1 to 7)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Power System, Flight, Exoskeleton, AI + HUD, Repulsor, Control, Armor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Power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Component: Li-ion 24V Battery Pack + BMS</a:t>
            </a:r>
          </a:p>
          <a:p>
            <a:r>
              <a:t>Includes OLED Display + LM35 Temp Sensor</a:t>
            </a:r>
          </a:p>
          <a:p>
            <a:r>
              <a:t>Voltage Regulated to 5V/12V using Buck Converter</a:t>
            </a:r>
          </a:p>
          <a:p>
            <a:r>
              <a:t>Arduino Monitors Voltage and Temperature</a:t>
            </a:r>
          </a:p>
          <a:p>
            <a:r>
              <a:rPr sz="1200" b="1"/>
              <a:t>
Code Snippet:
analogRead(tempPin) * 0.488 → Celsius
Voltage divider for battery monitoring
OLED display via I2C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Flight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Components: EDF Units, ESCs, Arduino, 24V Battery</a:t>
            </a:r>
          </a:p>
          <a:p>
            <a:r>
              <a:t>Signal control via PWM (D9)</a:t>
            </a:r>
          </a:p>
          <a:p>
            <a:r>
              <a:t>Test mounted on stable surface, not worn</a:t>
            </a:r>
          </a:p>
          <a:p>
            <a:r>
              <a:t>Optional: MPU6050 Gyro for balance</a:t>
            </a:r>
          </a:p>
          <a:p>
            <a:r>
              <a:rPr sz="1200" b="1"/>
              <a:t>
Code Snippet:
edf.attach(9)
edf.writeMicroseconds(1500)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Exoskeleton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Material: Aluminum/Carbon Frame</a:t>
            </a:r>
          </a:p>
          <a:p>
            <a:r>
              <a:t>Servo Motor Control via Flex Sensor</a:t>
            </a:r>
          </a:p>
          <a:p>
            <a:r>
              <a:t>Arduino Nano + Servo (D9)</a:t>
            </a:r>
          </a:p>
          <a:p>
            <a:r>
              <a:t>Voltage Divider for Flex Input</a:t>
            </a:r>
          </a:p>
          <a:p>
            <a:r>
              <a:rPr sz="1200" b="1"/>
              <a:t>
Code Snippet:
int val = analogRead(flex);
val = map(val, 600, 900, 0, 180);
arm.write(val);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AI + HUD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Raspberry Pi + USB Mic + OLED Display</a:t>
            </a:r>
          </a:p>
          <a:p>
            <a:r>
              <a:t>Python SpeechRecognition + pyttsx3</a:t>
            </a:r>
          </a:p>
          <a:p>
            <a:r>
              <a:t>Voice-activated system feedback</a:t>
            </a:r>
          </a:p>
          <a:p>
            <a:r>
              <a:t>HUD using transparent OLED or glasses</a:t>
            </a:r>
          </a:p>
          <a:p>
            <a:r>
              <a:rPr sz="1200" b="1"/>
              <a:t>
Code Snippet:
audio = r.listen(source)
command = r.recognize_google(audio)
engine.say(command)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Repulsor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10W LED + Boost Converter</a:t>
            </a:r>
          </a:p>
          <a:p>
            <a:r>
              <a:t>Hand Gesture Trigger (Flex/Accel)</a:t>
            </a:r>
          </a:p>
          <a:p>
            <a:r>
              <a:t>Sound Module (DFPlayer) + Arduino</a:t>
            </a:r>
          </a:p>
          <a:p>
            <a:r>
              <a:t>Mounted in Palm with LED Flash + Sound</a:t>
            </a:r>
          </a:p>
          <a:p>
            <a:r>
              <a:rPr sz="1200" b="1"/>
              <a:t>
Code Snippet:
analogWrite(LED, 255); // Blast
DFPlayer -&gt; Audio Trigger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Control 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5x Flex Sensors (fingers) + MPU6050</a:t>
            </a:r>
          </a:p>
          <a:p>
            <a:r>
              <a:t>Wireless TX/RX (e.g. NRF24L01)</a:t>
            </a:r>
          </a:p>
          <a:p>
            <a:r>
              <a:t>Arduino Reads Gestures and Sends to Suit</a:t>
            </a:r>
          </a:p>
          <a:p>
            <a:r>
              <a:t>Mapped to Motor or LED Actions</a:t>
            </a:r>
          </a:p>
          <a:p>
            <a:r>
              <a:rPr sz="1200" b="1"/>
              <a:t>
Code Snippet:
int ax = mpu.getAccelerationX();
Serial.println(ax);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Armor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/>
          </a:p>
          <a:p>
            <a:r>
              <a:t>Material: Polycarbonate / 3D-Printed ABS</a:t>
            </a:r>
          </a:p>
          <a:p>
            <a:r>
              <a:t>Painted with Automotive Red + Gold</a:t>
            </a:r>
          </a:p>
          <a:p>
            <a:r>
              <a:t>Arc Reactor: LED Ring + Diffuser</a:t>
            </a:r>
          </a:p>
          <a:p>
            <a:r>
              <a:t>Fades using analogWrite on PWM pin</a:t>
            </a:r>
          </a:p>
          <a:p>
            <a:r>
              <a:rPr sz="1200" b="1"/>
              <a:t>
Code Snippet:
for (int i = 0; i &lt; 255; i++) {
  analogWrite(LED, i);
  delay(10);
}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2</TotalTime>
  <Words>422</Words>
  <Application>Microsoft Office PowerPoint</Application>
  <PresentationFormat>On-screen Show (4:3)</PresentationFormat>
  <Paragraphs>51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1" baseType="lpstr">
      <vt:lpstr>Arial</vt:lpstr>
      <vt:lpstr>Century Gothic</vt:lpstr>
      <vt:lpstr>Vapor Trail</vt:lpstr>
      <vt:lpstr>Iron Man Suit Module Guide (1 to 7)</vt:lpstr>
      <vt:lpstr>1. Power System</vt:lpstr>
      <vt:lpstr>2. Flight System</vt:lpstr>
      <vt:lpstr>3. Exoskeleton</vt:lpstr>
      <vt:lpstr>4. AI + HUD</vt:lpstr>
      <vt:lpstr>5. Repulsor</vt:lpstr>
      <vt:lpstr>6. Control System</vt:lpstr>
      <vt:lpstr>7. Armor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Satyam ps</dc:creator>
  <cp:keywords/>
  <dc:description>generated using python-pptx</dc:description>
  <cp:lastModifiedBy>Satyam ps</cp:lastModifiedBy>
  <cp:revision>2</cp:revision>
  <dcterms:created xsi:type="dcterms:W3CDTF">2013-01-27T09:14:16Z</dcterms:created>
  <dcterms:modified xsi:type="dcterms:W3CDTF">2025-07-08T15:45:37Z</dcterms:modified>
  <cp:category/>
</cp:coreProperties>
</file>