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Kumar Srivastava" userId="47c1359f37352a54" providerId="LiveId" clId="{CE19DF49-9A48-4A3D-8E1F-EB80A11E291F}"/>
    <pc:docChg chg="undo custSel addSld delSld modSld">
      <pc:chgData name="Swapnil Kumar Srivastava" userId="47c1359f37352a54" providerId="LiveId" clId="{CE19DF49-9A48-4A3D-8E1F-EB80A11E291F}" dt="2023-08-29T03:55:44.166" v="2140" actId="122"/>
      <pc:docMkLst>
        <pc:docMk/>
      </pc:docMkLst>
      <pc:sldChg chg="modSp mod">
        <pc:chgData name="Swapnil Kumar Srivastava" userId="47c1359f37352a54" providerId="LiveId" clId="{CE19DF49-9A48-4A3D-8E1F-EB80A11E291F}" dt="2023-08-29T02:35:40.185" v="12" actId="20577"/>
        <pc:sldMkLst>
          <pc:docMk/>
          <pc:sldMk cId="1142418465" sldId="258"/>
        </pc:sldMkLst>
        <pc:spChg chg="mod">
          <ac:chgData name="Swapnil Kumar Srivastava" userId="47c1359f37352a54" providerId="LiveId" clId="{CE19DF49-9A48-4A3D-8E1F-EB80A11E291F}" dt="2023-08-29T02:35:40.185" v="12" actId="20577"/>
          <ac:spMkLst>
            <pc:docMk/>
            <pc:sldMk cId="1142418465" sldId="258"/>
            <ac:spMk id="2" creationId="{DC15F876-DCA6-A0EC-C1A4-3C7345D33397}"/>
          </ac:spMkLst>
        </pc:spChg>
      </pc:sldChg>
      <pc:sldChg chg="modSp new mod">
        <pc:chgData name="Swapnil Kumar Srivastava" userId="47c1359f37352a54" providerId="LiveId" clId="{CE19DF49-9A48-4A3D-8E1F-EB80A11E291F}" dt="2023-08-29T03:05:46.295" v="622" actId="20577"/>
        <pc:sldMkLst>
          <pc:docMk/>
          <pc:sldMk cId="443448881" sldId="259"/>
        </pc:sldMkLst>
        <pc:spChg chg="mod">
          <ac:chgData name="Swapnil Kumar Srivastava" userId="47c1359f37352a54" providerId="LiveId" clId="{CE19DF49-9A48-4A3D-8E1F-EB80A11E291F}" dt="2023-08-29T02:38:17.950" v="37" actId="122"/>
          <ac:spMkLst>
            <pc:docMk/>
            <pc:sldMk cId="443448881" sldId="259"/>
            <ac:spMk id="2" creationId="{46E80407-D85C-DF9F-CC42-546EDEF2235D}"/>
          </ac:spMkLst>
        </pc:spChg>
        <pc:spChg chg="mod">
          <ac:chgData name="Swapnil Kumar Srivastava" userId="47c1359f37352a54" providerId="LiveId" clId="{CE19DF49-9A48-4A3D-8E1F-EB80A11E291F}" dt="2023-08-29T03:05:46.295" v="622" actId="20577"/>
          <ac:spMkLst>
            <pc:docMk/>
            <pc:sldMk cId="443448881" sldId="259"/>
            <ac:spMk id="3" creationId="{BB6BD24F-04AD-D62C-8039-B93ABCF8F799}"/>
          </ac:spMkLst>
        </pc:spChg>
      </pc:sldChg>
      <pc:sldChg chg="modSp new del mod">
        <pc:chgData name="Swapnil Kumar Srivastava" userId="47c1359f37352a54" providerId="LiveId" clId="{CE19DF49-9A48-4A3D-8E1F-EB80A11E291F}" dt="2023-08-29T02:37:51.356" v="21" actId="2696"/>
        <pc:sldMkLst>
          <pc:docMk/>
          <pc:sldMk cId="2061638568" sldId="259"/>
        </pc:sldMkLst>
        <pc:spChg chg="mod">
          <ac:chgData name="Swapnil Kumar Srivastava" userId="47c1359f37352a54" providerId="LiveId" clId="{CE19DF49-9A48-4A3D-8E1F-EB80A11E291F}" dt="2023-08-29T02:37:36.159" v="20" actId="122"/>
          <ac:spMkLst>
            <pc:docMk/>
            <pc:sldMk cId="2061638568" sldId="259"/>
            <ac:spMk id="2" creationId="{016B6C48-8C58-CA75-F787-C9631C9610B6}"/>
          </ac:spMkLst>
        </pc:spChg>
      </pc:sldChg>
      <pc:sldChg chg="modSp new mod">
        <pc:chgData name="Swapnil Kumar Srivastava" userId="47c1359f37352a54" providerId="LiveId" clId="{CE19DF49-9A48-4A3D-8E1F-EB80A11E291F}" dt="2023-08-29T02:43:30.304" v="189" actId="20577"/>
        <pc:sldMkLst>
          <pc:docMk/>
          <pc:sldMk cId="3447379082" sldId="260"/>
        </pc:sldMkLst>
        <pc:spChg chg="mod">
          <ac:chgData name="Swapnil Kumar Srivastava" userId="47c1359f37352a54" providerId="LiveId" clId="{CE19DF49-9A48-4A3D-8E1F-EB80A11E291F}" dt="2023-08-29T02:42:46.474" v="162" actId="122"/>
          <ac:spMkLst>
            <pc:docMk/>
            <pc:sldMk cId="3447379082" sldId="260"/>
            <ac:spMk id="2" creationId="{9CA2D928-461B-C972-7556-2E7BA13BC9E0}"/>
          </ac:spMkLst>
        </pc:spChg>
        <pc:spChg chg="mod">
          <ac:chgData name="Swapnil Kumar Srivastava" userId="47c1359f37352a54" providerId="LiveId" clId="{CE19DF49-9A48-4A3D-8E1F-EB80A11E291F}" dt="2023-08-29T02:43:30.304" v="189" actId="20577"/>
          <ac:spMkLst>
            <pc:docMk/>
            <pc:sldMk cId="3447379082" sldId="260"/>
            <ac:spMk id="3" creationId="{D3424C00-E8F4-E61A-F75C-02FFAE1D5A77}"/>
          </ac:spMkLst>
        </pc:spChg>
      </pc:sldChg>
      <pc:sldChg chg="addSp delSp modSp new mod modClrScheme chgLayout">
        <pc:chgData name="Swapnil Kumar Srivastava" userId="47c1359f37352a54" providerId="LiveId" clId="{CE19DF49-9A48-4A3D-8E1F-EB80A11E291F}" dt="2023-08-29T02:52:06.566" v="335" actId="20577"/>
        <pc:sldMkLst>
          <pc:docMk/>
          <pc:sldMk cId="3765439163" sldId="261"/>
        </pc:sldMkLst>
        <pc:spChg chg="del mod ord">
          <ac:chgData name="Swapnil Kumar Srivastava" userId="47c1359f37352a54" providerId="LiveId" clId="{CE19DF49-9A48-4A3D-8E1F-EB80A11E291F}" dt="2023-08-29T02:46:11.130" v="215" actId="700"/>
          <ac:spMkLst>
            <pc:docMk/>
            <pc:sldMk cId="3765439163" sldId="261"/>
            <ac:spMk id="2" creationId="{BB76823C-6C9E-8BC6-DE3B-D77332A0A659}"/>
          </ac:spMkLst>
        </pc:spChg>
        <pc:spChg chg="add mod ord">
          <ac:chgData name="Swapnil Kumar Srivastava" userId="47c1359f37352a54" providerId="LiveId" clId="{CE19DF49-9A48-4A3D-8E1F-EB80A11E291F}" dt="2023-08-29T02:46:22.280" v="225" actId="122"/>
          <ac:spMkLst>
            <pc:docMk/>
            <pc:sldMk cId="3765439163" sldId="261"/>
            <ac:spMk id="3" creationId="{D9F5DAEF-8BA4-7CF8-3BF2-8A32070282A8}"/>
          </ac:spMkLst>
        </pc:spChg>
        <pc:spChg chg="add mod ord">
          <ac:chgData name="Swapnil Kumar Srivastava" userId="47c1359f37352a54" providerId="LiveId" clId="{CE19DF49-9A48-4A3D-8E1F-EB80A11E291F}" dt="2023-08-29T02:52:06.566" v="335" actId="20577"/>
          <ac:spMkLst>
            <pc:docMk/>
            <pc:sldMk cId="3765439163" sldId="261"/>
            <ac:spMk id="4" creationId="{E7ABAF84-C45E-9F47-5649-87283B8147F0}"/>
          </ac:spMkLst>
        </pc:spChg>
      </pc:sldChg>
      <pc:sldChg chg="modSp new mod">
        <pc:chgData name="Swapnil Kumar Srivastava" userId="47c1359f37352a54" providerId="LiveId" clId="{CE19DF49-9A48-4A3D-8E1F-EB80A11E291F}" dt="2023-08-29T03:00:12.084" v="412" actId="20577"/>
        <pc:sldMkLst>
          <pc:docMk/>
          <pc:sldMk cId="3098426509" sldId="262"/>
        </pc:sldMkLst>
        <pc:spChg chg="mod">
          <ac:chgData name="Swapnil Kumar Srivastava" userId="47c1359f37352a54" providerId="LiveId" clId="{CE19DF49-9A48-4A3D-8E1F-EB80A11E291F}" dt="2023-08-29T02:57:23.370" v="344" actId="122"/>
          <ac:spMkLst>
            <pc:docMk/>
            <pc:sldMk cId="3098426509" sldId="262"/>
            <ac:spMk id="2" creationId="{3D8A289B-272E-A9B5-2F2E-6362D4963B15}"/>
          </ac:spMkLst>
        </pc:spChg>
        <pc:spChg chg="mod">
          <ac:chgData name="Swapnil Kumar Srivastava" userId="47c1359f37352a54" providerId="LiveId" clId="{CE19DF49-9A48-4A3D-8E1F-EB80A11E291F}" dt="2023-08-29T03:00:12.084" v="412" actId="20577"/>
          <ac:spMkLst>
            <pc:docMk/>
            <pc:sldMk cId="3098426509" sldId="262"/>
            <ac:spMk id="3" creationId="{570257F6-995A-2529-0810-F0E93275B538}"/>
          </ac:spMkLst>
        </pc:spChg>
      </pc:sldChg>
      <pc:sldChg chg="modSp new mod">
        <pc:chgData name="Swapnil Kumar Srivastava" userId="47c1359f37352a54" providerId="LiveId" clId="{CE19DF49-9A48-4A3D-8E1F-EB80A11E291F}" dt="2023-08-29T03:04:42.664" v="616" actId="20577"/>
        <pc:sldMkLst>
          <pc:docMk/>
          <pc:sldMk cId="3374325933" sldId="263"/>
        </pc:sldMkLst>
        <pc:spChg chg="mod">
          <ac:chgData name="Swapnil Kumar Srivastava" userId="47c1359f37352a54" providerId="LiveId" clId="{CE19DF49-9A48-4A3D-8E1F-EB80A11E291F}" dt="2023-08-29T03:01:05.621" v="421" actId="122"/>
          <ac:spMkLst>
            <pc:docMk/>
            <pc:sldMk cId="3374325933" sldId="263"/>
            <ac:spMk id="2" creationId="{A3EF4127-08A1-9A5A-120F-BD8E7485DACC}"/>
          </ac:spMkLst>
        </pc:spChg>
        <pc:spChg chg="mod">
          <ac:chgData name="Swapnil Kumar Srivastava" userId="47c1359f37352a54" providerId="LiveId" clId="{CE19DF49-9A48-4A3D-8E1F-EB80A11E291F}" dt="2023-08-29T03:04:42.664" v="616" actId="20577"/>
          <ac:spMkLst>
            <pc:docMk/>
            <pc:sldMk cId="3374325933" sldId="263"/>
            <ac:spMk id="3" creationId="{743B026C-7490-3309-6418-6FC5A1CF28B7}"/>
          </ac:spMkLst>
        </pc:spChg>
      </pc:sldChg>
      <pc:sldChg chg="modSp new mod">
        <pc:chgData name="Swapnil Kumar Srivastava" userId="47c1359f37352a54" providerId="LiveId" clId="{CE19DF49-9A48-4A3D-8E1F-EB80A11E291F}" dt="2023-08-29T03:16:09.775" v="914" actId="115"/>
        <pc:sldMkLst>
          <pc:docMk/>
          <pc:sldMk cId="3096698038" sldId="264"/>
        </pc:sldMkLst>
        <pc:spChg chg="mod">
          <ac:chgData name="Swapnil Kumar Srivastava" userId="47c1359f37352a54" providerId="LiveId" clId="{CE19DF49-9A48-4A3D-8E1F-EB80A11E291F}" dt="2023-08-29T03:12:40.188" v="632" actId="122"/>
          <ac:spMkLst>
            <pc:docMk/>
            <pc:sldMk cId="3096698038" sldId="264"/>
            <ac:spMk id="2" creationId="{7013A256-C103-E8BE-0243-88103ACA1C6E}"/>
          </ac:spMkLst>
        </pc:spChg>
        <pc:spChg chg="mod">
          <ac:chgData name="Swapnil Kumar Srivastava" userId="47c1359f37352a54" providerId="LiveId" clId="{CE19DF49-9A48-4A3D-8E1F-EB80A11E291F}" dt="2023-08-29T03:16:09.775" v="914" actId="115"/>
          <ac:spMkLst>
            <pc:docMk/>
            <pc:sldMk cId="3096698038" sldId="264"/>
            <ac:spMk id="3" creationId="{EEA89778-EC71-4FC1-954F-74E8350A69ED}"/>
          </ac:spMkLst>
        </pc:spChg>
      </pc:sldChg>
      <pc:sldChg chg="modSp new mod">
        <pc:chgData name="Swapnil Kumar Srivastava" userId="47c1359f37352a54" providerId="LiveId" clId="{CE19DF49-9A48-4A3D-8E1F-EB80A11E291F}" dt="2023-08-29T03:20:51.483" v="1298" actId="20577"/>
        <pc:sldMkLst>
          <pc:docMk/>
          <pc:sldMk cId="3979892177" sldId="265"/>
        </pc:sldMkLst>
        <pc:spChg chg="mod">
          <ac:chgData name="Swapnil Kumar Srivastava" userId="47c1359f37352a54" providerId="LiveId" clId="{CE19DF49-9A48-4A3D-8E1F-EB80A11E291F}" dt="2023-08-29T03:16:42.336" v="923" actId="122"/>
          <ac:spMkLst>
            <pc:docMk/>
            <pc:sldMk cId="3979892177" sldId="265"/>
            <ac:spMk id="2" creationId="{35A01B88-11F4-82B7-4987-9316F0907D03}"/>
          </ac:spMkLst>
        </pc:spChg>
        <pc:spChg chg="mod">
          <ac:chgData name="Swapnil Kumar Srivastava" userId="47c1359f37352a54" providerId="LiveId" clId="{CE19DF49-9A48-4A3D-8E1F-EB80A11E291F}" dt="2023-08-29T03:20:51.483" v="1298" actId="20577"/>
          <ac:spMkLst>
            <pc:docMk/>
            <pc:sldMk cId="3979892177" sldId="265"/>
            <ac:spMk id="3" creationId="{1833AE77-07BD-C037-552D-66CCF5683214}"/>
          </ac:spMkLst>
        </pc:spChg>
      </pc:sldChg>
      <pc:sldChg chg="modSp new mod">
        <pc:chgData name="Swapnil Kumar Srivastava" userId="47c1359f37352a54" providerId="LiveId" clId="{CE19DF49-9A48-4A3D-8E1F-EB80A11E291F}" dt="2023-08-29T03:55:11.003" v="2133" actId="122"/>
        <pc:sldMkLst>
          <pc:docMk/>
          <pc:sldMk cId="3461606908" sldId="266"/>
        </pc:sldMkLst>
        <pc:spChg chg="mod">
          <ac:chgData name="Swapnil Kumar Srivastava" userId="47c1359f37352a54" providerId="LiveId" clId="{CE19DF49-9A48-4A3D-8E1F-EB80A11E291F}" dt="2023-08-29T03:55:11.003" v="2133" actId="122"/>
          <ac:spMkLst>
            <pc:docMk/>
            <pc:sldMk cId="3461606908" sldId="266"/>
            <ac:spMk id="2" creationId="{3FD18CD9-04D0-DAE4-E8EA-1F33D813F364}"/>
          </ac:spMkLst>
        </pc:spChg>
        <pc:spChg chg="mod">
          <ac:chgData name="Swapnil Kumar Srivastava" userId="47c1359f37352a54" providerId="LiveId" clId="{CE19DF49-9A48-4A3D-8E1F-EB80A11E291F}" dt="2023-08-29T03:31:24.209" v="1743" actId="20577"/>
          <ac:spMkLst>
            <pc:docMk/>
            <pc:sldMk cId="3461606908" sldId="266"/>
            <ac:spMk id="3" creationId="{D63146A5-473B-5D4E-3FCB-A386A8E3DADA}"/>
          </ac:spMkLst>
        </pc:spChg>
      </pc:sldChg>
      <pc:sldChg chg="addSp delSp modSp new mod">
        <pc:chgData name="Swapnil Kumar Srivastava" userId="47c1359f37352a54" providerId="LiveId" clId="{CE19DF49-9A48-4A3D-8E1F-EB80A11E291F}" dt="2023-08-29T03:55:17.210" v="2134" actId="122"/>
        <pc:sldMkLst>
          <pc:docMk/>
          <pc:sldMk cId="1090269116" sldId="267"/>
        </pc:sldMkLst>
        <pc:spChg chg="mod">
          <ac:chgData name="Swapnil Kumar Srivastava" userId="47c1359f37352a54" providerId="LiveId" clId="{CE19DF49-9A48-4A3D-8E1F-EB80A11E291F}" dt="2023-08-29T03:55:17.210" v="2134" actId="122"/>
          <ac:spMkLst>
            <pc:docMk/>
            <pc:sldMk cId="1090269116" sldId="267"/>
            <ac:spMk id="2" creationId="{D2F63542-16FE-0702-AF25-3896B0790EB0}"/>
          </ac:spMkLst>
        </pc:spChg>
        <pc:spChg chg="mod">
          <ac:chgData name="Swapnil Kumar Srivastava" userId="47c1359f37352a54" providerId="LiveId" clId="{CE19DF49-9A48-4A3D-8E1F-EB80A11E291F}" dt="2023-08-29T03:33:32.784" v="1767" actId="20577"/>
          <ac:spMkLst>
            <pc:docMk/>
            <pc:sldMk cId="1090269116" sldId="267"/>
            <ac:spMk id="3" creationId="{5DD5C826-E6E1-1FBD-EB04-F0BADD6C5557}"/>
          </ac:spMkLst>
        </pc:spChg>
        <pc:picChg chg="add del mod">
          <ac:chgData name="Swapnil Kumar Srivastava" userId="47c1359f37352a54" providerId="LiveId" clId="{CE19DF49-9A48-4A3D-8E1F-EB80A11E291F}" dt="2023-08-29T03:33:10.681" v="1764" actId="931"/>
          <ac:picMkLst>
            <pc:docMk/>
            <pc:sldMk cId="1090269116" sldId="267"/>
            <ac:picMk id="5" creationId="{DCDF252D-6B73-21D2-1F23-E81FFBF4126C}"/>
          </ac:picMkLst>
        </pc:picChg>
        <pc:picChg chg="add del mod">
          <ac:chgData name="Swapnil Kumar Srivastava" userId="47c1359f37352a54" providerId="LiveId" clId="{CE19DF49-9A48-4A3D-8E1F-EB80A11E291F}" dt="2023-08-29T03:33:21.105" v="1766" actId="931"/>
          <ac:picMkLst>
            <pc:docMk/>
            <pc:sldMk cId="1090269116" sldId="267"/>
            <ac:picMk id="7" creationId="{4F093BEB-6949-F799-AEB4-8D5CCF4B0A47}"/>
          </ac:picMkLst>
        </pc:picChg>
        <pc:picChg chg="add mod">
          <ac:chgData name="Swapnil Kumar Srivastava" userId="47c1359f37352a54" providerId="LiveId" clId="{CE19DF49-9A48-4A3D-8E1F-EB80A11E291F}" dt="2023-08-29T03:34:09.049" v="1772" actId="1076"/>
          <ac:picMkLst>
            <pc:docMk/>
            <pc:sldMk cId="1090269116" sldId="267"/>
            <ac:picMk id="9" creationId="{3DF99B08-3E48-5EFB-B04B-8CBBB3336DED}"/>
          </ac:picMkLst>
        </pc:picChg>
      </pc:sldChg>
      <pc:sldChg chg="addSp modSp new mod">
        <pc:chgData name="Swapnil Kumar Srivastava" userId="47c1359f37352a54" providerId="LiveId" clId="{CE19DF49-9A48-4A3D-8E1F-EB80A11E291F}" dt="2023-08-29T03:55:25.170" v="2136" actId="122"/>
        <pc:sldMkLst>
          <pc:docMk/>
          <pc:sldMk cId="1453792303" sldId="268"/>
        </pc:sldMkLst>
        <pc:spChg chg="mod">
          <ac:chgData name="Swapnil Kumar Srivastava" userId="47c1359f37352a54" providerId="LiveId" clId="{CE19DF49-9A48-4A3D-8E1F-EB80A11E291F}" dt="2023-08-29T03:55:25.170" v="2136" actId="122"/>
          <ac:spMkLst>
            <pc:docMk/>
            <pc:sldMk cId="1453792303" sldId="268"/>
            <ac:spMk id="2" creationId="{7E8E3C86-05F2-A985-0C02-ED9CBC3F2D13}"/>
          </ac:spMkLst>
        </pc:spChg>
        <pc:spChg chg="mod">
          <ac:chgData name="Swapnil Kumar Srivastava" userId="47c1359f37352a54" providerId="LiveId" clId="{CE19DF49-9A48-4A3D-8E1F-EB80A11E291F}" dt="2023-08-29T03:34:37.246" v="1783" actId="20577"/>
          <ac:spMkLst>
            <pc:docMk/>
            <pc:sldMk cId="1453792303" sldId="268"/>
            <ac:spMk id="3" creationId="{BAE12894-F7AC-BA24-FFE5-347231982325}"/>
          </ac:spMkLst>
        </pc:spChg>
        <pc:picChg chg="add mod">
          <ac:chgData name="Swapnil Kumar Srivastava" userId="47c1359f37352a54" providerId="LiveId" clId="{CE19DF49-9A48-4A3D-8E1F-EB80A11E291F}" dt="2023-08-29T03:35:04.551" v="1788" actId="1076"/>
          <ac:picMkLst>
            <pc:docMk/>
            <pc:sldMk cId="1453792303" sldId="268"/>
            <ac:picMk id="5" creationId="{4C3D5B92-587E-946F-BA35-A7F900E582E6}"/>
          </ac:picMkLst>
        </pc:picChg>
      </pc:sldChg>
      <pc:sldChg chg="addSp modSp new mod">
        <pc:chgData name="Swapnil Kumar Srivastava" userId="47c1359f37352a54" providerId="LiveId" clId="{CE19DF49-9A48-4A3D-8E1F-EB80A11E291F}" dt="2023-08-29T03:55:34.392" v="2138" actId="122"/>
        <pc:sldMkLst>
          <pc:docMk/>
          <pc:sldMk cId="341297094" sldId="269"/>
        </pc:sldMkLst>
        <pc:spChg chg="mod">
          <ac:chgData name="Swapnil Kumar Srivastava" userId="47c1359f37352a54" providerId="LiveId" clId="{CE19DF49-9A48-4A3D-8E1F-EB80A11E291F}" dt="2023-08-29T03:55:34.392" v="2138" actId="122"/>
          <ac:spMkLst>
            <pc:docMk/>
            <pc:sldMk cId="341297094" sldId="269"/>
            <ac:spMk id="2" creationId="{AC246A2D-38CE-26AE-DA99-749D4A42D24D}"/>
          </ac:spMkLst>
        </pc:spChg>
        <pc:spChg chg="mod">
          <ac:chgData name="Swapnil Kumar Srivastava" userId="47c1359f37352a54" providerId="LiveId" clId="{CE19DF49-9A48-4A3D-8E1F-EB80A11E291F}" dt="2023-08-29T03:36:02.413" v="1803" actId="20577"/>
          <ac:spMkLst>
            <pc:docMk/>
            <pc:sldMk cId="341297094" sldId="269"/>
            <ac:spMk id="3" creationId="{92225254-8DCD-A71F-A1DF-63446CF7D9A6}"/>
          </ac:spMkLst>
        </pc:spChg>
        <pc:picChg chg="add mod">
          <ac:chgData name="Swapnil Kumar Srivastava" userId="47c1359f37352a54" providerId="LiveId" clId="{CE19DF49-9A48-4A3D-8E1F-EB80A11E291F}" dt="2023-08-29T03:36:46.908" v="1809" actId="14100"/>
          <ac:picMkLst>
            <pc:docMk/>
            <pc:sldMk cId="341297094" sldId="269"/>
            <ac:picMk id="5" creationId="{8DDBD331-9C25-8F64-2D30-DE3919F6D445}"/>
          </ac:picMkLst>
        </pc:picChg>
      </pc:sldChg>
      <pc:sldChg chg="addSp modSp new mod">
        <pc:chgData name="Swapnil Kumar Srivastava" userId="47c1359f37352a54" providerId="LiveId" clId="{CE19DF49-9A48-4A3D-8E1F-EB80A11E291F}" dt="2023-08-29T03:54:43.036" v="2128" actId="122"/>
        <pc:sldMkLst>
          <pc:docMk/>
          <pc:sldMk cId="1463000980" sldId="270"/>
        </pc:sldMkLst>
        <pc:spChg chg="mod">
          <ac:chgData name="Swapnil Kumar Srivastava" userId="47c1359f37352a54" providerId="LiveId" clId="{CE19DF49-9A48-4A3D-8E1F-EB80A11E291F}" dt="2023-08-29T03:54:43.036" v="2128" actId="122"/>
          <ac:spMkLst>
            <pc:docMk/>
            <pc:sldMk cId="1463000980" sldId="270"/>
            <ac:spMk id="2" creationId="{D3875C24-4F5C-D187-F4FC-609CC599D875}"/>
          </ac:spMkLst>
        </pc:spChg>
        <pc:spChg chg="mod">
          <ac:chgData name="Swapnil Kumar Srivastava" userId="47c1359f37352a54" providerId="LiveId" clId="{CE19DF49-9A48-4A3D-8E1F-EB80A11E291F}" dt="2023-08-29T03:37:02.350" v="1821" actId="20577"/>
          <ac:spMkLst>
            <pc:docMk/>
            <pc:sldMk cId="1463000980" sldId="270"/>
            <ac:spMk id="3" creationId="{52FEB645-9662-F6D8-F231-F8356C003687}"/>
          </ac:spMkLst>
        </pc:spChg>
        <pc:picChg chg="add mod">
          <ac:chgData name="Swapnil Kumar Srivastava" userId="47c1359f37352a54" providerId="LiveId" clId="{CE19DF49-9A48-4A3D-8E1F-EB80A11E291F}" dt="2023-08-29T03:37:34.905" v="1826" actId="14100"/>
          <ac:picMkLst>
            <pc:docMk/>
            <pc:sldMk cId="1463000980" sldId="270"/>
            <ac:picMk id="5" creationId="{A23F86C3-BDC5-ABC5-CAF8-7F15E8DF3FB5}"/>
          </ac:picMkLst>
        </pc:picChg>
      </pc:sldChg>
      <pc:sldChg chg="addSp modSp new mod">
        <pc:chgData name="Swapnil Kumar Srivastava" userId="47c1359f37352a54" providerId="LiveId" clId="{CE19DF49-9A48-4A3D-8E1F-EB80A11E291F}" dt="2023-08-29T03:55:44.166" v="2140" actId="122"/>
        <pc:sldMkLst>
          <pc:docMk/>
          <pc:sldMk cId="2137648485" sldId="271"/>
        </pc:sldMkLst>
        <pc:spChg chg="mod">
          <ac:chgData name="Swapnil Kumar Srivastava" userId="47c1359f37352a54" providerId="LiveId" clId="{CE19DF49-9A48-4A3D-8E1F-EB80A11E291F}" dt="2023-08-29T03:55:44.166" v="2140" actId="122"/>
          <ac:spMkLst>
            <pc:docMk/>
            <pc:sldMk cId="2137648485" sldId="271"/>
            <ac:spMk id="2" creationId="{29F02578-B601-9FB8-CDAF-7DDA72B82FD3}"/>
          </ac:spMkLst>
        </pc:spChg>
        <pc:spChg chg="mod">
          <ac:chgData name="Swapnil Kumar Srivastava" userId="47c1359f37352a54" providerId="LiveId" clId="{CE19DF49-9A48-4A3D-8E1F-EB80A11E291F}" dt="2023-08-29T03:38:09.463" v="1853" actId="20577"/>
          <ac:spMkLst>
            <pc:docMk/>
            <pc:sldMk cId="2137648485" sldId="271"/>
            <ac:spMk id="3" creationId="{89200593-179D-63AD-2946-9777F8A15B32}"/>
          </ac:spMkLst>
        </pc:spChg>
        <pc:picChg chg="add mod">
          <ac:chgData name="Swapnil Kumar Srivastava" userId="47c1359f37352a54" providerId="LiveId" clId="{CE19DF49-9A48-4A3D-8E1F-EB80A11E291F}" dt="2023-08-29T03:38:32.906" v="1857" actId="1076"/>
          <ac:picMkLst>
            <pc:docMk/>
            <pc:sldMk cId="2137648485" sldId="271"/>
            <ac:picMk id="5" creationId="{D3DD5B4B-7711-8E6F-3768-C013592A049F}"/>
          </ac:picMkLst>
        </pc:picChg>
      </pc:sldChg>
      <pc:sldChg chg="new del">
        <pc:chgData name="Swapnil Kumar Srivastava" userId="47c1359f37352a54" providerId="LiveId" clId="{CE19DF49-9A48-4A3D-8E1F-EB80A11E291F}" dt="2023-08-29T03:40:30.931" v="1885" actId="2696"/>
        <pc:sldMkLst>
          <pc:docMk/>
          <pc:sldMk cId="1025638841" sldId="272"/>
        </pc:sldMkLst>
      </pc:sldChg>
      <pc:sldChg chg="new del">
        <pc:chgData name="Swapnil Kumar Srivastava" userId="47c1359f37352a54" providerId="LiveId" clId="{CE19DF49-9A48-4A3D-8E1F-EB80A11E291F}" dt="2023-08-29T03:40:34.499" v="1886" actId="2696"/>
        <pc:sldMkLst>
          <pc:docMk/>
          <pc:sldMk cId="79364393" sldId="273"/>
        </pc:sldMkLst>
      </pc:sldChg>
      <pc:sldChg chg="new del">
        <pc:chgData name="Swapnil Kumar Srivastava" userId="47c1359f37352a54" providerId="LiveId" clId="{CE19DF49-9A48-4A3D-8E1F-EB80A11E291F}" dt="2023-08-29T03:40:39.001" v="1887" actId="2696"/>
        <pc:sldMkLst>
          <pc:docMk/>
          <pc:sldMk cId="3348602726" sldId="274"/>
        </pc:sldMkLst>
      </pc:sldChg>
      <pc:sldChg chg="addSp delSp modSp new mod">
        <pc:chgData name="Swapnil Kumar Srivastava" userId="47c1359f37352a54" providerId="LiveId" clId="{CE19DF49-9A48-4A3D-8E1F-EB80A11E291F}" dt="2023-08-29T03:54:50.821" v="2130" actId="122"/>
        <pc:sldMkLst>
          <pc:docMk/>
          <pc:sldMk cId="1749033796" sldId="275"/>
        </pc:sldMkLst>
        <pc:spChg chg="mod">
          <ac:chgData name="Swapnil Kumar Srivastava" userId="47c1359f37352a54" providerId="LiveId" clId="{CE19DF49-9A48-4A3D-8E1F-EB80A11E291F}" dt="2023-08-29T03:54:50.821" v="2130" actId="122"/>
          <ac:spMkLst>
            <pc:docMk/>
            <pc:sldMk cId="1749033796" sldId="275"/>
            <ac:spMk id="2" creationId="{98FF9D56-895D-1092-83AA-BD4FEDBD2EEE}"/>
          </ac:spMkLst>
        </pc:spChg>
        <pc:spChg chg="add del mod">
          <ac:chgData name="Swapnil Kumar Srivastava" userId="47c1359f37352a54" providerId="LiveId" clId="{CE19DF49-9A48-4A3D-8E1F-EB80A11E291F}" dt="2023-08-29T03:39:46.252" v="1880" actId="20577"/>
          <ac:spMkLst>
            <pc:docMk/>
            <pc:sldMk cId="1749033796" sldId="275"/>
            <ac:spMk id="3" creationId="{81CB0653-FD47-987B-043E-1FBBA18FE074}"/>
          </ac:spMkLst>
        </pc:spChg>
        <pc:picChg chg="add del mod">
          <ac:chgData name="Swapnil Kumar Srivastava" userId="47c1359f37352a54" providerId="LiveId" clId="{CE19DF49-9A48-4A3D-8E1F-EB80A11E291F}" dt="2023-08-29T03:39:33.653" v="1865" actId="931"/>
          <ac:picMkLst>
            <pc:docMk/>
            <pc:sldMk cId="1749033796" sldId="275"/>
            <ac:picMk id="5" creationId="{DE3F0143-6E87-EC92-65FA-58C96D130D08}"/>
          </ac:picMkLst>
        </pc:picChg>
        <pc:picChg chg="add mod">
          <ac:chgData name="Swapnil Kumar Srivastava" userId="47c1359f37352a54" providerId="LiveId" clId="{CE19DF49-9A48-4A3D-8E1F-EB80A11E291F}" dt="2023-08-29T03:40:11.315" v="1884" actId="1076"/>
          <ac:picMkLst>
            <pc:docMk/>
            <pc:sldMk cId="1749033796" sldId="275"/>
            <ac:picMk id="7" creationId="{3CF31069-DC5B-CDBC-1511-EB5E98EBC161}"/>
          </ac:picMkLst>
        </pc:picChg>
      </pc:sldChg>
      <pc:sldChg chg="addSp modSp new mod">
        <pc:chgData name="Swapnil Kumar Srivastava" userId="47c1359f37352a54" providerId="LiveId" clId="{CE19DF49-9A48-4A3D-8E1F-EB80A11E291F}" dt="2023-08-29T03:54:59.459" v="2132" actId="122"/>
        <pc:sldMkLst>
          <pc:docMk/>
          <pc:sldMk cId="764559367" sldId="276"/>
        </pc:sldMkLst>
        <pc:spChg chg="mod">
          <ac:chgData name="Swapnil Kumar Srivastava" userId="47c1359f37352a54" providerId="LiveId" clId="{CE19DF49-9A48-4A3D-8E1F-EB80A11E291F}" dt="2023-08-29T03:54:59.459" v="2132" actId="122"/>
          <ac:spMkLst>
            <pc:docMk/>
            <pc:sldMk cId="764559367" sldId="276"/>
            <ac:spMk id="2" creationId="{903BA40B-E6C2-9A98-743F-6234379E952A}"/>
          </ac:spMkLst>
        </pc:spChg>
        <pc:spChg chg="mod">
          <ac:chgData name="Swapnil Kumar Srivastava" userId="47c1359f37352a54" providerId="LiveId" clId="{CE19DF49-9A48-4A3D-8E1F-EB80A11E291F}" dt="2023-08-29T03:41:48.833" v="1922" actId="20577"/>
          <ac:spMkLst>
            <pc:docMk/>
            <pc:sldMk cId="764559367" sldId="276"/>
            <ac:spMk id="3" creationId="{8E062BD8-2E26-A7BA-5842-9BA388C76E33}"/>
          </ac:spMkLst>
        </pc:spChg>
        <pc:picChg chg="add mod">
          <ac:chgData name="Swapnil Kumar Srivastava" userId="47c1359f37352a54" providerId="LiveId" clId="{CE19DF49-9A48-4A3D-8E1F-EB80A11E291F}" dt="2023-08-29T03:42:14.032" v="1927" actId="14100"/>
          <ac:picMkLst>
            <pc:docMk/>
            <pc:sldMk cId="764559367" sldId="276"/>
            <ac:picMk id="5" creationId="{F691B638-00D3-ACD1-8B9F-B6D5D8C3AEE8}"/>
          </ac:picMkLst>
        </pc:picChg>
      </pc:sldChg>
      <pc:sldChg chg="addSp modSp new mod">
        <pc:chgData name="Swapnil Kumar Srivastava" userId="47c1359f37352a54" providerId="LiveId" clId="{CE19DF49-9A48-4A3D-8E1F-EB80A11E291F}" dt="2023-08-29T03:54:34.044" v="2126" actId="122"/>
        <pc:sldMkLst>
          <pc:docMk/>
          <pc:sldMk cId="1979904223" sldId="277"/>
        </pc:sldMkLst>
        <pc:spChg chg="mod">
          <ac:chgData name="Swapnil Kumar Srivastava" userId="47c1359f37352a54" providerId="LiveId" clId="{CE19DF49-9A48-4A3D-8E1F-EB80A11E291F}" dt="2023-08-29T03:54:34.044" v="2126" actId="122"/>
          <ac:spMkLst>
            <pc:docMk/>
            <pc:sldMk cId="1979904223" sldId="277"/>
            <ac:spMk id="2" creationId="{930D0401-43D3-D41D-B059-73341738C5CB}"/>
          </ac:spMkLst>
        </pc:spChg>
        <pc:spChg chg="mod">
          <ac:chgData name="Swapnil Kumar Srivastava" userId="47c1359f37352a54" providerId="LiveId" clId="{CE19DF49-9A48-4A3D-8E1F-EB80A11E291F}" dt="2023-08-29T03:43:15.477" v="1972" actId="5793"/>
          <ac:spMkLst>
            <pc:docMk/>
            <pc:sldMk cId="1979904223" sldId="277"/>
            <ac:spMk id="3" creationId="{20FAA7DE-EC02-829C-E20E-23CDC844C5B7}"/>
          </ac:spMkLst>
        </pc:spChg>
        <pc:picChg chg="add mod">
          <ac:chgData name="Swapnil Kumar Srivastava" userId="47c1359f37352a54" providerId="LiveId" clId="{CE19DF49-9A48-4A3D-8E1F-EB80A11E291F}" dt="2023-08-29T03:43:51.195" v="1978" actId="1076"/>
          <ac:picMkLst>
            <pc:docMk/>
            <pc:sldMk cId="1979904223" sldId="277"/>
            <ac:picMk id="5" creationId="{E3DC303C-4D79-F942-83FC-98CB6EB2DFEB}"/>
          </ac:picMkLst>
        </pc:picChg>
      </pc:sldChg>
      <pc:sldChg chg="addSp modSp new mod">
        <pc:chgData name="Swapnil Kumar Srivastava" userId="47c1359f37352a54" providerId="LiveId" clId="{CE19DF49-9A48-4A3D-8E1F-EB80A11E291F}" dt="2023-08-29T03:54:22.629" v="2124" actId="122"/>
        <pc:sldMkLst>
          <pc:docMk/>
          <pc:sldMk cId="2957317195" sldId="278"/>
        </pc:sldMkLst>
        <pc:spChg chg="mod">
          <ac:chgData name="Swapnil Kumar Srivastava" userId="47c1359f37352a54" providerId="LiveId" clId="{CE19DF49-9A48-4A3D-8E1F-EB80A11E291F}" dt="2023-08-29T03:54:22.629" v="2124" actId="122"/>
          <ac:spMkLst>
            <pc:docMk/>
            <pc:sldMk cId="2957317195" sldId="278"/>
            <ac:spMk id="2" creationId="{A5F7D257-8DBE-F5D3-3CF0-7A24C4E0E410}"/>
          </ac:spMkLst>
        </pc:spChg>
        <pc:spChg chg="mod">
          <ac:chgData name="Swapnil Kumar Srivastava" userId="47c1359f37352a54" providerId="LiveId" clId="{CE19DF49-9A48-4A3D-8E1F-EB80A11E291F}" dt="2023-08-29T03:44:59.556" v="1997" actId="20577"/>
          <ac:spMkLst>
            <pc:docMk/>
            <pc:sldMk cId="2957317195" sldId="278"/>
            <ac:spMk id="3" creationId="{A4279046-27EF-6785-59C9-2877574855EA}"/>
          </ac:spMkLst>
        </pc:spChg>
        <pc:picChg chg="add mod">
          <ac:chgData name="Swapnil Kumar Srivastava" userId="47c1359f37352a54" providerId="LiveId" clId="{CE19DF49-9A48-4A3D-8E1F-EB80A11E291F}" dt="2023-08-29T03:45:34.670" v="2003" actId="1076"/>
          <ac:picMkLst>
            <pc:docMk/>
            <pc:sldMk cId="2957317195" sldId="278"/>
            <ac:picMk id="5" creationId="{A42C039A-C8E2-D6D4-6B24-85856BAAE483}"/>
          </ac:picMkLst>
        </pc:picChg>
      </pc:sldChg>
      <pc:sldChg chg="addSp modSp new mod">
        <pc:chgData name="Swapnil Kumar Srivastava" userId="47c1359f37352a54" providerId="LiveId" clId="{CE19DF49-9A48-4A3D-8E1F-EB80A11E291F}" dt="2023-08-29T03:54:14.422" v="2122" actId="122"/>
        <pc:sldMkLst>
          <pc:docMk/>
          <pc:sldMk cId="364430864" sldId="279"/>
        </pc:sldMkLst>
        <pc:spChg chg="mod">
          <ac:chgData name="Swapnil Kumar Srivastava" userId="47c1359f37352a54" providerId="LiveId" clId="{CE19DF49-9A48-4A3D-8E1F-EB80A11E291F}" dt="2023-08-29T03:54:14.422" v="2122" actId="122"/>
          <ac:spMkLst>
            <pc:docMk/>
            <pc:sldMk cId="364430864" sldId="279"/>
            <ac:spMk id="2" creationId="{CA6E2765-58FB-8D70-9872-B946AB5DB3C4}"/>
          </ac:spMkLst>
        </pc:spChg>
        <pc:spChg chg="mod">
          <ac:chgData name="Swapnil Kumar Srivastava" userId="47c1359f37352a54" providerId="LiveId" clId="{CE19DF49-9A48-4A3D-8E1F-EB80A11E291F}" dt="2023-08-29T03:46:30.514" v="2043" actId="20577"/>
          <ac:spMkLst>
            <pc:docMk/>
            <pc:sldMk cId="364430864" sldId="279"/>
            <ac:spMk id="3" creationId="{20E55339-10DD-271D-3AF6-8E19B47D1390}"/>
          </ac:spMkLst>
        </pc:spChg>
        <pc:picChg chg="add mod">
          <ac:chgData name="Swapnil Kumar Srivastava" userId="47c1359f37352a54" providerId="LiveId" clId="{CE19DF49-9A48-4A3D-8E1F-EB80A11E291F}" dt="2023-08-29T03:47:06.916" v="2048" actId="1076"/>
          <ac:picMkLst>
            <pc:docMk/>
            <pc:sldMk cId="364430864" sldId="279"/>
            <ac:picMk id="5" creationId="{FE7D0DDC-B783-4488-CF82-8F794DD5B6E5}"/>
          </ac:picMkLst>
        </pc:picChg>
      </pc:sldChg>
      <pc:sldChg chg="addSp modSp new mod">
        <pc:chgData name="Swapnil Kumar Srivastava" userId="47c1359f37352a54" providerId="LiveId" clId="{CE19DF49-9A48-4A3D-8E1F-EB80A11E291F}" dt="2023-08-29T03:54:06.423" v="2120" actId="122"/>
        <pc:sldMkLst>
          <pc:docMk/>
          <pc:sldMk cId="1897218329" sldId="280"/>
        </pc:sldMkLst>
        <pc:spChg chg="mod">
          <ac:chgData name="Swapnil Kumar Srivastava" userId="47c1359f37352a54" providerId="LiveId" clId="{CE19DF49-9A48-4A3D-8E1F-EB80A11E291F}" dt="2023-08-29T03:54:06.423" v="2120" actId="122"/>
          <ac:spMkLst>
            <pc:docMk/>
            <pc:sldMk cId="1897218329" sldId="280"/>
            <ac:spMk id="2" creationId="{E67E8731-FA09-26F7-445B-2C9A90029241}"/>
          </ac:spMkLst>
        </pc:spChg>
        <pc:spChg chg="mod">
          <ac:chgData name="Swapnil Kumar Srivastava" userId="47c1359f37352a54" providerId="LiveId" clId="{CE19DF49-9A48-4A3D-8E1F-EB80A11E291F}" dt="2023-08-29T03:48:08.698" v="2051"/>
          <ac:spMkLst>
            <pc:docMk/>
            <pc:sldMk cId="1897218329" sldId="280"/>
            <ac:spMk id="3" creationId="{0B21ED84-E017-FA2F-9838-229D1F059B7B}"/>
          </ac:spMkLst>
        </pc:spChg>
        <pc:picChg chg="add mod">
          <ac:chgData name="Swapnil Kumar Srivastava" userId="47c1359f37352a54" providerId="LiveId" clId="{CE19DF49-9A48-4A3D-8E1F-EB80A11E291F}" dt="2023-08-29T03:48:35.064" v="2055" actId="1076"/>
          <ac:picMkLst>
            <pc:docMk/>
            <pc:sldMk cId="1897218329" sldId="280"/>
            <ac:picMk id="5" creationId="{CA2E0EA7-4632-E1A1-3F84-A8850D2C046C}"/>
          </ac:picMkLst>
        </pc:picChg>
      </pc:sldChg>
      <pc:sldChg chg="addSp modSp new mod">
        <pc:chgData name="Swapnil Kumar Srivastava" userId="47c1359f37352a54" providerId="LiveId" clId="{CE19DF49-9A48-4A3D-8E1F-EB80A11E291F}" dt="2023-08-29T03:53:41.490" v="2118" actId="122"/>
        <pc:sldMkLst>
          <pc:docMk/>
          <pc:sldMk cId="501916767" sldId="281"/>
        </pc:sldMkLst>
        <pc:spChg chg="mod">
          <ac:chgData name="Swapnil Kumar Srivastava" userId="47c1359f37352a54" providerId="LiveId" clId="{CE19DF49-9A48-4A3D-8E1F-EB80A11E291F}" dt="2023-08-29T03:53:41.490" v="2118" actId="122"/>
          <ac:spMkLst>
            <pc:docMk/>
            <pc:sldMk cId="501916767" sldId="281"/>
            <ac:spMk id="2" creationId="{60A6BAE2-CF0B-2D4D-4475-42823A5109D1}"/>
          </ac:spMkLst>
        </pc:spChg>
        <pc:spChg chg="mod">
          <ac:chgData name="Swapnil Kumar Srivastava" userId="47c1359f37352a54" providerId="LiveId" clId="{CE19DF49-9A48-4A3D-8E1F-EB80A11E291F}" dt="2023-08-29T03:49:26.887" v="2068" actId="20577"/>
          <ac:spMkLst>
            <pc:docMk/>
            <pc:sldMk cId="501916767" sldId="281"/>
            <ac:spMk id="3" creationId="{9ACDB6BA-BFB7-D458-06C5-F58A515A58F5}"/>
          </ac:spMkLst>
        </pc:spChg>
        <pc:picChg chg="add mod">
          <ac:chgData name="Swapnil Kumar Srivastava" userId="47c1359f37352a54" providerId="LiveId" clId="{CE19DF49-9A48-4A3D-8E1F-EB80A11E291F}" dt="2023-08-29T03:50:17.772" v="2072" actId="14100"/>
          <ac:picMkLst>
            <pc:docMk/>
            <pc:sldMk cId="501916767" sldId="281"/>
            <ac:picMk id="5" creationId="{99096B18-BE6D-2D84-21C8-240EB456AF04}"/>
          </ac:picMkLst>
        </pc:picChg>
      </pc:sldChg>
      <pc:sldChg chg="addSp modSp new mod">
        <pc:chgData name="Swapnil Kumar Srivastava" userId="47c1359f37352a54" providerId="LiveId" clId="{CE19DF49-9A48-4A3D-8E1F-EB80A11E291F}" dt="2023-08-29T03:53:29.930" v="2110" actId="122"/>
        <pc:sldMkLst>
          <pc:docMk/>
          <pc:sldMk cId="1748822183" sldId="282"/>
        </pc:sldMkLst>
        <pc:spChg chg="mod">
          <ac:chgData name="Swapnil Kumar Srivastava" userId="47c1359f37352a54" providerId="LiveId" clId="{CE19DF49-9A48-4A3D-8E1F-EB80A11E291F}" dt="2023-08-29T03:53:29.930" v="2110" actId="122"/>
          <ac:spMkLst>
            <pc:docMk/>
            <pc:sldMk cId="1748822183" sldId="282"/>
            <ac:spMk id="2" creationId="{9E64A67C-70E3-1F20-56C6-54EC2AFE4B3F}"/>
          </ac:spMkLst>
        </pc:spChg>
        <pc:spChg chg="mod">
          <ac:chgData name="Swapnil Kumar Srivastava" userId="47c1359f37352a54" providerId="LiveId" clId="{CE19DF49-9A48-4A3D-8E1F-EB80A11E291F}" dt="2023-08-29T03:52:20.889" v="2095" actId="20577"/>
          <ac:spMkLst>
            <pc:docMk/>
            <pc:sldMk cId="1748822183" sldId="282"/>
            <ac:spMk id="3" creationId="{8A49175E-B077-68B4-1A28-16C5BEFFCE7D}"/>
          </ac:spMkLst>
        </pc:spChg>
        <pc:picChg chg="add mod">
          <ac:chgData name="Swapnil Kumar Srivastava" userId="47c1359f37352a54" providerId="LiveId" clId="{CE19DF49-9A48-4A3D-8E1F-EB80A11E291F}" dt="2023-08-29T03:53:17.518" v="2100" actId="1076"/>
          <ac:picMkLst>
            <pc:docMk/>
            <pc:sldMk cId="1748822183" sldId="282"/>
            <ac:picMk id="5" creationId="{EC82A056-5BBC-1E4F-86CE-1647E08D29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E48E6-1F57-129D-41C3-304F91EE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735107"/>
            <a:ext cx="9603275" cy="256196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INSTITUTE FOR ADVANCED 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COMPUTING AND 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 DEVELOPMENT, AKURDI, PUNE</a:t>
            </a: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2000" dirty="0"/>
              <a:t>pg Dac march 2023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AD919C-E3C0-1B30-59AD-9CB89B6A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3202341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 presentation on CAREHUB (hospital facility app)</a:t>
            </a:r>
          </a:p>
          <a:p>
            <a:pPr marL="0" indent="0" algn="ctr">
              <a:buNone/>
            </a:pPr>
            <a:r>
              <a:rPr lang="en-IN" dirty="0"/>
              <a:t>Submitted by </a:t>
            </a:r>
          </a:p>
          <a:p>
            <a:pPr marL="0" indent="0" algn="just">
              <a:buNone/>
            </a:pPr>
            <a:r>
              <a:rPr lang="en-IN" dirty="0"/>
              <a:t>Project Guide					Project By-</a:t>
            </a:r>
          </a:p>
          <a:p>
            <a:pPr marL="0" indent="0" algn="just">
              <a:buNone/>
            </a:pPr>
            <a:r>
              <a:rPr lang="en-IN" dirty="0"/>
              <a:t>Mrs Gee	ta Darunte				Swapnil Kumar Srivastava (233103)</a:t>
            </a:r>
          </a:p>
          <a:p>
            <a:pPr marL="0" indent="0" algn="just">
              <a:buNone/>
            </a:pPr>
            <a:r>
              <a:rPr lang="en-IN" dirty="0"/>
              <a:t>						Shivam Bhosale (233088)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76C63-6D88-92EF-F224-FF342D7D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258" y="44973"/>
            <a:ext cx="3676650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1DBC8-35B6-1450-5691-5895B0EE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6" y="44973"/>
            <a:ext cx="2143125" cy="16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7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8CD9-04D0-DAE4-E8EA-1F33D81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46A5-473B-5D4E-3FCB-A386A8E3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 :- Created Navbar using React.js which is common for all pages.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Homepage :- having Sign In with username &amp; password.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Pages :- Admin Panel, Doctor Panel, Pharmacist Panel.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0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3542-16FE-0702-AF25-3896B079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C826-E6E1-1FBD-EB04-F0BADD6C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99B08-3E48-5EFB-B04B-8CBBB333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12" y="2019924"/>
            <a:ext cx="7261412" cy="40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6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3C86-05F2-A985-0C02-ED9CBC3F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2894-F7AC-BA24-FFE5-34723198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Homepage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D5B92-587E-946F-BA35-A7F900E5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33" y="2015732"/>
            <a:ext cx="5800165" cy="37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9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A2D-38CE-26AE-DA99-749D4A42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5254-8DCD-A71F-A1DF-63446CF7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Panel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BD331-9C25-8F64-2D30-DE3919F6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58" y="2015732"/>
            <a:ext cx="5880848" cy="36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5C24-4F5C-D187-F4FC-609CC599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B645-9662-F6D8-F231-F8356C00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Panel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F86C3-BDC5-ABC5-CAF8-7F15E8DF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36" y="2015732"/>
            <a:ext cx="7037294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0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2578-B601-9FB8-CDAF-7DDA72B8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0593-179D-63AD-2946-9777F8A1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profile :-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D5B4B-7711-8E6F-3768-C013592A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894" y="2015732"/>
            <a:ext cx="6203576" cy="39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9D56-895D-1092-83AA-BD4FEDBD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0653-FD47-987B-043E-1FBBA18F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Panel :-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31069-DC5B-CDBC-1511-EB5E98EB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93" y="2015732"/>
            <a:ext cx="7808259" cy="3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A40B-E6C2-9A98-743F-6234379E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2BD8-2E26-A7BA-5842-9BA388C7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Panel</a:t>
            </a:r>
          </a:p>
          <a:p>
            <a:pPr marL="0" indent="0">
              <a:buNone/>
            </a:pPr>
            <a:r>
              <a:rPr lang="en-US" dirty="0"/>
              <a:t>   (view Patient)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1B638-00D3-ACD1-8B9F-B6D5D8C3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59" y="2015732"/>
            <a:ext cx="8955741" cy="40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5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0401-43D3-D41D-B059-73341738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A7DE-EC02-829C-E20E-23CDC844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Admin Panel</a:t>
            </a:r>
          </a:p>
          <a:p>
            <a:pPr marL="0" indent="0">
              <a:buNone/>
            </a:pPr>
            <a:r>
              <a:rPr lang="en-US" dirty="0"/>
              <a:t>(view Appointed </a:t>
            </a:r>
          </a:p>
          <a:p>
            <a:pPr marL="0" indent="0">
              <a:buNone/>
            </a:pPr>
            <a:r>
              <a:rPr lang="en-US" dirty="0"/>
              <a:t>Patient)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C303C-4D79-F942-83FC-98CB6EB2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2" y="2015732"/>
            <a:ext cx="8875058" cy="38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D257-8DBE-F5D3-3CF0-7A24C4E0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9046-27EF-6785-59C9-28775748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IN" dirty="0"/>
              <a:t>harmacist </a:t>
            </a:r>
          </a:p>
          <a:p>
            <a:pPr marL="0" indent="0">
              <a:buNone/>
            </a:pPr>
            <a:r>
              <a:rPr lang="en-IN" dirty="0"/>
              <a:t>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C039A-C8E2-D6D4-6B24-85856BAA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17" y="1853754"/>
            <a:ext cx="9117106" cy="42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F876-DCA6-A0EC-C1A4-3C7345D3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rgbClr val="333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complete solution for Hospital Services and Activity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1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2765-58FB-8D70-9872-B946AB5D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5339-10DD-271D-3AF6-8E19B47D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Pharmacist</a:t>
            </a:r>
          </a:p>
          <a:p>
            <a:pPr marL="0" indent="0">
              <a:buNone/>
            </a:pPr>
            <a:r>
              <a:rPr lang="en-US" dirty="0"/>
              <a:t>Panel with </a:t>
            </a:r>
          </a:p>
          <a:p>
            <a:pPr marL="0" indent="0">
              <a:buNone/>
            </a:pPr>
            <a:r>
              <a:rPr lang="en-US" dirty="0"/>
              <a:t>Billing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D0DDC-B783-4488-CF82-8F794DD5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1" y="1853754"/>
            <a:ext cx="9278471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8731-FA09-26F7-445B-2C9A9002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ED84-E017-FA2F-9838-229D1F05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Pharmacist</a:t>
            </a:r>
          </a:p>
          <a:p>
            <a:pPr marL="0" indent="0">
              <a:buNone/>
            </a:pPr>
            <a:r>
              <a:rPr lang="en-US" dirty="0"/>
              <a:t>Panel with </a:t>
            </a:r>
          </a:p>
          <a:p>
            <a:pPr marL="0" indent="0">
              <a:buNone/>
            </a:pPr>
            <a:r>
              <a:rPr lang="en-US" dirty="0"/>
              <a:t>Billing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E0EA7-4632-E1A1-3F84-A8850D2C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3" y="2015732"/>
            <a:ext cx="9074897" cy="42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1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BAE2-CF0B-2D4D-4475-42823A51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B6BA-BFB7-D458-06C5-F58A515A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Updated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IN" dirty="0"/>
              <a:t>harmacist </a:t>
            </a:r>
          </a:p>
          <a:p>
            <a:pPr marL="0" indent="0">
              <a:buNone/>
            </a:pPr>
            <a:r>
              <a:rPr lang="en-IN" dirty="0"/>
              <a:t>Panel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96B18-BE6D-2D84-21C8-240EB456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34" y="1853754"/>
            <a:ext cx="9152965" cy="49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1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A67C-70E3-1F20-56C6-54EC2AFE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175E-B077-68B4-1A28-16C5BEFF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2A056-5BBC-1E4F-86CE-1647E08D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09" y="1853754"/>
            <a:ext cx="7566212" cy="45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8885-C76C-79A4-BDE8-399F614F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9716-2809-4921-6B1F-A05CB805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Future Enhancements</a:t>
            </a:r>
          </a:p>
          <a:p>
            <a:r>
              <a:rPr lang="en-US" dirty="0"/>
              <a:t>Online Payment Method</a:t>
            </a:r>
          </a:p>
          <a:p>
            <a:r>
              <a:rPr lang="en-US" dirty="0"/>
              <a:t>Medicine delivery services to home</a:t>
            </a:r>
          </a:p>
          <a:p>
            <a:r>
              <a:rPr lang="en-IN" i="0" dirty="0">
                <a:effectLst/>
                <a:latin typeface="Söhne"/>
              </a:rPr>
              <a:t>Automated Follow-Up Reminders via email, sms etc.</a:t>
            </a:r>
          </a:p>
          <a:p>
            <a:r>
              <a:rPr lang="en-IN" i="0" dirty="0">
                <a:effectLst/>
                <a:latin typeface="Söhne"/>
              </a:rPr>
              <a:t>Patient Feedback and Surveys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38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5690-A500-9E0D-635A-7C3A56FD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D8DB-5AAA-DA89-4788-A9A317B8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84619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5DAEF-8BA4-7CF8-3BF2-8A320702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AF84-C45E-9F47-5649-87283B81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CAREHUB is a Hospital Management system(HMS) which </a:t>
            </a:r>
            <a:r>
              <a:rPr 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registration of patients, storing their details into the system, giving fast medical facilities by scheduling appointments with doctors and also computerized billing in the pharmacy, and labs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software has the facility to give a unique id for every patient and stores the details of every patient and the staff automatically.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3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289B-272E-A9B5-2F2E-6362D496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57F6-995A-2529-0810-F0E9327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CAREHUB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Medical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 Scheduling.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Analytics and Reporting.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Billing and Management.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42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0407-D85C-DF9F-CC42-546EDEF2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D24F-04AD-D62C-8039-B93ABCF8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Software</a:t>
            </a:r>
            <a:r>
              <a:rPr lang="en-US" i="0" dirty="0">
                <a:solidFill>
                  <a:srgbClr val="333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targets to provide complete solution for Hospital and related services. The software Includes following Roles: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Receptionist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Patient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Doctor</a:t>
            </a:r>
          </a:p>
          <a:p>
            <a:r>
              <a:rPr lang="en-US" dirty="0">
                <a:solidFill>
                  <a:srgbClr val="33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Ward Incharge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D928-461B-C972-7556-2E7BA13B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4C00-E8F4-E61A-F75C-02FFAE1D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Incharge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Pharmacist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7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4127-08A1-9A5A-120F-BD8E748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026C-7490-3309-6418-6FC5A1CF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  <a:p>
            <a:pPr marL="0" indent="0" algn="ctr">
              <a:buNone/>
            </a:pP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 :-  J2EE, SpringBoot, MySQL, Hibernate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 :- HTML, CSS, React Js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 &amp; Backend connection with the help of Axios through REST API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2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A256-C103-E8BE-0243-88103AC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9778-EC71-4FC1-954F-74E8350A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 Design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database according to E-R diagram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Inserted data with the help of SQL queries</a:t>
            </a: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Problem :-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everytime required to SQL queries to fill the data into database</a:t>
            </a: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Solution :-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So we used Hibernate to insert data directly into database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9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1B88-11F4-82B7-4987-9316F090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Carehub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AE77-07BD-C037-552D-66CCF568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DTOS(data transfer/ transaction object): - storing the data from frontend and store in the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:- service layer used repository(DAO/DTOS) to perform the CRUD operation i.e the business logic.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Controller :- controller accept request from user go to the service layer and work on the request which is sent by user.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921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551</TotalTime>
  <Words>471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Gill Sans MT</vt:lpstr>
      <vt:lpstr>Google Sans</vt:lpstr>
      <vt:lpstr>Söhne</vt:lpstr>
      <vt:lpstr>Times New Roman</vt:lpstr>
      <vt:lpstr>Gallery</vt:lpstr>
      <vt:lpstr>INSTITUTE FOR ADVANCED  COMPUTING AND  SOFTWARE DEVELOPMENT, AKURDI, PUNE    pg Dac march 2023</vt:lpstr>
      <vt:lpstr>CAREHUB       A complete solution for Hospital Services and Activity</vt:lpstr>
      <vt:lpstr>carehub</vt:lpstr>
      <vt:lpstr>carehub</vt:lpstr>
      <vt:lpstr> 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  <vt:lpstr>carehub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PG-DAC March 2023 c-dac iacsd, akurdi pune</dc:title>
  <dc:creator>Swapnil Kumar Srivastava</dc:creator>
  <cp:lastModifiedBy>Swapnil Kumar Srivastava</cp:lastModifiedBy>
  <cp:revision>13</cp:revision>
  <dcterms:created xsi:type="dcterms:W3CDTF">2023-08-29T02:19:07Z</dcterms:created>
  <dcterms:modified xsi:type="dcterms:W3CDTF">2023-08-30T10:21:51Z</dcterms:modified>
</cp:coreProperties>
</file>