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2EBDB-652F-4A28-99C8-2FA1107A2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EE7EF1-72D2-4C62-A2E8-FA36901BB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F61B-ED80-4373-9894-CE8E3F5AE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8E5E1-984A-4F68-9657-E951D59620E2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71461-6296-4800-8B71-60AC5F99A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94CE5-513D-444C-B30C-5F2915B16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F4CC-56D1-45AB-842F-CC508FE8E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60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1EE5F-7DC6-4670-BC04-80EF1F682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EB9CA-27DF-40A8-8BC5-424A9409A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D9BDC-0749-4985-B319-BCED81A9F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8E5E1-984A-4F68-9657-E951D59620E2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ED94E-926F-48EC-9B0A-C85CD10A4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DDCB7-6941-4FB5-8464-0A00B8406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F4CC-56D1-45AB-842F-CC508FE8E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45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99727C-A832-4B6A-8D8A-84B0A8DBDB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80C69-1F43-49E6-938D-D7A5FEAAB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09D57-C839-4E4C-B569-976275904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8E5E1-984A-4F68-9657-E951D59620E2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1E956-5B8A-404D-8C23-184FE6DB8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AA311-5DBC-46ED-8D3F-651A92BA2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F4CC-56D1-45AB-842F-CC508FE8E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67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2015C-F85D-491B-9F70-5CBA4D71A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30A68-CFC3-40E3-897D-ADD3C33B6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0D1E8-5E9E-40B0-B33C-459F63E11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8E5E1-984A-4F68-9657-E951D59620E2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D37A9-C206-46F7-A954-388D54332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B24D9-A3AB-40FD-AE28-EBFE2F282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F4CC-56D1-45AB-842F-CC508FE8E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76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5871B-D3EB-4D67-B304-B769F5705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BDAD5-4C02-4205-AD6A-7A3DC7C9A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C82BF-B301-46A8-912B-8350E1D56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8E5E1-984A-4F68-9657-E951D59620E2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1B4A8-950D-48CF-852B-D7D36F661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04A07-F7A7-439F-AAA9-C60508B8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F4CC-56D1-45AB-842F-CC508FE8E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51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8C290-0E7E-4D74-A010-122FD4C8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64C87-00AD-4C73-8F30-64BA38DD49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7A7425-1980-4E17-91E7-E7CB46D66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DC2BD-649F-4801-99D7-8433ED3FE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8E5E1-984A-4F68-9657-E951D59620E2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4286B-2155-4866-867C-A0F7F1DC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324EB-F065-4176-BA8A-234BFC64E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F4CC-56D1-45AB-842F-CC508FE8E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87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E13DB-0668-40BA-9696-FAF38DDF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7191A-4349-402F-9321-8F323E247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C9E314-5C9E-4029-BA1F-92465C9E7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8E6285-6A80-4D8E-ACA7-A1316AA55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D79D02-FA78-4674-B3B6-08DE218ED5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A6C577-ECDA-45F7-A8C2-C8445F790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8E5E1-984A-4F68-9657-E951D59620E2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E24FEC-0C21-48E9-868F-8814DA0A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BAE6C5-48A0-455F-B32E-1688EC456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F4CC-56D1-45AB-842F-CC508FE8E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748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9C7EE-09B1-4E0D-B32F-CEC993E61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362959-0668-4BF7-8D5F-3748AF895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8E5E1-984A-4F68-9657-E951D59620E2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0C0D36-36AE-4953-ABCC-A141F19BF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D31CB0-4C1A-4ED6-B729-F78D72BA0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F4CC-56D1-45AB-842F-CC508FE8E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26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7651C5-9F8D-4A67-8AE0-D76B58839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8E5E1-984A-4F68-9657-E951D59620E2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8B3140-D974-4216-BCAC-BB73A9FF4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197C9-31B5-44B9-8ABE-1904C9BF7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F4CC-56D1-45AB-842F-CC508FE8E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36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95059-4D64-4261-96B7-AA5CEAF4F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A540F-08A2-4EC8-8C1D-E3CB11151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AAD08A-620D-4D23-A457-DDADB11BF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5A0C1-5941-4C85-B2BE-57753A02E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8E5E1-984A-4F68-9657-E951D59620E2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6D3D8-BA6C-4276-B580-0E377B31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0CC192-DD25-4007-984B-A43F8FE95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F4CC-56D1-45AB-842F-CC508FE8E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76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C0B45-AFA6-4D02-A6FA-81FECF2BB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6F203-BFDC-482B-A55A-286907823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D7D7EF-256E-4223-9B00-191A7A64D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39AB8-7E1E-496C-87CF-052C6A598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8E5E1-984A-4F68-9657-E951D59620E2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A8AAC-FC63-4469-8B73-0D43EB67B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6063F-904A-4C23-B0EE-5A640EB15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F4CC-56D1-45AB-842F-CC508FE8E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29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3992B1-29F2-4A4F-8DE3-84F87DAB4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A2D0E-FAE0-4DCB-8AEC-01B293070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8331D-B34C-430F-8090-BB4C292EDB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8E5E1-984A-4F68-9657-E951D59620E2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8BF90-1CD9-4A07-9B4A-DA0B6A05BF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CB5D9-5916-469C-86E0-ABA9EC6A2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EF4CC-56D1-45AB-842F-CC508FE8E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48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C9BB3-311E-4283-A8BF-400452BE42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b="1" u="sng" dirty="0"/>
              <a:t>Struct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A52704-7910-42A8-9AF7-82948A3B73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br>
              <a:rPr lang="en-US" dirty="0"/>
            </a:br>
            <a:r>
              <a:rPr lang="en-US" dirty="0"/>
              <a:t>MK </a:t>
            </a:r>
            <a:r>
              <a:rPr lang="en-US" dirty="0" err="1"/>
              <a:t>Algoritma</a:t>
            </a:r>
            <a:r>
              <a:rPr lang="en-US" dirty="0"/>
              <a:t> dan </a:t>
            </a:r>
            <a:r>
              <a:rPr lang="en-US" dirty="0" err="1"/>
              <a:t>Struktur</a:t>
            </a:r>
            <a:r>
              <a:rPr lang="en-US" dirty="0"/>
              <a:t> Data</a:t>
            </a:r>
          </a:p>
          <a:p>
            <a:br>
              <a:rPr lang="en-US" dirty="0"/>
            </a:br>
            <a:r>
              <a:rPr lang="en-US" dirty="0"/>
              <a:t>INFOTMATIKA</a:t>
            </a:r>
            <a:br>
              <a:rPr lang="en-US" dirty="0"/>
            </a:br>
            <a:r>
              <a:rPr lang="en-US" dirty="0"/>
              <a:t>INSTITUT TEKNOLOGI TELKOM SURABAYA</a:t>
            </a:r>
          </a:p>
        </p:txBody>
      </p:sp>
    </p:spTree>
    <p:extLst>
      <p:ext uri="{BB962C8B-B14F-4D97-AF65-F5344CB8AC3E}">
        <p14:creationId xmlns:p14="http://schemas.microsoft.com/office/powerpoint/2010/main" val="2814087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63C6D-B91F-4ED3-A552-502034E5F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2000"/>
            <a:ext cx="10515600" cy="928688"/>
          </a:xfrm>
        </p:spPr>
        <p:txBody>
          <a:bodyPr/>
          <a:lstStyle/>
          <a:p>
            <a:pPr algn="ctr"/>
            <a:r>
              <a:rPr lang="en-US" u="sng" dirty="0"/>
              <a:t>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D25E6-64A4-4659-8AC9-2928DAB0C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Georgia" panose="02040502050405020303" pitchFamily="18" charset="0"/>
              </a:rPr>
              <a:t>Structure </a:t>
            </a:r>
            <a:r>
              <a:rPr lang="en-US" b="0" i="0" dirty="0" err="1">
                <a:effectLst/>
                <a:latin typeface="Georgia" panose="02040502050405020303" pitchFamily="18" charset="0"/>
              </a:rPr>
              <a:t>atau</a:t>
            </a:r>
            <a:r>
              <a:rPr lang="en-US" b="0" i="0" dirty="0">
                <a:effectLst/>
                <a:latin typeface="Georgia" panose="02040502050405020303" pitchFamily="18" charset="0"/>
              </a:rPr>
              <a:t> struct </a:t>
            </a:r>
            <a:r>
              <a:rPr lang="en-US" b="0" i="0" dirty="0" err="1">
                <a:effectLst/>
                <a:latin typeface="Georgia" panose="02040502050405020303" pitchFamily="18" charset="0"/>
              </a:rPr>
              <a:t>adalah</a:t>
            </a:r>
            <a:r>
              <a:rPr lang="en-US" b="0" i="0" dirty="0"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effectLst/>
                <a:latin typeface="Georgia" panose="02040502050405020303" pitchFamily="18" charset="0"/>
              </a:rPr>
              <a:t>kumpulan</a:t>
            </a:r>
            <a:r>
              <a:rPr lang="en-US" b="0" i="0" dirty="0"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effectLst/>
                <a:latin typeface="Georgia" panose="02040502050405020303" pitchFamily="18" charset="0"/>
              </a:rPr>
              <a:t>dari</a:t>
            </a:r>
            <a:r>
              <a:rPr lang="en-US" b="0" i="0" dirty="0"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effectLst/>
                <a:latin typeface="Georgia" panose="02040502050405020303" pitchFamily="18" charset="0"/>
              </a:rPr>
              <a:t>beberapa</a:t>
            </a:r>
            <a:r>
              <a:rPr lang="en-US" b="0" i="0" dirty="0"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effectLst/>
                <a:latin typeface="Georgia" panose="02040502050405020303" pitchFamily="18" charset="0"/>
              </a:rPr>
              <a:t>variabel</a:t>
            </a:r>
            <a:r>
              <a:rPr lang="en-US" b="0" i="0" dirty="0"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effectLst/>
                <a:latin typeface="Georgia" panose="02040502050405020303" pitchFamily="18" charset="0"/>
              </a:rPr>
              <a:t>dengan</a:t>
            </a:r>
            <a:r>
              <a:rPr lang="en-US" b="0" i="0" dirty="0"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effectLst/>
                <a:latin typeface="Georgia" panose="02040502050405020303" pitchFamily="18" charset="0"/>
              </a:rPr>
              <a:t>beragam</a:t>
            </a:r>
            <a:r>
              <a:rPr lang="en-US" b="0" i="0" dirty="0"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effectLst/>
                <a:latin typeface="Georgia" panose="02040502050405020303" pitchFamily="18" charset="0"/>
              </a:rPr>
              <a:t>tipe</a:t>
            </a:r>
            <a:r>
              <a:rPr lang="en-US" b="0" i="0" dirty="0">
                <a:effectLst/>
                <a:latin typeface="Georgia" panose="02040502050405020303" pitchFamily="18" charset="0"/>
              </a:rPr>
              <a:t> data yang </a:t>
            </a:r>
            <a:r>
              <a:rPr lang="en-US" b="0" i="0" dirty="0" err="1">
                <a:effectLst/>
                <a:latin typeface="Georgia" panose="02040502050405020303" pitchFamily="18" charset="0"/>
              </a:rPr>
              <a:t>dibungkus</a:t>
            </a:r>
            <a:r>
              <a:rPr lang="en-US" b="0" i="0" dirty="0"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effectLst/>
                <a:latin typeface="Georgia" panose="02040502050405020303" pitchFamily="18" charset="0"/>
              </a:rPr>
              <a:t>dalam</a:t>
            </a:r>
            <a:r>
              <a:rPr lang="en-US" b="0" i="0" dirty="0"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effectLst/>
                <a:latin typeface="Georgia" panose="02040502050405020303" pitchFamily="18" charset="0"/>
              </a:rPr>
              <a:t>satu</a:t>
            </a:r>
            <a:r>
              <a:rPr lang="en-US" b="0" i="0" dirty="0"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effectLst/>
                <a:latin typeface="Georgia" panose="02040502050405020303" pitchFamily="18" charset="0"/>
              </a:rPr>
              <a:t>varabel</a:t>
            </a:r>
            <a:r>
              <a:rPr lang="en-US" b="0" i="0" dirty="0">
                <a:effectLst/>
                <a:latin typeface="Georgia" panose="02040502050405020303" pitchFamily="18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235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920A70F-E421-4A3B-9EAF-00299F546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182" y="942613"/>
            <a:ext cx="2581635" cy="51823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6C2DEE-C121-48C2-A975-D81E2459AC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2079" y="2161086"/>
            <a:ext cx="1952721" cy="253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09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455B45-F812-47FE-A74B-C20935900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9833" y="1213969"/>
            <a:ext cx="3310141" cy="510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150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DB1DD-EC08-4522-BA71-CB925CE51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00"/>
            <a:ext cx="10515600" cy="738188"/>
          </a:xfrm>
        </p:spPr>
        <p:txBody>
          <a:bodyPr/>
          <a:lstStyle/>
          <a:p>
            <a:pPr algn="ctr"/>
            <a:r>
              <a:rPr lang="en-US" b="1" u="sng" dirty="0"/>
              <a:t>typedef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09FD9-E599-4A02-99EF-D4EE5EBFFF2D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/>
              <a:t>Kata </a:t>
            </a:r>
            <a:r>
              <a:rPr lang="en-US" dirty="0" err="1"/>
              <a:t>kunci</a:t>
            </a:r>
            <a:r>
              <a:rPr lang="en-US" dirty="0"/>
              <a:t> typedef </a:t>
            </a:r>
            <a:r>
              <a:rPr lang="en-US" dirty="0" err="1"/>
              <a:t>adalah</a:t>
            </a:r>
            <a:r>
              <a:rPr lang="en-US" dirty="0"/>
              <a:t> kata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baru</a:t>
            </a:r>
            <a:r>
              <a:rPr lang="en-US" dirty="0"/>
              <a:t>.</a:t>
            </a:r>
          </a:p>
          <a:p>
            <a:r>
              <a:rPr lang="en-US" dirty="0"/>
              <a:t>Kita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kata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di </a:t>
            </a:r>
            <a:r>
              <a:rPr lang="en-US" dirty="0" err="1"/>
              <a:t>depan</a:t>
            </a:r>
            <a:r>
              <a:rPr lang="en-US" dirty="0"/>
              <a:t> struct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menyatakannya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baru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6891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FB4510-148B-45B2-A6A9-B7E7BE172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695" y="2647746"/>
            <a:ext cx="3115110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776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DA58C-D964-40DF-B180-B1FCFA600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0100"/>
            <a:ext cx="10515600" cy="890588"/>
          </a:xfrm>
        </p:spPr>
        <p:txBody>
          <a:bodyPr/>
          <a:lstStyle/>
          <a:p>
            <a:pPr algn="ctr"/>
            <a:r>
              <a:rPr lang="en-US" b="1" u="sng" dirty="0"/>
              <a:t>Struct </a:t>
            </a:r>
            <a:r>
              <a:rPr lang="en-US" b="1" u="sng" dirty="0" err="1"/>
              <a:t>Bersarang</a:t>
            </a:r>
            <a:endParaRPr lang="en-US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6D92C6-1C13-4FD7-8865-E4F157791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710" y="1690688"/>
            <a:ext cx="3043490" cy="47700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323EF5-8FF9-44FF-A8B4-BB9D26C0E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4060" y="1690688"/>
            <a:ext cx="3972479" cy="2152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77DED0-D24B-45AF-A07F-668F2210E7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674" y="2359891"/>
            <a:ext cx="4332106" cy="296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277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F7FAF-B669-4321-ABBA-EDF86B2E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9175"/>
            <a:ext cx="10515600" cy="67151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/>
              <a:t>FUNCTION WITH STRUCT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72A095-07C9-4985-A957-147E64F00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303" y="2333136"/>
            <a:ext cx="3362794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190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E9837-6272-42B0-B239-79579BA18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3925"/>
            <a:ext cx="10515600" cy="766763"/>
          </a:xfrm>
        </p:spPr>
        <p:txBody>
          <a:bodyPr/>
          <a:lstStyle/>
          <a:p>
            <a:pPr algn="ctr"/>
            <a:r>
              <a:rPr lang="en-US" b="1" u="sng" dirty="0"/>
              <a:t>ARRAY OF STRUCT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156380-16FC-47F7-88FC-CC003382FD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3710" y="2396095"/>
            <a:ext cx="4153480" cy="338184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92FE57-E083-4DF4-A3AF-A95A0E5052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846" y="3829807"/>
            <a:ext cx="1486107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735532"/>
      </p:ext>
    </p:extLst>
  </p:cSld>
  <p:clrMapOvr>
    <a:masterClrMapping/>
  </p:clrMapOvr>
</p:sld>
</file>

<file path=ppt/theme/theme1.xml><?xml version="1.0" encoding="utf-8"?>
<a:theme xmlns:a="http://schemas.openxmlformats.org/drawingml/2006/main" name="tea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mplate" id="{E8D77FBF-66FB-46F9-A7AD-52B04C7AA13C}" vid="{ECC4556A-79F3-4DBF-BA5A-5D031926A6F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711</TotalTime>
  <Words>70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Georgia</vt:lpstr>
      <vt:lpstr>teamplate</vt:lpstr>
      <vt:lpstr>Struct</vt:lpstr>
      <vt:lpstr>Struct</vt:lpstr>
      <vt:lpstr>PowerPoint Presentation</vt:lpstr>
      <vt:lpstr>PowerPoint Presentation</vt:lpstr>
      <vt:lpstr>typedef</vt:lpstr>
      <vt:lpstr>PowerPoint Presentation</vt:lpstr>
      <vt:lpstr>Struct Bersarang</vt:lpstr>
      <vt:lpstr>FUNCTION WITH STRUCT</vt:lpstr>
      <vt:lpstr>ARRAY OF STRUCT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satria</dc:creator>
  <cp:lastModifiedBy>ahmad satria</cp:lastModifiedBy>
  <cp:revision>9</cp:revision>
  <dcterms:created xsi:type="dcterms:W3CDTF">2022-03-27T12:37:42Z</dcterms:created>
  <dcterms:modified xsi:type="dcterms:W3CDTF">2022-03-28T00:28:55Z</dcterms:modified>
</cp:coreProperties>
</file>