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BF16-6B38-4087-AE97-DA97644B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23C6F-6F04-4F86-8016-47CF4CD54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78BC-94C2-46EC-B967-991CEFBD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272E-A897-452B-98D8-FD9B6207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F0EB-A0EA-4817-9AF8-8E42887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BE3-0A75-432A-B8F2-0F4BF2AE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7DF1-E30E-4544-B711-75C1C1ED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5694-A69C-4E65-8D04-80F3E53D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CD3A-FCBC-489A-B264-F7E3956C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BDB7-8B49-41C7-94C5-60A5E46E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175F8-8135-4BD6-808A-553EA9712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758BF-4F25-42F2-A35B-37321ABB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8726-82ED-40DF-9A6B-FB43882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9ED7-03E6-493D-9226-A53084D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5DFE-BD6A-4C76-A39B-107CE8C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B223-02EC-4F5B-BC71-2B8D2A5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AA98-3C9B-44CA-ADFC-A6C09774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5291-46A2-4907-ADA3-D7C41CF4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E9F1-070E-4998-B09C-C056549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2E56-FF62-45CC-AED3-F93BAF62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6BB0-8DF0-4C45-8AE9-302445B4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4EDC-869C-4C94-8DF6-B57D7178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D276-367F-4227-8B6C-EF8A1C2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9CF2-64B7-46B6-A4ED-A2014AB2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45C4-689A-40A0-8FAA-81F6E7B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5CCA-7372-421C-8953-DD880B27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249-50FE-4412-9216-5E2A675B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12FF8-209E-46C9-A253-46D39C47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A02D-F06D-4736-B182-E7E343E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8A06-758A-4CCF-895D-408EDCBC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62E-8383-4AA5-9A54-7000FDA0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1921-5172-453E-A8D7-186DE8E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A76D-5015-40B8-AF0E-36732B3A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78D88-8975-47DA-94F7-C0211BC4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8E6C2-9E6B-421B-92D0-54C078D77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79403-E9AB-4581-BD7A-F753B2D3F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A57AB-019F-407B-8A36-31EBE102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FA5A-0B21-4EBC-BD90-6814BF93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D9BFB-EFFA-4FF5-A6D6-7AB10EE7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122-31A7-4E4B-8311-AFD7B137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45721-57D0-481C-A380-6804D62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EED2-9A6B-4B97-A5AA-85601FF3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EF8F-F2EE-4B66-ABA0-9D8AAAB2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544-DC5B-4EFD-B4D6-8EDBC25E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4F0A-CD66-4B96-8471-B330B858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F59D8-2237-45E9-B380-42B59F96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7114-CBA4-4CBE-A584-9DEAFF43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A677-9580-4BBA-84B5-40A79807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2370-D77A-4823-8101-3BCD1D44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2736D-7493-43E6-9679-A3B872A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DE5-643C-4ABA-86C9-D1A16BCF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71E0-5179-41C7-B7DE-9155A45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0BE-FDE2-4F67-863C-C29FB680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DDEC5-2E84-45EB-ADBB-0D22BC96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6608-F74F-42E8-912A-934167AC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2F1C-0DA0-49AB-AD3C-768896C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FC3E-927A-4DD7-BDF2-738FAB43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7488-5A3A-47AF-8B9A-807B307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F1DA6-42B2-4F0F-8DB5-FC572FA2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DCFC-9625-4F4C-9022-8DF016B2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BDF6-585B-4856-BDDD-02FF2FDC4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2844-09C0-44E4-B9C5-E3804CEDBD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1270-5EFE-4E52-93F8-E8E2FBBA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FE91-A5CC-471D-90C4-F6E66262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2F10-32AA-45B2-A8BE-92BDAA8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4424-9AC4-4023-8ECC-197365D3D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FA986-490C-4A8D-96C4-D387B37EA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MK </a:t>
            </a:r>
            <a:r>
              <a:rPr lang="en-US" sz="2800" dirty="0" err="1"/>
              <a:t>Algoritma</a:t>
            </a:r>
            <a:r>
              <a:rPr lang="en-US" sz="2800" dirty="0"/>
              <a:t> dan </a:t>
            </a:r>
            <a:r>
              <a:rPr lang="en-US" sz="2800" dirty="0" err="1"/>
              <a:t>Struktur</a:t>
            </a:r>
            <a:r>
              <a:rPr lang="en-US" sz="2800" dirty="0"/>
              <a:t> Data</a:t>
            </a:r>
          </a:p>
          <a:p>
            <a:r>
              <a:rPr lang="en-US" sz="2800" dirty="0"/>
              <a:t>INFORMATIKA</a:t>
            </a:r>
            <a:br>
              <a:rPr lang="en-US" sz="2800" dirty="0"/>
            </a:br>
            <a:r>
              <a:rPr lang="en-US" sz="2800" dirty="0"/>
              <a:t>INSTITUT TEKNOLOGI TELKOM SURABAYA</a:t>
            </a:r>
          </a:p>
        </p:txBody>
      </p:sp>
    </p:spTree>
    <p:extLst>
      <p:ext uri="{BB962C8B-B14F-4D97-AF65-F5344CB8AC3E}">
        <p14:creationId xmlns:p14="http://schemas.microsoft.com/office/powerpoint/2010/main" val="72338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A23D-66D4-437F-B283-6E140E7D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38"/>
            <a:ext cx="10515600" cy="768050"/>
          </a:xfrm>
        </p:spPr>
        <p:txBody>
          <a:bodyPr/>
          <a:lstStyle/>
          <a:p>
            <a:pPr algn="ctr"/>
            <a:r>
              <a:rPr lang="en-US" b="1" u="sng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C73F0-71BA-4CDF-8FB6-F0AAE60CB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3023" y="2205581"/>
            <a:ext cx="4505954" cy="3591426"/>
          </a:xfrm>
        </p:spPr>
      </p:pic>
    </p:spTree>
    <p:extLst>
      <p:ext uri="{BB962C8B-B14F-4D97-AF65-F5344CB8AC3E}">
        <p14:creationId xmlns:p14="http://schemas.microsoft.com/office/powerpoint/2010/main" val="800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6CED-E3E3-41BC-AAC4-AFE17C45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308"/>
            <a:ext cx="10515600" cy="883380"/>
          </a:xfrm>
        </p:spPr>
        <p:txBody>
          <a:bodyPr/>
          <a:lstStyle/>
          <a:p>
            <a:pPr algn="ctr"/>
            <a:r>
              <a:rPr lang="en-US" b="1" u="sng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1B63-6CBC-463F-A382-A9E6A7A0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stack is a linear data structure that follows the principle of </a:t>
            </a:r>
            <a:r>
              <a:rPr lang="en-US" b="1" i="0" dirty="0">
                <a:effectLst/>
                <a:latin typeface="euclid_circular_a"/>
              </a:rPr>
              <a:t>Last In First Out (LIFO)</a:t>
            </a:r>
            <a:r>
              <a:rPr lang="en-US" b="0" i="0" dirty="0">
                <a:effectLst/>
                <a:latin typeface="euclid_circular_a"/>
              </a:rPr>
              <a:t>. </a:t>
            </a:r>
          </a:p>
          <a:p>
            <a:r>
              <a:rPr lang="en-US" b="0" i="0" dirty="0">
                <a:effectLst/>
                <a:latin typeface="euclid_circular_a"/>
              </a:rPr>
              <a:t>This means the last element inserted inside the stack is removed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0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B7DC-7EB6-4EC4-8E32-8847B08B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A4C5-15F4-4579-BBD9-3D323093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E684B-339A-4217-B9F2-FE023B79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2" y="1825625"/>
            <a:ext cx="507753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0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87A3D-20A8-409D-B73F-7724B83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59" y="3429000"/>
            <a:ext cx="5435533" cy="3014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68FC4-A78D-48C9-89F5-4E94E7F0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686"/>
            <a:ext cx="10515600" cy="801002"/>
          </a:xfrm>
        </p:spPr>
        <p:txBody>
          <a:bodyPr/>
          <a:lstStyle/>
          <a:p>
            <a:pPr algn="ctr"/>
            <a:r>
              <a:rPr lang="en-US" b="1" u="sng" dirty="0"/>
              <a:t>LIFO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774A-1CF8-4235-BF04-3629F5BC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  <a:latin typeface="euclid_circular_a"/>
              </a:rPr>
              <a:t>In programming terms, putting an item on top of the stack is called </a:t>
            </a:r>
            <a:r>
              <a:rPr lang="en-US" sz="2400" b="1" i="0" dirty="0">
                <a:effectLst/>
                <a:latin typeface="euclid_circular_a"/>
              </a:rPr>
              <a:t>push</a:t>
            </a:r>
            <a:r>
              <a:rPr lang="en-US" sz="2400" b="0" i="0" dirty="0">
                <a:effectLst/>
                <a:latin typeface="euclid_circular_a"/>
              </a:rPr>
              <a:t> and removing an item is called </a:t>
            </a:r>
            <a:r>
              <a:rPr lang="en-US" sz="2400" b="1" i="0" dirty="0">
                <a:effectLst/>
                <a:latin typeface="euclid_circular_a"/>
              </a:rPr>
              <a:t>pop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pPr algn="l"/>
            <a:r>
              <a:rPr lang="en-US" sz="2400" b="0" i="0" dirty="0">
                <a:effectLst/>
                <a:latin typeface="euclid_circular_a"/>
              </a:rPr>
              <a:t>In the above image, although item </a:t>
            </a:r>
            <a:r>
              <a:rPr lang="en-US" sz="2400" b="1" i="0" dirty="0">
                <a:effectLst/>
                <a:latin typeface="euclid_circular_a"/>
              </a:rPr>
              <a:t>3</a:t>
            </a:r>
            <a:r>
              <a:rPr lang="en-US" sz="2400" b="0" i="0" dirty="0">
                <a:effectLst/>
                <a:latin typeface="euclid_circular_a"/>
              </a:rPr>
              <a:t> was kept last, it was removed first. This is exactly how the </a:t>
            </a:r>
            <a:r>
              <a:rPr lang="en-US" sz="2400" b="1" i="0" dirty="0">
                <a:effectLst/>
                <a:latin typeface="euclid_circular_a"/>
              </a:rPr>
              <a:t>LIFO (Last In First Out) Principle</a:t>
            </a:r>
            <a:r>
              <a:rPr lang="en-US" sz="2400" b="0" i="0" dirty="0">
                <a:effectLst/>
                <a:latin typeface="euclid_circular_a"/>
              </a:rPr>
              <a:t> works.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51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E6A5-25A4-4173-B49F-41B7F4A4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114"/>
            <a:ext cx="10515600" cy="751574"/>
          </a:xfrm>
        </p:spPr>
        <p:txBody>
          <a:bodyPr/>
          <a:lstStyle/>
          <a:p>
            <a:pPr algn="ctr"/>
            <a:r>
              <a:rPr lang="en-US" b="1" u="sng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391B-B002-4B87-A5C3-E9BE40DB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837"/>
            <a:ext cx="10515600" cy="4035125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There are some basic operations that allow us to perform different actions on a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Push</a:t>
            </a:r>
            <a:r>
              <a:rPr lang="en-US" b="0" i="0" dirty="0">
                <a:effectLst/>
                <a:latin typeface="euclid_circular_a"/>
              </a:rPr>
              <a:t>: Add an element to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Pop</a:t>
            </a:r>
            <a:r>
              <a:rPr lang="en-US" b="0" i="0" dirty="0">
                <a:effectLst/>
                <a:latin typeface="euclid_circular_a"/>
              </a:rPr>
              <a:t>: Remove an element from the top of a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IsEmpty</a:t>
            </a:r>
            <a:r>
              <a:rPr lang="en-US" b="0" i="0" dirty="0">
                <a:effectLst/>
                <a:latin typeface="euclid_circular_a"/>
              </a:rPr>
              <a:t>: Check if the stack is empty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IsFull</a:t>
            </a:r>
            <a:r>
              <a:rPr lang="en-US" b="0" i="0" dirty="0">
                <a:effectLst/>
                <a:latin typeface="euclid_circular_a"/>
              </a:rPr>
              <a:t>: Check if the stack is full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Peek</a:t>
            </a:r>
            <a:r>
              <a:rPr lang="en-US" b="0" i="0" dirty="0">
                <a:effectLst/>
                <a:latin typeface="euclid_circular_a"/>
              </a:rPr>
              <a:t>: Get the value of the top element without removing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06E2-B317-4C94-9479-768ADB5F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pPr algn="ctr"/>
            <a:r>
              <a:rPr lang="en-US" b="1" u="sng" dirty="0"/>
              <a:t>INISIALISASI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95B6-EC0F-72CB-0F2C-04DCB5C7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DFEDE-5B31-EFCF-CA7C-6622FDF2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41" y="3167026"/>
            <a:ext cx="138131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7959-F9DB-406C-98C6-4DC5800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405"/>
            <a:ext cx="10515600" cy="949283"/>
          </a:xfrm>
        </p:spPr>
        <p:txBody>
          <a:bodyPr/>
          <a:lstStyle/>
          <a:p>
            <a:pPr algn="ctr"/>
            <a:r>
              <a:rPr lang="en-US" b="1" u="sng" dirty="0" err="1"/>
              <a:t>isEmpty</a:t>
            </a:r>
            <a:r>
              <a:rPr lang="en-US" b="1" u="sng" dirty="0"/>
              <a:t>, </a:t>
            </a:r>
            <a:r>
              <a:rPr lang="en-US" b="1" u="sng" dirty="0" err="1"/>
              <a:t>isFUll</a:t>
            </a:r>
            <a:r>
              <a:rPr lang="en-US" b="1" u="sng" dirty="0"/>
              <a:t>, peek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56B-E7EC-4973-A0BD-4FE39747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3FEB2-0FE7-F5D8-C9BB-3B71DCED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62" y="2517471"/>
            <a:ext cx="180047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8759-0C38-4A67-99B7-A2C7B9E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u="sng" dirty="0"/>
              <a:t>push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ED55C-4031-40BA-B0EF-4B89B8A1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417" y="3253477"/>
            <a:ext cx="4763165" cy="1495634"/>
          </a:xfrm>
        </p:spPr>
      </p:pic>
    </p:spTree>
    <p:extLst>
      <p:ext uri="{BB962C8B-B14F-4D97-AF65-F5344CB8AC3E}">
        <p14:creationId xmlns:p14="http://schemas.microsoft.com/office/powerpoint/2010/main" val="346613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1FA-5259-4EEB-A9AA-E8DFBE32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546"/>
            <a:ext cx="10515600" cy="875142"/>
          </a:xfrm>
        </p:spPr>
        <p:txBody>
          <a:bodyPr/>
          <a:lstStyle/>
          <a:p>
            <a:pPr algn="ctr"/>
            <a:r>
              <a:rPr lang="en-US" b="1" u="sng" dirty="0"/>
              <a:t>pop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1BD04-4482-4C8F-B870-35965290C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6312" y="3077240"/>
            <a:ext cx="4839375" cy="1848108"/>
          </a:xfrm>
        </p:spPr>
      </p:pic>
    </p:spTree>
    <p:extLst>
      <p:ext uri="{BB962C8B-B14F-4D97-AF65-F5344CB8AC3E}">
        <p14:creationId xmlns:p14="http://schemas.microsoft.com/office/powerpoint/2010/main" val="181664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178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euclid_circular_a</vt:lpstr>
      <vt:lpstr>Office Theme</vt:lpstr>
      <vt:lpstr>STACK</vt:lpstr>
      <vt:lpstr>STACK</vt:lpstr>
      <vt:lpstr>PowerPoint Presentation</vt:lpstr>
      <vt:lpstr>LIFO</vt:lpstr>
      <vt:lpstr>OPERATION</vt:lpstr>
      <vt:lpstr>INISIALISASI</vt:lpstr>
      <vt:lpstr>isEmpty, isFUll, peek</vt:lpstr>
      <vt:lpstr>push</vt:lpstr>
      <vt:lpstr>pop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ahmad satria</dc:creator>
  <cp:lastModifiedBy>ahmad satria</cp:lastModifiedBy>
  <cp:revision>5</cp:revision>
  <dcterms:created xsi:type="dcterms:W3CDTF">2022-04-03T06:17:27Z</dcterms:created>
  <dcterms:modified xsi:type="dcterms:W3CDTF">2023-05-08T05:13:03Z</dcterms:modified>
</cp:coreProperties>
</file>