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A043-5D47-43AE-B437-C41C2F72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CD669-3A81-4128-A758-8AAA0EE2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C055-9F44-41BB-903E-8955B61C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8869-FDFD-4F37-B4BD-484A2AC9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91981-5245-4433-A3B8-8D68F1C2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9407-0E00-4F53-A3C3-49BFE3D3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22190-B255-4A59-A2E8-88B37E7D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42E1-1C84-4C25-812E-F89F71C1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780C-A962-44BA-8DD1-2D5607A6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91E6-4C9D-4CC0-AF2E-631B984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B5E99-3EB7-4FB5-80BB-96B0CEC0C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5C3F8-4432-4DB9-A0A8-63EEAD13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5C0B-1BC7-4038-A90B-BAAE0741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2216-14A2-4336-94EC-D484A7A2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4B04-D269-4BE8-9887-339EDB68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7641-A9D1-4010-A16D-73518178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07F5-0394-48D8-925D-8BFECC44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8973-CFB7-4A74-8D05-07492D85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4ACF-F19C-4B48-B895-3A212306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3718-FCB2-4F1C-A897-BC8E490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D6A5-A424-4B60-81E7-B3673A56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AB912-E276-46A6-B91C-482711EB4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970C-F1F1-4508-92BF-5A9051AB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8263-ABCE-4D7B-B2AA-E1A5CBE0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20FC-2CC4-4B9B-9AAD-D2270119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35EF-E70B-4B78-81CF-98F370C7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E97D-F315-44DC-9AEC-0625AC1C8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FAE01-33AE-4EC4-BF8A-DAA19433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AC9CA-4106-41F0-8547-1927FCEA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899F6-E8B4-48B4-A61A-70B3BE00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27F3-C7D7-4470-8EC8-AF8FC4A3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B808-AA44-44E5-A71B-5E141D92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99EF9-E397-4982-B59C-076CFEEC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AAF12-CD39-4B6B-92C0-CFF97A45B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04889-2298-4A43-BC1A-514A745DA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6CBC0-051F-48D3-81F9-2625C7BAA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D62CD-8C98-421F-B6C6-6C59DB8B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51A25-9DB2-4E00-BEA3-34886DCD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72C0A-B26F-41E6-B00B-8DFF681C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6660-CEED-4030-AA4B-E8B8B696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F7BA-7B07-4282-BB36-E4A4DE57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B77B5-F7C0-422F-9A3C-BBE0DD11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7F44D-69F7-4DF6-9B9E-3454DF33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2AAC3-7608-4284-A35A-61305456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BDE11-164A-41AD-BC4D-21308D6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F8160-28C0-42E5-9D6E-AE8364E1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DF3-7C4A-4719-9B12-B554923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D8C0-530A-4F0A-9B92-709F11D1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F203F-AA76-4E61-967B-E11E7DBA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69777-4854-4341-B52B-4A97D646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F291-AB89-4678-97C5-5639A3D5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6043-DCA8-4D74-A4C2-58AB0C15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B537-612D-42B2-AE60-FC02C54F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63E6A-022B-4A68-931C-75BC4FF53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2875E-E03A-4AA1-A405-DC58979B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1C225-649F-46FE-A5F3-1F5DCFDE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AA98D-14B8-4193-9EF6-2A55B7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4EFE-B5D3-4E78-8778-5BF66DDD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CB2BE-F6AD-475B-9807-D031A0B7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4113-1095-48DE-9718-CBB15576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142A-50F6-42B9-8608-FDB6442EC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0442-954B-4ADC-AC57-DEF70D0333B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5040-89EA-4583-8221-E8CD3956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3A6E-54E1-44F5-9D65-FA1BFAA85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70C7-E63F-4CA9-AF2E-D6EDB98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DF46-EF9F-41C4-9C83-4031F9444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5104F-A0ED-4096-A175-461BD733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>
            <a:normAutofit/>
          </a:bodyPr>
          <a:lstStyle/>
          <a:p>
            <a:r>
              <a:rPr lang="en-US" b="1" dirty="0"/>
              <a:t>MK STRUKTUR DATA</a:t>
            </a:r>
          </a:p>
          <a:p>
            <a:r>
              <a:rPr lang="en-US" b="1" dirty="0"/>
              <a:t>INFORMATIKA</a:t>
            </a:r>
            <a:br>
              <a:rPr lang="en-US" b="1" dirty="0"/>
            </a:br>
            <a:r>
              <a:rPr lang="en-US" b="1" dirty="0"/>
              <a:t>INSTITUT TEKNOLOGI TELKOM SURABAYA</a:t>
            </a:r>
          </a:p>
        </p:txBody>
      </p:sp>
    </p:spTree>
    <p:extLst>
      <p:ext uri="{BB962C8B-B14F-4D97-AF65-F5344CB8AC3E}">
        <p14:creationId xmlns:p14="http://schemas.microsoft.com/office/powerpoint/2010/main" val="78930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63D20-4391-4A0F-92F4-8E09FB8FD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61" y="1762896"/>
            <a:ext cx="3248478" cy="44739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E251D4-BCE2-44D4-972A-6CAE730E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546"/>
            <a:ext cx="10515600" cy="875142"/>
          </a:xfrm>
        </p:spPr>
        <p:txBody>
          <a:bodyPr/>
          <a:lstStyle/>
          <a:p>
            <a:pPr algn="ctr"/>
            <a:r>
              <a:rPr lang="en-US" b="1" u="sng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11936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679A-06AA-400C-ABAF-5B3D8D25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en-US" b="1" u="sng" dirty="0" err="1"/>
              <a:t>Tugas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4DB4-EF9A-4CF8-8C7B-E16EF000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Stack dan Queue </a:t>
            </a:r>
            <a:r>
              <a:rPr lang="en-US" dirty="0" err="1"/>
              <a:t>dengan</a:t>
            </a:r>
            <a:r>
              <a:rPr lang="en-US" dirty="0"/>
              <a:t> Struct</a:t>
            </a:r>
          </a:p>
          <a:p>
            <a:r>
              <a:rPr lang="en-US" dirty="0" err="1"/>
              <a:t>Operasi</a:t>
            </a:r>
            <a:r>
              <a:rPr lang="en-US" dirty="0"/>
              <a:t> stack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: push(), pop(), peek()</a:t>
            </a:r>
          </a:p>
          <a:p>
            <a:r>
              <a:rPr lang="en-US" dirty="0" err="1"/>
              <a:t>Operasi</a:t>
            </a:r>
            <a:r>
              <a:rPr lang="en-US" dirty="0"/>
              <a:t> queue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: enqueue(), dequeue() dan pee()</a:t>
            </a:r>
          </a:p>
          <a:p>
            <a:r>
              <a:rPr lang="en-US" dirty="0"/>
              <a:t>Struct KTP 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usia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2274E7-F759-4798-A8A5-86E34B7CA8A4}"/>
              </a:ext>
            </a:extLst>
          </p:cNvPr>
          <p:cNvSpPr/>
          <p:nvPr/>
        </p:nvSpPr>
        <p:spPr>
          <a:xfrm>
            <a:off x="1274807" y="4421481"/>
            <a:ext cx="3074772" cy="99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chemeClr val="tx1"/>
                </a:solidFill>
              </a:rPr>
              <a:t>KTP.nama</a:t>
            </a:r>
            <a:r>
              <a:rPr lang="en-US" b="1" dirty="0">
                <a:solidFill>
                  <a:schemeClr val="tx1"/>
                </a:solidFill>
              </a:rPr>
              <a:t> = “Nama </a:t>
            </a:r>
            <a:r>
              <a:rPr lang="en-US" b="1" dirty="0" err="1">
                <a:solidFill>
                  <a:schemeClr val="tx1"/>
                </a:solidFill>
              </a:rPr>
              <a:t>Depan</a:t>
            </a:r>
            <a:r>
              <a:rPr lang="en-US" b="1" dirty="0">
                <a:solidFill>
                  <a:schemeClr val="tx1"/>
                </a:solidFill>
              </a:rPr>
              <a:t>”;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KTP.tanggal</a:t>
            </a:r>
            <a:r>
              <a:rPr lang="en-US" b="1" dirty="0">
                <a:solidFill>
                  <a:schemeClr val="tx1"/>
                </a:solidFill>
              </a:rPr>
              <a:t> = 23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368F6B-2C40-4DB2-BF0B-FD4F5C7F8CB6}"/>
              </a:ext>
            </a:extLst>
          </p:cNvPr>
          <p:cNvSpPr/>
          <p:nvPr/>
        </p:nvSpPr>
        <p:spPr>
          <a:xfrm>
            <a:off x="4584474" y="4421478"/>
            <a:ext cx="3074773" cy="99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chemeClr val="tx1"/>
                </a:solidFill>
              </a:rPr>
              <a:t>KTP.nama</a:t>
            </a:r>
            <a:r>
              <a:rPr lang="en-US" b="1" dirty="0">
                <a:solidFill>
                  <a:schemeClr val="tx1"/>
                </a:solidFill>
              </a:rPr>
              <a:t> = “Nama Tengah”;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KTP.bulan</a:t>
            </a:r>
            <a:r>
              <a:rPr lang="en-US" b="1" dirty="0">
                <a:solidFill>
                  <a:schemeClr val="tx1"/>
                </a:solidFill>
              </a:rPr>
              <a:t> = 23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9D7C2D-B4F4-4FE5-81BD-229DFD8DFB8D}"/>
              </a:ext>
            </a:extLst>
          </p:cNvPr>
          <p:cNvSpPr/>
          <p:nvPr/>
        </p:nvSpPr>
        <p:spPr>
          <a:xfrm>
            <a:off x="7894142" y="4421478"/>
            <a:ext cx="3210463" cy="99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chemeClr val="tx1"/>
                </a:solidFill>
              </a:rPr>
              <a:t>KTP.nama</a:t>
            </a:r>
            <a:r>
              <a:rPr lang="en-US" b="1" dirty="0">
                <a:solidFill>
                  <a:schemeClr val="tx1"/>
                </a:solidFill>
              </a:rPr>
              <a:t> = “Nama </a:t>
            </a:r>
            <a:r>
              <a:rPr lang="en-US" b="1" dirty="0" err="1">
                <a:solidFill>
                  <a:schemeClr val="tx1"/>
                </a:solidFill>
              </a:rPr>
              <a:t>Belakang</a:t>
            </a:r>
            <a:r>
              <a:rPr lang="en-US" b="1" dirty="0">
                <a:solidFill>
                  <a:schemeClr val="tx1"/>
                </a:solidFill>
              </a:rPr>
              <a:t>”;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KTP.tahun</a:t>
            </a:r>
            <a:r>
              <a:rPr lang="en-US" b="1" dirty="0">
                <a:solidFill>
                  <a:schemeClr val="tx1"/>
                </a:solidFill>
              </a:rPr>
              <a:t> = 23</a:t>
            </a:r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9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8B52-8982-4E24-9510-5B8BA028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en-US" b="1" u="sng" dirty="0"/>
              <a:t>Alur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7A0F-66EC-477B-A923-E7759D52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Push/enqueue struct KTP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Push/enqueue struct KTP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Push/enqueue struct KTP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Peek stack/queue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Pop/dequeue stack/queue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data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di pop/dequeue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Pop/dequeue stack/queue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data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di pop /dequeue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Pop/dequeue stack/queue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data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di pop /dequeue</a:t>
            </a:r>
          </a:p>
        </p:txBody>
      </p:sp>
    </p:spTree>
    <p:extLst>
      <p:ext uri="{BB962C8B-B14F-4D97-AF65-F5344CB8AC3E}">
        <p14:creationId xmlns:p14="http://schemas.microsoft.com/office/powerpoint/2010/main" val="57587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8019-D040-4860-B330-D8D4993A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en-US" b="1" u="sng" dirty="0" err="1"/>
              <a:t>Pengumpulan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79AD-431D-4788-82E2-7CF0F17A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video recording </a:t>
            </a:r>
            <a:r>
              <a:rPr lang="en-US" dirty="0" err="1"/>
              <a:t>isinya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Demo program (</a:t>
            </a:r>
            <a:r>
              <a:rPr lang="en-US" dirty="0" err="1"/>
              <a:t>outputnya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dg </a:t>
            </a:r>
            <a:r>
              <a:rPr lang="en-US" dirty="0" err="1"/>
              <a:t>alur</a:t>
            </a:r>
            <a:r>
              <a:rPr lang="en-US" dirty="0"/>
              <a:t> program main)</a:t>
            </a:r>
          </a:p>
          <a:p>
            <a:pPr lvl="1"/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Video </a:t>
            </a:r>
            <a:r>
              <a:rPr lang="en-US" dirty="0" err="1"/>
              <a:t>diunggah</a:t>
            </a:r>
            <a:r>
              <a:rPr lang="en-US" dirty="0"/>
              <a:t> di </a:t>
            </a:r>
            <a:r>
              <a:rPr lang="en-US" dirty="0" err="1"/>
              <a:t>youtube</a:t>
            </a:r>
            <a:r>
              <a:rPr lang="en-US" dirty="0"/>
              <a:t> masing2, di setting public agar bs </a:t>
            </a:r>
            <a:r>
              <a:rPr lang="en-US" dirty="0" err="1"/>
              <a:t>dilihat</a:t>
            </a:r>
            <a:r>
              <a:rPr lang="en-US" dirty="0"/>
              <a:t> org lain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Harus Nampak </a:t>
            </a:r>
            <a:r>
              <a:rPr lang="en-US" dirty="0" err="1"/>
              <a:t>wajah</a:t>
            </a:r>
            <a:r>
              <a:rPr lang="en-US" dirty="0"/>
              <a:t> di video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 video </a:t>
            </a:r>
            <a:r>
              <a:rPr lang="en-US" dirty="0" err="1"/>
              <a:t>dikumpulkan</a:t>
            </a:r>
            <a:r>
              <a:rPr lang="en-US" dirty="0"/>
              <a:t> di e-learning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Deadline </a:t>
            </a:r>
            <a:r>
              <a:rPr lang="en-US" dirty="0" err="1"/>
              <a:t>menuliskan</a:t>
            </a:r>
            <a:r>
              <a:rPr lang="en-US" dirty="0"/>
              <a:t> link </a:t>
            </a:r>
            <a:r>
              <a:rPr lang="en-US" dirty="0" err="1"/>
              <a:t>Minggu</a:t>
            </a:r>
            <a:r>
              <a:rPr lang="en-US" dirty="0"/>
              <a:t> 08.00 (24 April 2022)</a:t>
            </a:r>
          </a:p>
        </p:txBody>
      </p:sp>
    </p:spTree>
    <p:extLst>
      <p:ext uri="{BB962C8B-B14F-4D97-AF65-F5344CB8AC3E}">
        <p14:creationId xmlns:p14="http://schemas.microsoft.com/office/powerpoint/2010/main" val="222910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C87B-8054-4FB3-B089-3CB3B9B2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643"/>
            <a:ext cx="10515600" cy="941045"/>
          </a:xfrm>
        </p:spPr>
        <p:txBody>
          <a:bodyPr/>
          <a:lstStyle/>
          <a:p>
            <a:pPr algn="ctr"/>
            <a:r>
              <a:rPr lang="en-US" b="1" u="sng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2AB2-0208-4470-8997-9B79E83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Like Stack, Queue is a linear structure which follows a particular order in which the operations are performed. The order is First In First Out (FIFO).  A good example of queue is any queue of consumers for a resource where the consumer that came first is served first.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0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A825-EE02-408E-BC62-161D41F2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211"/>
            <a:ext cx="10515600" cy="817477"/>
          </a:xfrm>
        </p:spPr>
        <p:txBody>
          <a:bodyPr/>
          <a:lstStyle/>
          <a:p>
            <a:pPr algn="ctr"/>
            <a:r>
              <a:rPr lang="en-US" b="1" u="sng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2A2-3ABA-474C-969F-FC160261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551FC-E14E-4D58-A821-70B8269D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53" y="3398108"/>
            <a:ext cx="676369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405F-CA28-4E17-AC5E-700184BD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162"/>
            <a:ext cx="10515600" cy="784526"/>
          </a:xfrm>
        </p:spPr>
        <p:txBody>
          <a:bodyPr/>
          <a:lstStyle/>
          <a:p>
            <a:pPr algn="ctr"/>
            <a:r>
              <a:rPr lang="en-US" b="1" u="sng" dirty="0"/>
              <a:t>Basic Operations of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6892-7E9F-44EC-A265-0079B49C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A queue is an object (an abstract data structure - ADT) that allows the following operations: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Enqueue</a:t>
            </a:r>
            <a:r>
              <a:rPr lang="en-US" b="0" i="0" dirty="0">
                <a:effectLst/>
                <a:latin typeface="euclid_circular_a"/>
              </a:rPr>
              <a:t>: Add an element to the end of the queue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Dequeue</a:t>
            </a:r>
            <a:r>
              <a:rPr lang="en-US" b="0" i="0" dirty="0">
                <a:effectLst/>
                <a:latin typeface="euclid_circular_a"/>
              </a:rPr>
              <a:t>: Remove an element from the front of the queue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euclid_circular_a"/>
              </a:rPr>
              <a:t>IsEmpty</a:t>
            </a:r>
            <a:r>
              <a:rPr lang="en-US" b="0" i="0" dirty="0">
                <a:effectLst/>
                <a:latin typeface="euclid_circular_a"/>
              </a:rPr>
              <a:t>: Check if the queue is empty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euclid_circular_a"/>
              </a:rPr>
              <a:t>IsFull</a:t>
            </a:r>
            <a:r>
              <a:rPr lang="en-US" b="0" i="0" dirty="0">
                <a:effectLst/>
                <a:latin typeface="euclid_circular_a"/>
              </a:rPr>
              <a:t>: Check if the queue is full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Peek</a:t>
            </a:r>
            <a:r>
              <a:rPr lang="en-US" b="0" i="0" dirty="0">
                <a:effectLst/>
                <a:latin typeface="euclid_circular_a"/>
              </a:rPr>
              <a:t>: Get the value of the front of the queue without removing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BF103A-A242-48A1-BA4C-96FBDECB4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946" y="998800"/>
            <a:ext cx="2828925" cy="510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0C920-82C0-4AE2-8A5D-4D6CA45EC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68" y="1598875"/>
            <a:ext cx="2505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56C-5CDA-4480-9091-D6271773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924"/>
            <a:ext cx="10515600" cy="792764"/>
          </a:xfrm>
        </p:spPr>
        <p:txBody>
          <a:bodyPr/>
          <a:lstStyle/>
          <a:p>
            <a:pPr algn="ctr"/>
            <a:r>
              <a:rPr lang="en-US" b="1" u="sng" dirty="0" err="1"/>
              <a:t>Inisialisasi</a:t>
            </a:r>
            <a:endParaRPr lang="en-US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A59BE4-86C5-4474-8CB8-26F661D4D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4288" y="3429000"/>
            <a:ext cx="1933845" cy="8573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FABFD-AB3D-44F0-97B9-E546AC250E3B}"/>
              </a:ext>
            </a:extLst>
          </p:cNvPr>
          <p:cNvSpPr txBox="1"/>
          <p:nvPr/>
        </p:nvSpPr>
        <p:spPr>
          <a:xfrm>
            <a:off x="5189838" y="2998573"/>
            <a:ext cx="373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size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Inisialisasi</a:t>
            </a:r>
            <a:r>
              <a:rPr lang="en-US" dirty="0"/>
              <a:t> front 0 dan rear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ItemCount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11175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593F-B50E-4818-87AE-AD07BA32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881"/>
            <a:ext cx="10515600" cy="932807"/>
          </a:xfrm>
        </p:spPr>
        <p:txBody>
          <a:bodyPr/>
          <a:lstStyle/>
          <a:p>
            <a:pPr algn="ctr"/>
            <a:r>
              <a:rPr lang="en-US" b="1" u="sng" dirty="0"/>
              <a:t>Peek, </a:t>
            </a:r>
            <a:r>
              <a:rPr lang="en-US" b="1" u="sng" dirty="0" err="1"/>
              <a:t>isEmpty</a:t>
            </a:r>
            <a:r>
              <a:rPr lang="en-US" b="1" u="sng" dirty="0"/>
              <a:t>, </a:t>
            </a:r>
            <a:r>
              <a:rPr lang="en-US" b="1" u="sng" dirty="0" err="1"/>
              <a:t>isFull</a:t>
            </a:r>
            <a:r>
              <a:rPr lang="en-US" b="1" u="sng" dirty="0"/>
              <a:t>,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C40B2-FF74-4AAF-9FA5-E6175C9F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22" y="2899031"/>
            <a:ext cx="2133898" cy="2476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FF5C1-F20E-4DC6-8B9A-9D26B98D40E8}"/>
              </a:ext>
            </a:extLst>
          </p:cNvPr>
          <p:cNvSpPr txBox="1"/>
          <p:nvPr/>
        </p:nvSpPr>
        <p:spPr>
          <a:xfrm>
            <a:off x="6096000" y="3278660"/>
            <a:ext cx="373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bool, </a:t>
            </a:r>
            <a:r>
              <a:rPr lang="en-US" dirty="0" err="1"/>
              <a:t>membutuhkan</a:t>
            </a:r>
            <a:r>
              <a:rPr lang="en-US" dirty="0"/>
              <a:t> library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stdbool.h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</a:t>
            </a:r>
            <a:r>
              <a:rPr lang="en-US" dirty="0" err="1"/>
              <a:t>berupa</a:t>
            </a:r>
            <a:r>
              <a:rPr lang="en-US" dirty="0"/>
              <a:t> true / false</a:t>
            </a:r>
          </a:p>
        </p:txBody>
      </p:sp>
    </p:spTree>
    <p:extLst>
      <p:ext uri="{BB962C8B-B14F-4D97-AF65-F5344CB8AC3E}">
        <p14:creationId xmlns:p14="http://schemas.microsoft.com/office/powerpoint/2010/main" val="403810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DAFA-8403-4AE4-ACD6-6EF606A7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Enqueue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7F5AE-5078-4F00-B315-EF8E0DC8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42" y="3117238"/>
            <a:ext cx="2553056" cy="1991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64936-F626-43A6-9D80-88B02E1D0376}"/>
              </a:ext>
            </a:extLst>
          </p:cNvPr>
          <p:cNvSpPr txBox="1"/>
          <p:nvPr/>
        </p:nvSpPr>
        <p:spPr>
          <a:xfrm>
            <a:off x="6096000" y="2998573"/>
            <a:ext cx="3731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Cek </a:t>
            </a:r>
            <a:r>
              <a:rPr lang="en-US" dirty="0" err="1"/>
              <a:t>kondisi</a:t>
            </a:r>
            <a:r>
              <a:rPr lang="en-US" dirty="0"/>
              <a:t> (</a:t>
            </a:r>
            <a:r>
              <a:rPr lang="en-US" dirty="0" err="1"/>
              <a:t>isFull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/>
              <a:t>rear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index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/>
              <a:t>rear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data, </a:t>
            </a:r>
            <a:r>
              <a:rPr lang="en-US" b="1" dirty="0"/>
              <a:t>rear </a:t>
            </a:r>
            <a:r>
              <a:rPr lang="en-US" dirty="0" err="1"/>
              <a:t>ditambah</a:t>
            </a:r>
            <a:r>
              <a:rPr lang="en-US" dirty="0"/>
              <a:t> 1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1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0E-5EDB-476D-A040-49E868F0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546"/>
            <a:ext cx="10515600" cy="875142"/>
          </a:xfrm>
        </p:spPr>
        <p:txBody>
          <a:bodyPr/>
          <a:lstStyle/>
          <a:p>
            <a:pPr algn="ctr"/>
            <a:r>
              <a:rPr lang="en-US" b="1" u="sng" dirty="0"/>
              <a:t>Dequeue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E8373-7CE4-4580-9F8F-5A7DFD198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6723" y="3194133"/>
            <a:ext cx="2524477" cy="1581371"/>
          </a:xfrm>
        </p:spPr>
      </p:pic>
    </p:spTree>
    <p:extLst>
      <p:ext uri="{BB962C8B-B14F-4D97-AF65-F5344CB8AC3E}">
        <p14:creationId xmlns:p14="http://schemas.microsoft.com/office/powerpoint/2010/main" val="189359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euclid_circular_a</vt:lpstr>
      <vt:lpstr>Office Theme</vt:lpstr>
      <vt:lpstr>QUEUE</vt:lpstr>
      <vt:lpstr>QUEUE</vt:lpstr>
      <vt:lpstr>QUEUE</vt:lpstr>
      <vt:lpstr>Basic Operations of Queue</vt:lpstr>
      <vt:lpstr>PowerPoint Presentation</vt:lpstr>
      <vt:lpstr>Inisialisasi</vt:lpstr>
      <vt:lpstr>Peek, isEmpty, isFull, size</vt:lpstr>
      <vt:lpstr>Enqueue</vt:lpstr>
      <vt:lpstr>Dequeue</vt:lpstr>
      <vt:lpstr>Main</vt:lpstr>
      <vt:lpstr>Tugas</vt:lpstr>
      <vt:lpstr>Alur Program</vt:lpstr>
      <vt:lpstr>Pengumpulan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ahmad satria</dc:creator>
  <cp:lastModifiedBy>ahmad satria</cp:lastModifiedBy>
  <cp:revision>4</cp:revision>
  <dcterms:created xsi:type="dcterms:W3CDTF">2022-04-10T12:13:33Z</dcterms:created>
  <dcterms:modified xsi:type="dcterms:W3CDTF">2022-04-10T23:36:16Z</dcterms:modified>
</cp:coreProperties>
</file>