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8" r:id="rId7"/>
    <p:sldId id="270" r:id="rId8"/>
    <p:sldId id="272" r:id="rId9"/>
    <p:sldId id="271" r:id="rId10"/>
    <p:sldId id="273" r:id="rId11"/>
    <p:sldId id="27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4EC5-9BFF-47D1-BC39-1307A7018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EAB21-B110-48ED-A3AA-8087365F0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140E-04AE-4DB9-9D8E-4707D199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45B4-B97C-4082-8736-9D2B3BC6B60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429E0-0CB2-4107-B25C-823F6E64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EBBA0-A085-47E5-BC4F-FA2CDA6D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638-752F-4393-BE4D-CCA0952E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9464-9A80-4D4D-B0CA-8883E910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71490-B30C-4CF6-A9FE-50BA51423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BAFF-65A3-4784-A814-7EE1307D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45B4-B97C-4082-8736-9D2B3BC6B60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9E7C1-EE19-4452-93D3-9631FE5F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3606-F594-4226-982C-B59772F0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638-752F-4393-BE4D-CCA0952E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1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BB148-EE7D-4F1F-89DF-CBBCBB96E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E77A6-CBD8-4B11-84F8-97C1B05B3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654A-C0F1-498C-BBBF-C83F8F7B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45B4-B97C-4082-8736-9D2B3BC6B60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06E4F-576A-4741-9803-0973D038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90B58-ECEE-4B0F-AAD0-73195AA0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638-752F-4393-BE4D-CCA0952E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5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B672-1A6C-4279-A75A-10DDC4E8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EEBC-B5B2-47F6-9066-B9157FF2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5A105-FD1B-401E-A3E5-BEF3A764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45B4-B97C-4082-8736-9D2B3BC6B60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ECD00-0D27-4F62-B1FC-7676E5C9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FA5FB-FA26-4BB0-ABBA-043436D8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638-752F-4393-BE4D-CCA0952E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CAA8-9BD5-4FE8-AF2A-41F971E1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67DDB-C415-44EA-BA28-7A4447DDE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BE07-DA2D-473A-B344-031F485D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45B4-B97C-4082-8736-9D2B3BC6B60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B0809-9EE2-4852-A37C-1A051782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7C55D-AD65-48B8-9961-386207A8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638-752F-4393-BE4D-CCA0952E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0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3F8D-605F-41EE-BD9B-C8545A72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3E08-0567-494C-B60B-351F84F6B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C461F-B6E2-4CB0-A60F-CEEE3823C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137F-53F0-4A91-805F-49DDC871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45B4-B97C-4082-8736-9D2B3BC6B60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664D-B2B7-47D5-AEFE-A3EA8644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D9DCE-B3C4-44F4-85AA-C2F8BF38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638-752F-4393-BE4D-CCA0952E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9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1CFE-5381-4BB7-B4AB-B321C511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C9DB8-5CA9-47F2-8229-14ADF965E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5A91E-C2BB-4DF6-845F-FE2159C35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B8E6D-C2FB-4244-AF03-439B5D2B1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1D38C-2254-4441-99FF-F06015BF8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D1BC7-C2A3-435C-A438-590F6CC4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45B4-B97C-4082-8736-9D2B3BC6B60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D72A5-7AA5-474A-AB40-5A5F4B46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3082C-E358-4A38-8681-1FB1A831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638-752F-4393-BE4D-CCA0952E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CF82-812F-48E9-8951-61DD625D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383E9-4EB7-46F9-A2B7-40285875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45B4-B97C-4082-8736-9D2B3BC6B60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126FC-7880-453E-8D95-C3ECD72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B461-39D0-46B1-A8DC-99500A8D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638-752F-4393-BE4D-CCA0952E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7543B-C81C-4363-9E91-C8E1F0CD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45B4-B97C-4082-8736-9D2B3BC6B60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25C13-675F-465B-871F-07D017C1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2361D-3C44-454E-B064-F5F1405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638-752F-4393-BE4D-CCA0952E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04DE-2D79-422A-B38B-8868301C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C12C-7B82-437A-841F-4DD9DABF1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CA9FA-FA69-4477-A271-CFAA73A98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C7ECA-0133-4566-9763-F1B9E68A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45B4-B97C-4082-8736-9D2B3BC6B60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AC568-AE05-4C2A-9132-B77B5AFD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4FB51-E53E-4A7F-9912-6CFD8702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638-752F-4393-BE4D-CCA0952E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2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7A35-4C10-4FB4-82D0-AB3BDC54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75AC8-48FF-4418-BDC1-B0885AF35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45BBF-19BB-4192-90BA-2B1D1ECB6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7C57-C105-4F24-8D52-9F736F51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45B4-B97C-4082-8736-9D2B3BC6B60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71C3F-EDE8-4258-85CD-25A1F8D6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5C1FE-A8B2-49A0-9C1B-C3C63CD6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638-752F-4393-BE4D-CCA0952E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AE079-2F31-4160-855C-04E5695E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78E50-95E3-43C6-9CBA-E3F13ACB7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52D55-C451-4D5C-8C7F-55A0661BB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45B4-B97C-4082-8736-9D2B3BC6B60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70497-CCF1-43F1-B4F8-7404A36AD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BEB78-592B-454A-A5A4-DED1A088B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6E638-752F-4393-BE4D-CCA0952E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0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1D17-C875-4445-9C42-785C6C1EF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04562-43E6-48F8-8C88-D08F4698F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7114"/>
            <a:ext cx="9144000" cy="1270686"/>
          </a:xfrm>
        </p:spPr>
        <p:txBody>
          <a:bodyPr/>
          <a:lstStyle/>
          <a:p>
            <a:r>
              <a:rPr lang="en-US" dirty="0"/>
              <a:t>MK </a:t>
            </a:r>
            <a:r>
              <a:rPr lang="en-US" dirty="0" err="1"/>
              <a:t>Algoritma</a:t>
            </a:r>
            <a:r>
              <a:rPr lang="en-US" dirty="0"/>
              <a:t>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  <a:p>
            <a:r>
              <a:rPr lang="en-US" dirty="0" err="1"/>
              <a:t>Informatika</a:t>
            </a:r>
            <a:br>
              <a:rPr lang="en-US" dirty="0"/>
            </a:b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Telkom Surabaya</a:t>
            </a:r>
          </a:p>
        </p:txBody>
      </p:sp>
    </p:spTree>
    <p:extLst>
      <p:ext uri="{BB962C8B-B14F-4D97-AF65-F5344CB8AC3E}">
        <p14:creationId xmlns:p14="http://schemas.microsoft.com/office/powerpoint/2010/main" val="187708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2F4F-E013-4C7B-B0C4-EEF4153B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Penghapusan</a:t>
            </a:r>
            <a:r>
              <a:rPr lang="en-US" dirty="0"/>
              <a:t> Data </a:t>
            </a:r>
            <a:r>
              <a:rPr lang="en-US" dirty="0" err="1"/>
              <a:t>Tertentu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19686-39C0-44F2-88EC-663692D2E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875" y="2724840"/>
            <a:ext cx="5344014" cy="23815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77F3B-09CB-4D9C-A7CF-735CC7424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75" y="2724840"/>
            <a:ext cx="5344014" cy="25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7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2F4F-E013-4C7B-B0C4-EEF4153B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Penghapusan</a:t>
            </a:r>
            <a:r>
              <a:rPr lang="en-US" dirty="0"/>
              <a:t> Data </a:t>
            </a:r>
            <a:r>
              <a:rPr lang="en-US" dirty="0" err="1"/>
              <a:t>Tertentu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7B5BB-5748-D83E-D6BB-29C8F4F8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4254707-C4F1-EEF4-549C-E99A8BDC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549" y="2348476"/>
            <a:ext cx="4848902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2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8AC0-911F-4C2A-AE84-CA0B8B0C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Print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17331-048D-447D-8DA5-9A109912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EE1CE-E6C2-D337-F12C-A3A654F3F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81" y="3025060"/>
            <a:ext cx="5515745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7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B572-E508-40E3-B7F7-2826E5B6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72B4-4831-4045-B8DE-AA3523A88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A linked list is a linear data structure that includes a series of connected nodes. </a:t>
            </a:r>
          </a:p>
          <a:p>
            <a:r>
              <a:rPr lang="en-US" dirty="0">
                <a:latin typeface="euclid_circular_a"/>
              </a:rPr>
              <a:t>Value</a:t>
            </a:r>
          </a:p>
          <a:p>
            <a:r>
              <a:rPr lang="en-US" dirty="0">
                <a:latin typeface="euclid_circular_a"/>
              </a:rPr>
              <a:t>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1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D1CB-6766-4847-B296-8427D09C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D5D4-9396-4633-B829-B51AA1BAC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pointer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node </a:t>
            </a:r>
            <a:r>
              <a:rPr lang="en-US" dirty="0" err="1"/>
              <a:t>awalnya</a:t>
            </a:r>
            <a:r>
              <a:rPr lang="en-US" dirty="0"/>
              <a:t>.</a:t>
            </a:r>
          </a:p>
          <a:p>
            <a:r>
              <a:rPr lang="en-US" dirty="0"/>
              <a:t>Node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null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Node pada linked list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dan </a:t>
            </a:r>
            <a:r>
              <a:rPr lang="en-US" dirty="0" err="1"/>
              <a:t>dihapus</a:t>
            </a:r>
            <a:endParaRPr lang="en-US" dirty="0"/>
          </a:p>
          <a:p>
            <a:r>
              <a:rPr lang="en-US" dirty="0" err="1"/>
              <a:t>Kapasistas</a:t>
            </a:r>
            <a:r>
              <a:rPr lang="en-US" dirty="0"/>
              <a:t> linked list </a:t>
            </a:r>
            <a:r>
              <a:rPr lang="en-US" dirty="0" err="1"/>
              <a:t>dinamis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F9A04-F07C-4F17-BB8F-C98313ACA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69" y="2953813"/>
            <a:ext cx="6354062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9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FF6D-35B9-4915-BB1A-F3CA310C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Operasi</a:t>
            </a:r>
            <a:r>
              <a:rPr lang="en-US" dirty="0"/>
              <a:t>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D95C-B999-423E-8B3B-447F0D1C0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data</a:t>
            </a:r>
          </a:p>
          <a:p>
            <a:r>
              <a:rPr lang="en-US" dirty="0" err="1"/>
              <a:t>Penghapusan</a:t>
            </a:r>
            <a:r>
              <a:rPr lang="en-US" dirty="0"/>
              <a:t> data</a:t>
            </a:r>
          </a:p>
          <a:p>
            <a:r>
              <a:rPr lang="en-US" dirty="0" err="1"/>
              <a:t>Pengaksesan</a:t>
            </a:r>
            <a:r>
              <a:rPr lang="en-US" dirty="0"/>
              <a:t> data</a:t>
            </a:r>
          </a:p>
          <a:p>
            <a:r>
              <a:rPr lang="en-US" dirty="0"/>
              <a:t>Update data</a:t>
            </a:r>
          </a:p>
        </p:txBody>
      </p:sp>
    </p:spTree>
    <p:extLst>
      <p:ext uri="{BB962C8B-B14F-4D97-AF65-F5344CB8AC3E}">
        <p14:creationId xmlns:p14="http://schemas.microsoft.com/office/powerpoint/2010/main" val="217230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EA9C-BA0D-4661-AC30-68281928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4FE92-930F-4393-B0A5-DEA067B3CAF4}"/>
              </a:ext>
            </a:extLst>
          </p:cNvPr>
          <p:cNvSpPr txBox="1"/>
          <p:nvPr/>
        </p:nvSpPr>
        <p:spPr>
          <a:xfrm>
            <a:off x="7290485" y="2794341"/>
            <a:ext cx="41765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Struct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dan pointer 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untuk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alamat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Malloc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untuk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untuk </a:t>
            </a:r>
            <a:r>
              <a:rPr lang="en-US" dirty="0" err="1"/>
              <a:t>tipe</a:t>
            </a:r>
            <a:r>
              <a:rPr lang="en-US" dirty="0"/>
              <a:t> data pointer dengan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dinamis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69770-20BE-3DD7-7C76-32CCDE476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757" y="2695893"/>
            <a:ext cx="5382376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2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9EA3-9CB9-46F5-9132-9CEC2775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Penambahan</a:t>
            </a:r>
            <a:r>
              <a:rPr lang="en-US" dirty="0"/>
              <a:t> di Awal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46A8B-D7CD-4AA3-9CAB-475173867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1504" y="1690688"/>
            <a:ext cx="5484955" cy="299489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7C9758-AB1F-0FC4-920E-C2862AA69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3150"/>
            <a:ext cx="4305901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7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F46D-456D-49A1-8EE6-564602DA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Penambahan</a:t>
            </a:r>
            <a:r>
              <a:rPr lang="en-US" dirty="0"/>
              <a:t> di Akhir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B90BD6-B7DF-4AD1-AFCC-CFD9430EB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4286" y="1835772"/>
            <a:ext cx="5059514" cy="279017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9E84A-6D5A-5926-6E66-A4CF366B0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325" y="2624374"/>
            <a:ext cx="4258269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2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8C74-5B91-4E12-91F2-4E9AB249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Penambahan</a:t>
            </a:r>
            <a:r>
              <a:rPr lang="en-US" dirty="0"/>
              <a:t> di Antara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6E75B8-4BA2-10E2-A096-1D50025D3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70727" y="2250989"/>
            <a:ext cx="4986743" cy="280402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E183DC-EC88-4CAC-8128-0BB56B9DD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310" y="1513467"/>
            <a:ext cx="3677209" cy="2883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414628-791B-4903-9C68-48B042B44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232" y="4689631"/>
            <a:ext cx="2765060" cy="135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E214-F78F-4CB3-80CD-4784C1E7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Penghapusan</a:t>
            </a:r>
            <a:r>
              <a:rPr lang="en-US" dirty="0"/>
              <a:t> di Awal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EB235B-F06C-4A00-AB09-BE3816B72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0806" y="2702269"/>
            <a:ext cx="3630387" cy="2189757"/>
          </a:xfrm>
        </p:spPr>
      </p:pic>
    </p:spTree>
    <p:extLst>
      <p:ext uri="{BB962C8B-B14F-4D97-AF65-F5344CB8AC3E}">
        <p14:creationId xmlns:p14="http://schemas.microsoft.com/office/powerpoint/2010/main" val="119315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135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euclid_circular_a</vt:lpstr>
      <vt:lpstr>Office Theme</vt:lpstr>
      <vt:lpstr>Single Linked List</vt:lpstr>
      <vt:lpstr>Linked List</vt:lpstr>
      <vt:lpstr>Linked List</vt:lpstr>
      <vt:lpstr>Operasi Linked List</vt:lpstr>
      <vt:lpstr>Creating a Node</vt:lpstr>
      <vt:lpstr>Penambahan di Awal</vt:lpstr>
      <vt:lpstr>Penambahan di Akhir</vt:lpstr>
      <vt:lpstr>Penambahan di Antara</vt:lpstr>
      <vt:lpstr>Penghapusan di Awal</vt:lpstr>
      <vt:lpstr>Penghapusan Data Tertentu</vt:lpstr>
      <vt:lpstr>Penghapusan Data Tertentu</vt:lpstr>
      <vt:lpstr>Print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Linked List</dc:title>
  <dc:creator>ahmad satria</dc:creator>
  <cp:lastModifiedBy>ahmad satria</cp:lastModifiedBy>
  <cp:revision>6</cp:revision>
  <dcterms:created xsi:type="dcterms:W3CDTF">2022-04-17T14:20:13Z</dcterms:created>
  <dcterms:modified xsi:type="dcterms:W3CDTF">2023-05-23T01:50:53Z</dcterms:modified>
</cp:coreProperties>
</file>