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6FE3045-A8C7-4E7C-85C0-27CE24DE3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9AB0BBF-BF4F-47DC-AD9F-6758AD2F31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E385B94-D9FA-4FAE-B851-282EAB0176A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99726B-2B5C-4C70-A84C-FC1E2A24F2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4D5D2-FECC-491D-912E-5850302A8459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20" name="Graphic 14" descr="Icon&#10;&#10;Description automatically generated">
            <a:extLst>
              <a:ext uri="{FF2B5EF4-FFF2-40B4-BE49-F238E27FC236}">
                <a16:creationId xmlns:a16="http://schemas.microsoft.com/office/drawing/2014/main" id="{E0F3B094-9552-45EB-A195-B1EC96DFF9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21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BEC495C9-6754-4E6F-AA0A-7A9A085015B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D887EA26-EC66-4619-983F-67D48681AEE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6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3F388-0CBE-4007-A3A4-274FB3D5961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117CCE-438B-4D22-88C5-4FF28B63AAD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5F3A8CE-4A21-46E5-9702-F67B355F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7962B-EF37-4349-8188-BCB4190FB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9ACB79F-9B22-45DC-8DFF-570DC28AF8F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39311E-964D-4248-861D-0116545781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217B5-5FB2-47CD-8B62-C4273BA44002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851F756D-BC60-4E16-990B-0CD372A158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D3CE06C9-D927-411F-B457-943AE83120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D305B3F2-B99D-4E3B-9D26-C009A87948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24777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9376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034CCB5-BBEE-4486-A686-DFCFDBBB7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619" y="6030194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3C5CC8-F255-496D-8A9A-60EAC1478F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89538" y="4857357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7D114AA-098A-4A07-8DA1-8D11B81E53E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0974" y="3499875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2EFA9-535A-4228-AE7E-053A26A5A5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8832" y="877665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62929-FFB6-43FA-81F9-DABEA991172C}"/>
              </a:ext>
            </a:extLst>
          </p:cNvPr>
          <p:cNvSpPr/>
          <p:nvPr userDrawn="1"/>
        </p:nvSpPr>
        <p:spPr>
          <a:xfrm rot="5400000">
            <a:off x="-3177096" y="3173863"/>
            <a:ext cx="6858002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2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95F08EB-FB78-47E7-A784-78A2A003D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 rot="5400000">
            <a:off x="142206" y="4268384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1A86A96-C176-4014-A2BA-2D6A818EB0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 rot="5400000">
            <a:off x="117876" y="2512370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A3414723-CC17-43A8-8183-976A86103CB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 rot="5400000">
            <a:off x="127165" y="221220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843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4459"/>
            <a:ext cx="7886700" cy="4132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D09F26-1AC7-46A7-B8A3-01A54531C8B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9A3E3-A45C-4973-8B48-164E463D877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3195AB2-8F6D-4300-8042-E0BBA5155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B1BB34-6B1A-4F46-A1AF-538F7E580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305BD-09EA-4DB7-A61F-0805ABDFF586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003453-6DAD-47BC-84B0-7F5DD8730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82B6DA-3EE9-4367-87C7-A0A8750D45A3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66B7A1A-EBE9-4A1A-A704-7A6C3EF6D4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4A6FCF-F2C8-469F-B261-11EAF935F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76BE797D-3A4B-47D4-BA49-EFB41104C58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C2896-2868-4696-AE26-A35119AAACC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2CDC1C-6CEE-4FE3-94A0-91E123DF337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4AB6797-FC74-4709-83BE-4EA2105E4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C6F2C2-5479-4F63-808A-D671E9E38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9539C2A-AF84-499C-984D-7D2B04BDB053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301F24-792F-4129-9595-3714B3F185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E57299-974F-4F3E-B09F-BCFBC50342FA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0F53D499-71B9-4E9A-8F69-A9093670F3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97133F65-6CB8-4175-880E-F5ED46A878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EDF43E7B-24AE-4BA1-A512-0B82088D3C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1014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0505"/>
            <a:ext cx="3886200" cy="3856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20505"/>
            <a:ext cx="3886200" cy="38564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8020BC-0C6F-4825-98D3-26F57CEFC11B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46805-8619-475B-8F43-4AC7E88985C7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D20EE2-CCB6-4DAA-959F-22679BC3B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AC888E-193A-45A6-9C68-AF5A00C8A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9EACDBA-ED06-4E01-A27C-D840319879A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26E054-FFBF-4D42-9180-8EBA68377E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179DC-1206-4A8A-91D6-3F8C7A2CF305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4490B0B7-34DC-40E1-8F43-E1E8134024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9B63135-019A-4AD1-B668-A069A595B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77F82F0E-8D70-4F92-BF22-A29E4EA8DB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51781"/>
            <a:ext cx="7886700" cy="510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94799"/>
            <a:ext cx="3868340" cy="51027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94799"/>
            <a:ext cx="3887391" cy="5102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0F246E-8C89-4A26-9CAF-5EEC51EC884F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45FA6-2D56-4C81-A03B-18301D8213F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F3AB594-8390-4CA3-BDAA-6E5EAE503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A751671-E5E7-43F9-83E5-BA7620EF47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9D6D5CB-3FB1-45C1-9882-055244E27ECF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D1C32B-1DC1-418C-B605-36F85CCCD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C772C7-39E0-41D2-A3DF-2E745DEBF78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7" name="Graphic 14" descr="Icon&#10;&#10;Description automatically generated">
            <a:extLst>
              <a:ext uri="{FF2B5EF4-FFF2-40B4-BE49-F238E27FC236}">
                <a16:creationId xmlns:a16="http://schemas.microsoft.com/office/drawing/2014/main" id="{C9422E33-D46C-4A72-9717-3B3F189A3B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8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029D551A-6F18-4BD3-A5AA-B44E967D1D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E352202-F51D-4333-973D-ECC31DB5194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88" y="276621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3B87C2-77C1-43F5-8489-6BDFB7E1607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FCE44A-4763-48DD-9CA7-9356079D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D9020AD-B35F-4210-A4E7-12F8FF7B2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950710-9681-4F2A-A8EA-2F53A906CA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DE95B-959A-434A-B728-2C2BDF7B580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9B830C-7914-457B-B32D-08D262A132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69FEB-EC73-4AB5-9DA6-B5C6B4258D2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3" name="Graphic 14" descr="Icon&#10;&#10;Description automatically generated">
            <a:extLst>
              <a:ext uri="{FF2B5EF4-FFF2-40B4-BE49-F238E27FC236}">
                <a16:creationId xmlns:a16="http://schemas.microsoft.com/office/drawing/2014/main" id="{0994F8EA-E375-4BA2-B8E4-D0A0204832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C75035F1-2B37-4162-B6B9-F10E8811D9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5139BAB3-2212-401A-B438-96F0ED19C3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A8930A-B4B0-4C4A-858F-407F69A53EDC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5742-E72B-4312-BAB8-42AA2B703CB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489FE11-1591-4A92-9ED9-76F12FF22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F2AD69-DD00-48E1-B3E0-76FA9686B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0874ECE-BD52-4CF0-A3C0-331005CA676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A7D8EC-113A-4E52-91E7-1CB2D472EA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5303E-A8C4-41A5-B718-C255949E4B9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6FC2B9DA-D3A3-487F-BBB9-3C03E16E7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3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739312FE-DC76-4A6B-BC7E-F0BF2AF07E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4" name="Graphic 18">
            <a:extLst>
              <a:ext uri="{FF2B5EF4-FFF2-40B4-BE49-F238E27FC236}">
                <a16:creationId xmlns:a16="http://schemas.microsoft.com/office/drawing/2014/main" id="{D5440A4B-274A-4B01-8217-4151F3A1B42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4180"/>
            <a:ext cx="2949178" cy="9532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04180"/>
            <a:ext cx="4629150" cy="4756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12FCBF-82B1-41F4-BCB9-B0F21C44FD33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976847-7587-48A1-9E2C-EB6D6548D82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A9A0484-C735-4DE5-9AA5-256793204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1CB5E-3B22-4A9B-A174-411B9DE94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53826D5B-2D1E-4501-9F3A-A7C3EFD300C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63DF3B-DC87-493C-BF99-35AE225B58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FE76D-93A6-4F88-A121-1C0889E9622E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6D4568-28AC-461C-A12F-D7DB537CE2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21F7D99-310D-4104-A68A-0BE7E37855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3F605AAE-18CF-433D-9E97-90AF1BE799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00858E2-6A81-49D5-A824-B7AC431E96A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19/06/2023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F8E1B5-FB8D-4830-807E-F582734668B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17993CA-4D12-4544-809A-F24A5DBC1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3B177AA-6D92-444B-8461-FF14208B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145CDD4-D4A7-44A0-9B2C-64673E2E4B78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4B76E-5298-4C3A-B59A-97681A40E6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498B5-BEAE-4372-BC11-D12A1A12895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0F3A15-2757-4C08-922E-0F3CB732E8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EA1CCDE-5803-4E01-ADB8-DB088B05BC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FE6DDC53-BF9E-4180-8535-C9926E0EC5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8DF-0A10-4D32-BE90-F12653E89EBA}" type="datetimeFigureOut">
              <a:rPr lang="en-ID" smtClean="0"/>
              <a:t>19/06/2023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4C5-1A81-4877-B23D-FFC4D088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Singly Linked List Circular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9FF-61E5-468A-84CD-0ED9AFCF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INFORMATIKA</a:t>
            </a:r>
          </a:p>
          <a:p>
            <a:r>
              <a:rPr lang="en-US" dirty="0"/>
              <a:t>INSTITUT TEKNOLOGI TELKOM SURABAYA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53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0A1-C873-EF46-3746-58BE54A3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Node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4C722-B40B-D26B-EDD1-001BE4134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45" y="2051999"/>
            <a:ext cx="9757882" cy="3741520"/>
          </a:xfrm>
        </p:spPr>
      </p:pic>
    </p:spTree>
    <p:extLst>
      <p:ext uri="{BB962C8B-B14F-4D97-AF65-F5344CB8AC3E}">
        <p14:creationId xmlns:p14="http://schemas.microsoft.com/office/powerpoint/2010/main" val="236253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6302-49E9-B5D6-C65C-A04F9718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1 Node Statis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F458D-CBEF-9045-61A1-173F7B35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9586"/>
            <a:ext cx="7403847" cy="3074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C7688-0793-C6A3-9B10-5FCE2F4002BA}"/>
              </a:ext>
            </a:extLst>
          </p:cNvPr>
          <p:cNvSpPr txBox="1"/>
          <p:nvPr/>
        </p:nvSpPr>
        <p:spPr>
          <a:xfrm>
            <a:off x="628650" y="520778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main()</a:t>
            </a:r>
          </a:p>
          <a:p>
            <a:r>
              <a:rPr lang="en-ID" dirty="0" err="1"/>
              <a:t>Mengisi</a:t>
            </a:r>
            <a:r>
              <a:rPr lang="en-ID" dirty="0"/>
              <a:t> Value,</a:t>
            </a:r>
          </a:p>
          <a:p>
            <a:r>
              <a:rPr lang="en-ID" dirty="0" err="1"/>
              <a:t>Mengarahkan</a:t>
            </a:r>
            <a:r>
              <a:rPr lang="en-ID" dirty="0"/>
              <a:t> last</a:t>
            </a:r>
          </a:p>
        </p:txBody>
      </p:sp>
    </p:spTree>
    <p:extLst>
      <p:ext uri="{BB962C8B-B14F-4D97-AF65-F5344CB8AC3E}">
        <p14:creationId xmlns:p14="http://schemas.microsoft.com/office/powerpoint/2010/main" val="1638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B186-6A49-275C-15C9-CA6F9C0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Create Node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84AAC-45E1-0326-B94B-D2D67817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3137"/>
            <a:ext cx="7441405" cy="2266918"/>
          </a:xfrm>
        </p:spPr>
      </p:pic>
    </p:spTree>
    <p:extLst>
      <p:ext uri="{BB962C8B-B14F-4D97-AF65-F5344CB8AC3E}">
        <p14:creationId xmlns:p14="http://schemas.microsoft.com/office/powerpoint/2010/main" val="322691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D973-DDE9-D280-8338-7BB012A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5C5B4-0CD5-712E-427C-8C72CDFFE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474" y="1979072"/>
            <a:ext cx="5972083" cy="4005168"/>
          </a:xfrm>
        </p:spPr>
      </p:pic>
    </p:spTree>
    <p:extLst>
      <p:ext uri="{BB962C8B-B14F-4D97-AF65-F5344CB8AC3E}">
        <p14:creationId xmlns:p14="http://schemas.microsoft.com/office/powerpoint/2010/main" val="89392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27A8-65E3-4CF7-B56C-4E1846B1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45653-34E6-4FD8-0006-1F646142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7935"/>
            <a:ext cx="7824195" cy="2678937"/>
          </a:xfrm>
        </p:spPr>
      </p:pic>
    </p:spTree>
    <p:extLst>
      <p:ext uri="{BB962C8B-B14F-4D97-AF65-F5344CB8AC3E}">
        <p14:creationId xmlns:p14="http://schemas.microsoft.com/office/powerpoint/2010/main" val="153406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565D-CA8B-AC75-027F-F8C3846E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7BF8E-D878-4A84-3E99-BD8E40E5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1200"/>
            <a:ext cx="6727190" cy="2900944"/>
          </a:xfrm>
        </p:spPr>
      </p:pic>
    </p:spTree>
    <p:extLst>
      <p:ext uri="{BB962C8B-B14F-4D97-AF65-F5344CB8AC3E}">
        <p14:creationId xmlns:p14="http://schemas.microsoft.com/office/powerpoint/2010/main" val="222198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5836-F424-A26A-5DCD-3D06D7FF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259C9-6E01-14EE-B4D5-B6BB60FD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867878"/>
            <a:ext cx="8110649" cy="3344202"/>
          </a:xfrm>
        </p:spPr>
      </p:pic>
    </p:spTree>
    <p:extLst>
      <p:ext uri="{BB962C8B-B14F-4D97-AF65-F5344CB8AC3E}">
        <p14:creationId xmlns:p14="http://schemas.microsoft.com/office/powerpoint/2010/main" val="225190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9262-C362-81D2-FC7E-AF4E6F59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Before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BD572-6F6E-7DE6-0763-5A4051003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8423"/>
            <a:ext cx="7346950" cy="3555308"/>
          </a:xfrm>
        </p:spPr>
      </p:pic>
    </p:spTree>
    <p:extLst>
      <p:ext uri="{BB962C8B-B14F-4D97-AF65-F5344CB8AC3E}">
        <p14:creationId xmlns:p14="http://schemas.microsoft.com/office/powerpoint/2010/main" val="323178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E344-087C-5893-5CA8-30F68555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First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728FD-8AB4-BAD7-BDDC-23B9671F1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014109"/>
            <a:ext cx="5686103" cy="3604371"/>
          </a:xfrm>
        </p:spPr>
      </p:pic>
    </p:spTree>
    <p:extLst>
      <p:ext uri="{BB962C8B-B14F-4D97-AF65-F5344CB8AC3E}">
        <p14:creationId xmlns:p14="http://schemas.microsoft.com/office/powerpoint/2010/main" val="26153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36BB-59D9-7D53-1D2B-E7C8E60A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6DE87-D34E-9F35-8D70-4595E3B7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41" y="1831182"/>
            <a:ext cx="4831154" cy="4227259"/>
          </a:xfrm>
        </p:spPr>
      </p:pic>
    </p:spTree>
    <p:extLst>
      <p:ext uri="{BB962C8B-B14F-4D97-AF65-F5344CB8AC3E}">
        <p14:creationId xmlns:p14="http://schemas.microsoft.com/office/powerpoint/2010/main" val="46296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A8B4-74A8-EF99-D9CA-387A6487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E031-523E-2366-E3DD-FB46F32A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pointer (pointer next)</a:t>
            </a:r>
          </a:p>
        </p:txBody>
      </p:sp>
    </p:spTree>
    <p:extLst>
      <p:ext uri="{BB962C8B-B14F-4D97-AF65-F5344CB8AC3E}">
        <p14:creationId xmlns:p14="http://schemas.microsoft.com/office/powerpoint/2010/main" val="51477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612-E08A-39E7-2078-9049FF9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Value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5FBBA-6508-FBA9-BFF3-9EB106B5E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1900620"/>
            <a:ext cx="5093429" cy="3892899"/>
          </a:xfrm>
        </p:spPr>
      </p:pic>
    </p:spTree>
    <p:extLst>
      <p:ext uri="{BB962C8B-B14F-4D97-AF65-F5344CB8AC3E}">
        <p14:creationId xmlns:p14="http://schemas.microsoft.com/office/powerpoint/2010/main" val="223217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4D3E-F72C-07F7-6746-3D0F949F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6A7D-7265-CADD-06D4-7A3AF4D0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program main()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main() </a:t>
            </a:r>
            <a:r>
              <a:rPr lang="en-US" dirty="0" err="1"/>
              <a:t>berisi</a:t>
            </a:r>
            <a:r>
              <a:rPr lang="en-US" dirty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1 node statis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Insert first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Insert last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Insert after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Insert before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linked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Delete first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linked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Delete last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linked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Delete node </a:t>
            </a:r>
            <a:r>
              <a:rPr lang="en-US" dirty="0" err="1"/>
              <a:t>tertentu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3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447-7F8D-7E36-ADFA-47E190FC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BB99-78B7-5403-A496-128DE398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Melingkar</a:t>
            </a:r>
            <a:endParaRPr lang="en-US" dirty="0"/>
          </a:p>
          <a:p>
            <a:r>
              <a:rPr lang="en-US" dirty="0"/>
              <a:t>Tail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305718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4F41-C32C-92B0-46BB-DAACE729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5A51088-2BDD-4C75-6152-5DC2F00C2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7" y="2315246"/>
            <a:ext cx="6773220" cy="17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DBF49-598A-C4C5-1ED4-D1CE889D713B}"/>
              </a:ext>
            </a:extLst>
          </p:cNvPr>
          <p:cNvSpPr txBox="1"/>
          <p:nvPr/>
        </p:nvSpPr>
        <p:spPr>
          <a:xfrm>
            <a:off x="1645920" y="4116513"/>
            <a:ext cx="60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Singly Linked List Circular</a:t>
            </a:r>
          </a:p>
        </p:txBody>
      </p:sp>
    </p:spTree>
    <p:extLst>
      <p:ext uri="{BB962C8B-B14F-4D97-AF65-F5344CB8AC3E}">
        <p14:creationId xmlns:p14="http://schemas.microsoft.com/office/powerpoint/2010/main" val="2031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9258-C106-A343-9E05-5F4BF25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Singly Linked List Non Circular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34F-1DC1-6C24-E7A5-A40E01A5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linked List non Circular </a:t>
            </a:r>
            <a:r>
              <a:rPr lang="en-US" dirty="0" err="1"/>
              <a:t>membutuhkan</a:t>
            </a:r>
            <a:r>
              <a:rPr lang="en-US" dirty="0"/>
              <a:t> 1 node </a:t>
            </a:r>
            <a:r>
              <a:rPr lang="en-US" dirty="0" err="1"/>
              <a:t>penunjuk</a:t>
            </a:r>
            <a:r>
              <a:rPr lang="en-US" dirty="0"/>
              <a:t> head/first, </a:t>
            </a:r>
          </a:p>
          <a:p>
            <a:r>
              <a:rPr lang="en-US" dirty="0"/>
              <a:t>singly linked List Circular </a:t>
            </a:r>
            <a:r>
              <a:rPr lang="en-US" dirty="0" err="1"/>
              <a:t>membutuhkan</a:t>
            </a:r>
            <a:r>
              <a:rPr lang="en-US" dirty="0"/>
              <a:t> 1 node </a:t>
            </a:r>
            <a:r>
              <a:rPr lang="en-US" dirty="0" err="1"/>
              <a:t>penunjuk</a:t>
            </a:r>
            <a:r>
              <a:rPr lang="en-US" dirty="0"/>
              <a:t> tail/last,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7E5-4BC6-7B59-55E4-0A84FEFE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Penunjuk</a:t>
            </a:r>
            <a:r>
              <a:rPr lang="en-US" dirty="0"/>
              <a:t> Tail/Last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4733-09B3-4582-0E90-D92FF028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0EE603D9-A423-9074-050E-7C1AA4AF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1" y="2044459"/>
            <a:ext cx="8253472" cy="25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93439-C3D2-CAB0-CC57-711E148F154D}"/>
              </a:ext>
            </a:extLst>
          </p:cNvPr>
          <p:cNvSpPr/>
          <p:nvPr/>
        </p:nvSpPr>
        <p:spPr>
          <a:xfrm>
            <a:off x="1022494" y="4576905"/>
            <a:ext cx="69637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Singly Linked List Circular </a:t>
            </a:r>
            <a:r>
              <a:rPr lang="en-US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membutuhkan</a:t>
            </a:r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penunjuk</a:t>
            </a:r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last</a:t>
            </a:r>
          </a:p>
        </p:txBody>
      </p:sp>
    </p:spTree>
    <p:extLst>
      <p:ext uri="{BB962C8B-B14F-4D97-AF65-F5344CB8AC3E}">
        <p14:creationId xmlns:p14="http://schemas.microsoft.com/office/powerpoint/2010/main" val="372113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2A6B-5CE3-9DA8-0490-9B165EBF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yang </a:t>
            </a:r>
            <a:r>
              <a:rPr lang="en-US" dirty="0" err="1"/>
              <a:t>dipegang</a:t>
            </a:r>
            <a:r>
              <a:rPr lang="en-US" dirty="0"/>
              <a:t> tail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0BC2-FD50-7EF7-785C-EB9055B8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2 </a:t>
            </a:r>
            <a:r>
              <a:rPr lang="en-US" dirty="0" err="1"/>
              <a:t>keuntungan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Memegang</a:t>
            </a:r>
            <a:r>
              <a:rPr lang="en-US" dirty="0"/>
              <a:t> tail == </a:t>
            </a:r>
            <a:r>
              <a:rPr lang="en-US" dirty="0" err="1"/>
              <a:t>memegang</a:t>
            </a:r>
            <a:r>
              <a:rPr lang="en-US" dirty="0"/>
              <a:t> head, </a:t>
            </a:r>
            <a:r>
              <a:rPr lang="en-US" dirty="0" err="1"/>
              <a:t>karena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tail-&gt;next </a:t>
            </a:r>
            <a:r>
              <a:rPr lang="en-US" dirty="0" err="1"/>
              <a:t>adalah</a:t>
            </a:r>
            <a:r>
              <a:rPr lang="en-US" dirty="0"/>
              <a:t> head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insert last,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traversal </a:t>
            </a:r>
            <a:r>
              <a:rPr lang="en-US" dirty="0" err="1"/>
              <a:t>hingga</a:t>
            </a:r>
            <a:r>
              <a:rPr lang="en-US" dirty="0"/>
              <a:t> linked list </a:t>
            </a:r>
            <a:r>
              <a:rPr lang="en-US" dirty="0" err="1"/>
              <a:t>habis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58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0606-85DD-1838-BD34-AAC512CA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Operasi</a:t>
            </a:r>
            <a:r>
              <a:rPr lang="en-US" dirty="0"/>
              <a:t> Singly Linked List Circular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8D43-4AF4-10CE-186A-5B910953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Insert first</a:t>
            </a:r>
          </a:p>
          <a:p>
            <a:pPr lvl="1"/>
            <a:r>
              <a:rPr lang="en-US" dirty="0"/>
              <a:t>Insert last</a:t>
            </a:r>
          </a:p>
          <a:p>
            <a:pPr lvl="1"/>
            <a:r>
              <a:rPr lang="en-US" dirty="0"/>
              <a:t>Insert middle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 first</a:t>
            </a:r>
          </a:p>
          <a:p>
            <a:pPr lvl="1"/>
            <a:r>
              <a:rPr lang="en-US" dirty="0"/>
              <a:t>Delete last</a:t>
            </a:r>
          </a:p>
          <a:p>
            <a:pPr lvl="1"/>
            <a:r>
              <a:rPr lang="en-US" dirty="0"/>
              <a:t>Delete 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60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609-9AB9-6B07-8388-CA47ED55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6E0A4-364C-4F16-6618-A046C87F9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24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Gold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F6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2235</TotalTime>
  <Words>213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Georgia</vt:lpstr>
      <vt:lpstr>Times New Roman</vt:lpstr>
      <vt:lpstr>Office Theme</vt:lpstr>
      <vt:lpstr>Singly Linked List Circular</vt:lpstr>
      <vt:lpstr>Singly Linked List</vt:lpstr>
      <vt:lpstr>Circular</vt:lpstr>
      <vt:lpstr>Ilustrasi</vt:lpstr>
      <vt:lpstr>Perbedaan dengan Singly Linked List Non Circular</vt:lpstr>
      <vt:lpstr>Penunjuk Tail/Last</vt:lpstr>
      <vt:lpstr>Kenapa yang dipegang tail ?</vt:lpstr>
      <vt:lpstr>Operasi Singly Linked List Circular </vt:lpstr>
      <vt:lpstr>Contoh Implementasi</vt:lpstr>
      <vt:lpstr>Membuat Struct untuk Node</vt:lpstr>
      <vt:lpstr>Membuat 1 Node Statis</vt:lpstr>
      <vt:lpstr>Fungsi Create Node</vt:lpstr>
      <vt:lpstr>Traversal</vt:lpstr>
      <vt:lpstr>Insert First</vt:lpstr>
      <vt:lpstr>Insert Last</vt:lpstr>
      <vt:lpstr>Insert After</vt:lpstr>
      <vt:lpstr>Insert Before</vt:lpstr>
      <vt:lpstr>Delete First</vt:lpstr>
      <vt:lpstr>Delete Last</vt:lpstr>
      <vt:lpstr>Delete Value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Fenaldo Maulana</dc:creator>
  <cp:lastModifiedBy>ahmad satria</cp:lastModifiedBy>
  <cp:revision>23</cp:revision>
  <dcterms:created xsi:type="dcterms:W3CDTF">2021-07-13T01:37:28Z</dcterms:created>
  <dcterms:modified xsi:type="dcterms:W3CDTF">2023-06-19T05:45:37Z</dcterms:modified>
</cp:coreProperties>
</file>