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B6FE3045-A8C7-4E7C-85C0-27CE24DE34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9AB0BBF-BF4F-47DC-AD9F-6758AD2F31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7E385B94-D9FA-4FAE-B851-282EAB0176AA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99726B-2B5C-4C70-A84C-FC1E2A24F2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84D5D2-FECC-491D-912E-5850302A8459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20" name="Graphic 14" descr="Icon&#10;&#10;Description automatically generated">
            <a:extLst>
              <a:ext uri="{FF2B5EF4-FFF2-40B4-BE49-F238E27FC236}">
                <a16:creationId xmlns:a16="http://schemas.microsoft.com/office/drawing/2014/main" id="{E0F3B094-9552-45EB-A195-B1EC96DFF9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21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BEC495C9-6754-4E6F-AA0A-7A9A085015B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22" name="Graphic 18">
            <a:extLst>
              <a:ext uri="{FF2B5EF4-FFF2-40B4-BE49-F238E27FC236}">
                <a16:creationId xmlns:a16="http://schemas.microsoft.com/office/drawing/2014/main" id="{D887EA26-EC66-4619-983F-67D48681AEE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626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083F388-0CBE-4007-A3A4-274FB3D5961A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12/06/2023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117CCE-438B-4D22-88C5-4FF28B63AADE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65F3A8CE-4A21-46E5-9702-F67B355F3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BF7962B-EF37-4349-8188-BCB4190FB9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49ACB79F-9B22-45DC-8DFF-570DC28AF8F4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39311E-964D-4248-861D-0116545781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1217B5-5FB2-47CD-8B62-C4273BA44002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851F756D-BC60-4E16-990B-0CD372A158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D3CE06C9-D927-411F-B457-943AE831200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D305B3F2-B99D-4E3B-9D26-C009A879485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247774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93763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E034CCB5-BBEE-4486-A686-DFCFDBBB7D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45619" y="6030194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D3C5CC8-F255-496D-8A9A-60EAC1478F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89538" y="4857357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7D114AA-098A-4A07-8DA1-8D11B81E53E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60974" y="3499875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B2EFA9-535A-4228-AE7E-053A26A5A51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8832" y="877665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762929-FFB6-43FA-81F9-DABEA991172C}"/>
              </a:ext>
            </a:extLst>
          </p:cNvPr>
          <p:cNvSpPr/>
          <p:nvPr userDrawn="1"/>
        </p:nvSpPr>
        <p:spPr>
          <a:xfrm rot="5400000">
            <a:off x="-3177096" y="3173863"/>
            <a:ext cx="6858002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2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395F08EB-FB78-47E7-A784-78A2A003D5A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 rot="5400000">
            <a:off x="142206" y="4268384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1A86A96-C176-4014-A2BA-2D6A818EB04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 rot="5400000">
            <a:off x="117876" y="2512370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A3414723-CC17-43A8-8183-976A86103CB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 rot="5400000">
            <a:off x="127165" y="221220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8434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4459"/>
            <a:ext cx="7886700" cy="41325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D09F26-1AC7-46A7-B8A3-01A54531C8BE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12/06/2023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D9A3E3-A45C-4973-8B48-164E463D877E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3195AB2-8F6D-4300-8042-E0BBA51550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B1BB34-6B1A-4F46-A1AF-538F7E5805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F94305BD-09EA-4DB7-A61F-0805ABDFF586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D003453-6DAD-47BC-84B0-7F5DD87304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82B6DA-3EE9-4367-87C7-A0A8750D45A3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366B7A1A-EBE9-4A1A-A704-7A6C3EF6D4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34A6FCF-F2C8-469F-B261-11EAF935FB6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76BE797D-3A4B-47D4-BA49-EFB41104C58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3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5C2896-2868-4696-AE26-A35119AAACC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12/06/2023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2CDC1C-6CEE-4FE3-94A0-91E123DF3373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74AB6797-FC74-4709-83BE-4EA2105E4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8C6F2C2-5479-4F63-808A-D671E9E38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19539C2A-AF84-499C-984D-7D2B04BDB053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301F24-792F-4129-9595-3714B3F185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E57299-974F-4F3E-B09F-BCFBC50342FA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0F53D499-71B9-4E9A-8F69-A9093670F37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97133F65-6CB8-4175-880E-F5ED46A878C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EDF43E7B-24AE-4BA1-A512-0B82088D3C6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3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10144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20505"/>
            <a:ext cx="3886200" cy="3856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20505"/>
            <a:ext cx="3886200" cy="38564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38020BC-0C6F-4825-98D3-26F57CEFC11B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12/06/2023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746805-8619-475B-8F43-4AC7E88985C7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A5D20EE2-CCB6-4DAA-959F-22679BC3BF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5AC888E-193A-45A6-9C68-AF5A00C8A3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9EACDBA-ED06-4E01-A27C-D840319879A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26E054-FFBF-4D42-9180-8EBA68377E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D179DC-1206-4A8A-91D6-3F8C7A2CF305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4490B0B7-34DC-40E1-8F43-E1E8134024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19B63135-019A-4AD1-B668-A069A595B80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77F82F0E-8D70-4F92-BF22-A29E4EA8DB0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9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51781"/>
            <a:ext cx="7886700" cy="510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94799"/>
            <a:ext cx="3868340" cy="51027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994799"/>
            <a:ext cx="3887391" cy="5102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0F246E-8C89-4A26-9CAF-5EEC51EC884F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12/06/2023</a:t>
            </a:fld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A945FA6-2D56-4C81-A03B-18301D8213FC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FF3AB594-8390-4CA3-BDAA-6E5EAE503E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A751671-E5E7-43F9-83E5-BA7620EF47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89D6D5CB-3FB1-45C1-9882-055244E27ECF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3D1C32B-1DC1-418C-B605-36F85CCCD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C772C7-39E0-41D2-A3DF-2E745DEBF780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7" name="Graphic 14" descr="Icon&#10;&#10;Description automatically generated">
            <a:extLst>
              <a:ext uri="{FF2B5EF4-FFF2-40B4-BE49-F238E27FC236}">
                <a16:creationId xmlns:a16="http://schemas.microsoft.com/office/drawing/2014/main" id="{C9422E33-D46C-4A72-9717-3B3F189A3B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8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029D551A-6F18-4BD3-A5AA-B44E967D1DB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E352202-F51D-4333-973D-ECC31DB5194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2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88" y="276621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83B87C2-77C1-43F5-8489-6BDFB7E1607E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12/06/2023</a:t>
            </a:fld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FCE44A-4763-48DD-9CA7-9356079D9A9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5D9020AD-B35F-4210-A4E7-12F8FF7B22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8950710-9681-4F2A-A8EA-2F53A906CA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74BDE95B-959A-434A-B728-2C2BDF7B580D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39B830C-7914-457B-B32D-08D262A132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469FEB-EC73-4AB5-9DA6-B5C6B4258D2F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3" name="Graphic 14" descr="Icon&#10;&#10;Description automatically generated">
            <a:extLst>
              <a:ext uri="{FF2B5EF4-FFF2-40B4-BE49-F238E27FC236}">
                <a16:creationId xmlns:a16="http://schemas.microsoft.com/office/drawing/2014/main" id="{0994F8EA-E375-4BA2-B8E4-D0A0204832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C75035F1-2B37-4162-B6B9-F10E8811D9B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5" name="Graphic 18">
            <a:extLst>
              <a:ext uri="{FF2B5EF4-FFF2-40B4-BE49-F238E27FC236}">
                <a16:creationId xmlns:a16="http://schemas.microsoft.com/office/drawing/2014/main" id="{5139BAB3-2212-401A-B438-96F0ED19C31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9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A8930A-B4B0-4C4A-858F-407F69A53EDC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12/06/2023</a:t>
            </a:fld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5742-E72B-4312-BAB8-42AA2B703CB1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3489FE11-1591-4A92-9ED9-76F12FF22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3F2AD69-DD00-48E1-B3E0-76FA9686BB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40874ECE-BD52-4CF0-A3C0-331005CA676D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A7D8EC-113A-4E52-91E7-1CB2D472EA0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65303E-A8C4-41A5-B718-C255949E4B9F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6FC2B9DA-D3A3-487F-BBB9-3C03E16E7E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3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739312FE-DC76-4A6B-BC7E-F0BF2AF07EF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4" name="Graphic 18">
            <a:extLst>
              <a:ext uri="{FF2B5EF4-FFF2-40B4-BE49-F238E27FC236}">
                <a16:creationId xmlns:a16="http://schemas.microsoft.com/office/drawing/2014/main" id="{D5440A4B-274A-4B01-8217-4151F3A1B42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4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04180"/>
            <a:ext cx="2949178" cy="9532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04180"/>
            <a:ext cx="4629150" cy="47568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12FCBF-82B1-41F4-BCB9-B0F21C44FD33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12/06/2023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976847-7587-48A1-9E2C-EB6D6548D82C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A9A0484-C735-4DE5-9AA5-256793204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701CB5E-3B22-4A9B-A174-411B9DE945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53826D5B-2D1E-4501-9F3A-A7C3EFD300C5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63DF3B-DC87-493C-BF99-35AE225B58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4FE76D-93A6-4F88-A121-1C0889E9622E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086D4568-28AC-461C-A12F-D7DB537CE26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21F7D99-310D-4104-A68A-0BE7E37855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3F605AAE-18CF-433D-9E97-90AF1BE7990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00858E2-6A81-49D5-A824-B7AC431E96A2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12/06/2023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F8E1B5-FB8D-4830-807E-F582734668B3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A17993CA-4D12-4544-809A-F24A5DBC1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3B177AA-6D92-444B-8461-FF14208B4E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145CDD4-D4A7-44A0-9B2C-64673E2E4B78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144B76E-5298-4C3A-B59A-97681A40E6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3498B5-BEAE-4372-BC11-D12A1A128950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080F3A15-2757-4C08-922E-0F3CB732E8A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1EA1CCDE-5803-4E01-ADB8-DB088B05BC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FE6DDC53-BF9E-4180-8535-C9926E0EC56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88DF-0A10-4D32-BE90-F12653E89EBA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7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4C5-1A81-4877-B23D-FFC4D088E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39FF-61E5-468A-84CD-0ED9AFCFA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INFORMATIKA</a:t>
            </a:r>
          </a:p>
          <a:p>
            <a:r>
              <a:rPr lang="en-US" dirty="0"/>
              <a:t>INSTITUT TEKNOLOGI TELKOM SURABAYA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535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FC72-A07B-4558-BC88-4F313D89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struct </a:t>
            </a:r>
            <a:r>
              <a:rPr lang="en-US" dirty="0" err="1"/>
              <a:t>untuk</a:t>
            </a:r>
            <a:r>
              <a:rPr lang="en-US" dirty="0"/>
              <a:t> node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CD10-1AAE-499D-8D26-5760FEAA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56641-51D9-3CB4-362A-81C7FB0C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06" y="2792725"/>
            <a:ext cx="582058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DDCF-30D4-4CE4-B136-1EDE2509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Traversal / Print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DEA1-B3B0-4610-A609-531EBDF4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en-US" dirty="0" err="1"/>
              <a:t>dari</a:t>
            </a:r>
            <a:r>
              <a:rPr lang="en-US" dirty="0"/>
              <a:t> head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89EC0-4BAC-7FD5-C6F1-3162ABB3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40" y="2723734"/>
            <a:ext cx="4146879" cy="28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3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414-DA06-4759-B10C-11B13909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First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881D-FA79-4258-8134-97A93036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B679F-93AD-3015-6A68-AF0BA205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36" y="2712687"/>
            <a:ext cx="7184992" cy="249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9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A777-B906-4375-B7C7-90EF2309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Last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B2B3-F6F8-43CA-838A-EF9C59C7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AB470E-EE6C-887D-FAF6-96EF25FF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71" y="2905629"/>
            <a:ext cx="571579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7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2CD1-7876-45C2-86DE-702B9C69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After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13671E-F5DA-E698-9A3D-09ED5922A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521" y="2886698"/>
            <a:ext cx="7220958" cy="2448267"/>
          </a:xfrm>
        </p:spPr>
      </p:pic>
    </p:spTree>
    <p:extLst>
      <p:ext uri="{BB962C8B-B14F-4D97-AF65-F5344CB8AC3E}">
        <p14:creationId xmlns:p14="http://schemas.microsoft.com/office/powerpoint/2010/main" val="293555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4CDF-927A-4222-A03E-2AF2CBFE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D746-5498-4500-8ADC-E98A61BCA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32DA0-FC8B-3606-B12C-52CF0455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09" y="2904967"/>
            <a:ext cx="5639587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1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A53B-B8B8-42F1-8E63-D828FB33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F4418-F035-DB1F-D1E6-2685910FC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285" y="2662829"/>
            <a:ext cx="5763429" cy="2896004"/>
          </a:xfrm>
        </p:spPr>
      </p:pic>
    </p:spTree>
    <p:extLst>
      <p:ext uri="{BB962C8B-B14F-4D97-AF65-F5344CB8AC3E}">
        <p14:creationId xmlns:p14="http://schemas.microsoft.com/office/powerpoint/2010/main" val="322014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D6F1-E7AF-4BD4-9711-E3BD2745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Nilai </a:t>
            </a:r>
            <a:r>
              <a:rPr lang="en-US" dirty="0" err="1"/>
              <a:t>Tertentu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DFBD-5387-4A4B-B90F-F04E33BD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E76DA-ABC8-5EF1-A01A-A840FFBE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8" y="2285840"/>
            <a:ext cx="8192643" cy="32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73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8388-F14E-41F8-B4F5-70DDEBB2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SELESAI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009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F6F2-428C-4984-A0F8-E6BF2BDC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double/doubly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19E8-B52B-4FFC-AD48-5C3BC7CE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memiliki</a:t>
            </a:r>
            <a:r>
              <a:rPr lang="en-US" sz="2800" dirty="0"/>
              <a:t> 2 </a:t>
            </a:r>
            <a:r>
              <a:rPr lang="en-US" sz="2800" dirty="0" err="1"/>
              <a:t>buah</a:t>
            </a:r>
            <a:r>
              <a:rPr lang="en-US" sz="2800" dirty="0"/>
              <a:t> pointer </a:t>
            </a:r>
            <a:r>
              <a:rPr lang="en-US" sz="2800" dirty="0" err="1"/>
              <a:t>yaitu</a:t>
            </a:r>
            <a:r>
              <a:rPr lang="en-US" sz="2800" dirty="0"/>
              <a:t> pointer </a:t>
            </a:r>
            <a:r>
              <a:rPr lang="en-US" sz="2800" b="1" dirty="0">
                <a:solidFill>
                  <a:srgbClr val="FF0000"/>
                </a:solidFill>
              </a:rPr>
              <a:t>next</a:t>
            </a:r>
            <a:r>
              <a:rPr lang="en-US" sz="2800" dirty="0"/>
              <a:t> dan</a:t>
            </a:r>
            <a:r>
              <a:rPr lang="en-US" sz="2800" b="1" dirty="0">
                <a:solidFill>
                  <a:srgbClr val="FF0000"/>
                </a:solidFill>
              </a:rPr>
              <a:t> prev</a:t>
            </a:r>
            <a:r>
              <a:rPr lang="en-US" sz="2800" dirty="0"/>
              <a:t>. </a:t>
            </a:r>
          </a:p>
          <a:p>
            <a:r>
              <a:rPr lang="en-US" sz="2800" dirty="0"/>
              <a:t>Pointer next </a:t>
            </a:r>
            <a:r>
              <a:rPr lang="en-US" sz="2800" dirty="0" err="1"/>
              <a:t>menunjuk</a:t>
            </a:r>
            <a:r>
              <a:rPr lang="en-US" sz="2800" dirty="0"/>
              <a:t> pada node </a:t>
            </a:r>
            <a:r>
              <a:rPr lang="en-US" sz="2800" dirty="0" err="1"/>
              <a:t>setelahnya</a:t>
            </a:r>
            <a:r>
              <a:rPr lang="en-US" sz="2800" dirty="0"/>
              <a:t> </a:t>
            </a:r>
          </a:p>
          <a:p>
            <a:r>
              <a:rPr lang="en-US" sz="2800" dirty="0"/>
              <a:t>pointer </a:t>
            </a:r>
            <a:r>
              <a:rPr lang="en-US" sz="2800" dirty="0" err="1"/>
              <a:t>prev</a:t>
            </a:r>
            <a:r>
              <a:rPr lang="en-US" sz="2800" dirty="0"/>
              <a:t> </a:t>
            </a:r>
            <a:r>
              <a:rPr lang="en-US" sz="2800" dirty="0" err="1"/>
              <a:t>menunjuk</a:t>
            </a:r>
            <a:r>
              <a:rPr lang="en-US" sz="2800" dirty="0"/>
              <a:t> pada node </a:t>
            </a:r>
            <a:r>
              <a:rPr lang="en-US" sz="2800" dirty="0" err="1"/>
              <a:t>sebelumnya</a:t>
            </a:r>
            <a:r>
              <a:rPr lang="en-US" sz="2800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390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9F21-6FB7-46D5-98E2-30D768F8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Node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115C-F7C2-4DA4-83D6-F371198E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48944-668E-4D85-900D-0FFA8426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11" y="3261128"/>
            <a:ext cx="3866738" cy="10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748B-A4FC-4E15-87AA-7C20313A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3C12-2D9C-4F2C-A7A9-1170D663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mempunyai</a:t>
            </a:r>
            <a:r>
              <a:rPr lang="en-US" dirty="0"/>
              <a:t> field yang </a:t>
            </a:r>
            <a:r>
              <a:rPr lang="en-US" dirty="0" err="1"/>
              <a:t>berisi</a:t>
            </a:r>
            <a:r>
              <a:rPr lang="en-US" dirty="0"/>
              <a:t> data dan pointer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berikutnya</a:t>
            </a:r>
            <a:r>
              <a:rPr lang="en-US" dirty="0"/>
              <a:t> &amp;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sebelumnya</a:t>
            </a:r>
            <a:endParaRPr lang="en-US" dirty="0"/>
          </a:p>
          <a:p>
            <a:r>
              <a:rPr lang="en-US" dirty="0" err="1"/>
              <a:t>pembentukan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mulanya</a:t>
            </a:r>
            <a:r>
              <a:rPr lang="en-US" dirty="0"/>
              <a:t> pointer next dan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249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41CF-3BFA-487D-B2A8-8377C85B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Doubly 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D30A-31BE-49D8-B7BA-3B6A0849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C2239B12-ECD6-4723-96C1-5A902F542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37" y="3247953"/>
            <a:ext cx="7307590" cy="7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8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48FC-5672-46AF-8CFC-32C21AAC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Doubly 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3C17-E202-4C18-8708-18DCF912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travers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mundur</a:t>
            </a:r>
            <a:endParaRPr lang="en-US" dirty="0"/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(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) </a:t>
            </a:r>
            <a:r>
              <a:rPr lang="en-US" dirty="0" err="1"/>
              <a:t>krn</a:t>
            </a:r>
            <a:r>
              <a:rPr lang="en-US" dirty="0"/>
              <a:t>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pointer </a:t>
            </a:r>
            <a:r>
              <a:rPr lang="en-US" dirty="0" err="1"/>
              <a:t>bantuan</a:t>
            </a:r>
            <a:r>
              <a:rPr lang="en-US" dirty="0"/>
              <a:t> untuk </a:t>
            </a:r>
            <a:r>
              <a:rPr lang="en-US" dirty="0" err="1"/>
              <a:t>menunjuk</a:t>
            </a:r>
            <a:r>
              <a:rPr lang="en-US" dirty="0"/>
              <a:t> node </a:t>
            </a:r>
            <a:r>
              <a:rPr lang="en-US" dirty="0" err="1"/>
              <a:t>sebelumnya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6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3A3D-CC84-460F-B5C6-234FCC7B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double 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DAE3-2910-4D76-B8A8-5BCFFF94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Membutuhkan</a:t>
            </a:r>
            <a:r>
              <a:rPr lang="en-US" dirty="0"/>
              <a:t> extra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pointer yang </a:t>
            </a:r>
            <a:r>
              <a:rPr lang="en-US" dirty="0" err="1"/>
              <a:t>menunjuk</a:t>
            </a:r>
            <a:r>
              <a:rPr lang="en-US" dirty="0"/>
              <a:t> node </a:t>
            </a:r>
            <a:r>
              <a:rPr lang="en-US" dirty="0" err="1"/>
              <a:t>sebelumnya</a:t>
            </a:r>
            <a:endParaRPr lang="en-US" dirty="0"/>
          </a:p>
          <a:p>
            <a:r>
              <a:rPr lang="en-ID" dirty="0"/>
              <a:t>Pada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, </a:t>
            </a:r>
            <a:r>
              <a:rPr lang="en-ID" dirty="0" err="1"/>
              <a:t>membutuhkan</a:t>
            </a:r>
            <a:r>
              <a:rPr lang="en-ID" dirty="0"/>
              <a:t> step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pointer </a:t>
            </a:r>
            <a:r>
              <a:rPr lang="en-ID" dirty="0" err="1"/>
              <a:t>prev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826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E93F-4159-48DA-BBC7-F0E854DD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Doubly Linked List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7519-A09E-40DE-BE73-7A4E113E9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65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A0DF-17B8-43D3-BD68-EAD42B8E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A5C8-DAA3-4B0F-835C-CD969DE2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Pegang</a:t>
            </a:r>
            <a:r>
              <a:rPr lang="en-US" dirty="0"/>
              <a:t> Head</a:t>
            </a:r>
          </a:p>
          <a:p>
            <a:r>
              <a:rPr lang="en-US" dirty="0" err="1"/>
              <a:t>Urutan</a:t>
            </a:r>
            <a:r>
              <a:rPr lang="en-US" dirty="0"/>
              <a:t> proses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320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Gold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DF6A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167</Words>
  <Application>Microsoft Office PowerPoint</Application>
  <PresentationFormat>On-screen Show (4:3)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Georgia</vt:lpstr>
      <vt:lpstr>Times New Roman</vt:lpstr>
      <vt:lpstr>Office Theme</vt:lpstr>
      <vt:lpstr>Doubly Linked List</vt:lpstr>
      <vt:lpstr>Kenapa disebut double/doubly ?</vt:lpstr>
      <vt:lpstr>Ilustrasi Node</vt:lpstr>
      <vt:lpstr>Doubly Linked List</vt:lpstr>
      <vt:lpstr>Ilustrasi Doubly Linked List</vt:lpstr>
      <vt:lpstr>Kelebihan Doubly Linked List</vt:lpstr>
      <vt:lpstr>Kelemahan double Linked List</vt:lpstr>
      <vt:lpstr>Implementasi Doubly Linked List</vt:lpstr>
      <vt:lpstr>Kunci Implementasi</vt:lpstr>
      <vt:lpstr>Membuat struct untuk node</vt:lpstr>
      <vt:lpstr>Fungsi Traversal / Print</vt:lpstr>
      <vt:lpstr>Insert First</vt:lpstr>
      <vt:lpstr>Insert Last</vt:lpstr>
      <vt:lpstr>Insert After</vt:lpstr>
      <vt:lpstr>Delete First</vt:lpstr>
      <vt:lpstr>Delete Last</vt:lpstr>
      <vt:lpstr>Delete Nilai Tertentu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 Fenaldo Maulana</dc:creator>
  <cp:lastModifiedBy>ahmad satria</cp:lastModifiedBy>
  <cp:revision>50</cp:revision>
  <dcterms:created xsi:type="dcterms:W3CDTF">2021-07-13T01:37:28Z</dcterms:created>
  <dcterms:modified xsi:type="dcterms:W3CDTF">2023-06-12T02:43:52Z</dcterms:modified>
</cp:coreProperties>
</file>