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7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4C43-CF61-47EF-964D-F1AD7D554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9BBAF-8EB6-4E99-8841-6F7AFB80C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AB819-A85A-4A9A-8B00-1226119F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674B-1EBA-405E-90AA-D0A9F589D40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21042-A7F3-4AE1-8646-3ABB7834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34EE0-61A6-49FB-903A-4D7EE61B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EFCE-F803-47B5-B1B8-7EE9113F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821F-A9ED-4208-8E82-474C1915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90F8F-E7EA-4237-A3A3-CAA1E1FB4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BA2AE-DE1C-4A9A-B6B6-3192D3AF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674B-1EBA-405E-90AA-D0A9F589D40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456B2-EE4C-4150-B28F-25831A8F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03F27-FC5C-4B12-BC04-096C6DB4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EFCE-F803-47B5-B1B8-7EE9113F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2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5C7572-D2FF-47EF-9A24-CEED3D8C1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FE569-AA99-408D-BF3A-6DF6C0F50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80D16-4031-41B1-AC17-A6B2617C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674B-1EBA-405E-90AA-D0A9F589D40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D1EB0-E3BB-4BCE-AF8D-7C4E1B4A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6CA70-671D-4492-87B8-384AB262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EFCE-F803-47B5-B1B8-7EE9113F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4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DB2E-558D-4764-8657-77D6D2FD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53A93-70A3-4AC6-BA6D-E3AF9FA8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8A985-D338-4F10-BF98-E4F9649D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674B-1EBA-405E-90AA-D0A9F589D40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291CE-9437-4275-B480-9EBEB5E1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25340-D11D-4FAC-AFA6-3C665335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EFCE-F803-47B5-B1B8-7EE9113F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3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2D41-DE2B-4B51-A3AE-14EBBD02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32C19-A225-46E0-B5AC-8487435DD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73B2A-F925-48DB-813D-3E519CC3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674B-1EBA-405E-90AA-D0A9F589D40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6712-AEA7-492C-A5A2-FBF21956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70BFF-5D86-4D30-BABB-1ACBF3B5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EFCE-F803-47B5-B1B8-7EE9113F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4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C3D9-CFF5-4CC3-ABF8-E4E696B9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F3DFC-498E-4192-B2CD-E9AAC6BF6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2BD6D-9787-4B01-843E-CFBB69C3D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8DE66-1DA7-4F5B-B9AE-CE16E5A0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674B-1EBA-405E-90AA-D0A9F589D40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B5AF6-D2C0-452F-A00A-C7506C0F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88CF9-104B-47F8-AFE4-5D984317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EFCE-F803-47B5-B1B8-7EE9113F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2D44-7B03-4842-A59F-868FA082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BB2F8-46BA-419B-8C48-F4647E244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9A7D0-65CF-49F7-8D64-C98062B6E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95F0E-8E06-42CB-BE4C-1247D3C16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053835-1639-422A-AAE9-C77D0FE78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25524-6220-40A2-8DB6-9CE07583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674B-1EBA-405E-90AA-D0A9F589D40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C0509-397A-4377-932F-D2A1DE4C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2C0DFB-2D4F-43F1-9141-D07925B5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EFCE-F803-47B5-B1B8-7EE9113F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0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FC9A-929E-4082-A8E9-DF95B3A0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5D438-8158-4660-A961-E1BA4B90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674B-1EBA-405E-90AA-D0A9F589D40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0459D-5E9F-4E12-922C-49E883DE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042CE-C2CB-40EA-A076-9C7D0E5B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EFCE-F803-47B5-B1B8-7EE9113F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8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BFF40-09FB-4EE7-8E50-BC055308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674B-1EBA-405E-90AA-D0A9F589D40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5A069-6520-4D6B-927F-192E9050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AB54C-2AFA-485A-BDAE-C8403E13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EFCE-F803-47B5-B1B8-7EE9113F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9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6F1B-585F-462F-8816-203F055E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3CF49-9C70-4094-BE84-9028E9779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08FBF-CD10-4618-B41D-C4B85603D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069B3-46CE-4354-8681-6501B3719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674B-1EBA-405E-90AA-D0A9F589D40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1E3CB-ABED-450B-8038-EF254919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7649D-6B65-4DA2-BAAF-25A1362D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EFCE-F803-47B5-B1B8-7EE9113F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1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B501-C253-4C5B-8E09-F24FDA8C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44E0B-E4D6-4D22-8CCF-60094BD42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A0279-597D-42F9-B1FF-5BC27A2CD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6C639-AA9A-4C2E-94D1-34E7B59F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674B-1EBA-405E-90AA-D0A9F589D40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C02D2-B29A-454C-B499-6B77CFD6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296E4-8841-4B9F-910A-9657DD0B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EFCE-F803-47B5-B1B8-7EE9113F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4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AD12F-1CC2-4CB3-A1F0-D2C74693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9219C-BCB1-45B1-A428-BC5EEDFF8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8B41F-489E-4BF0-9F8B-320F0BE5A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B674B-1EBA-405E-90AA-D0A9F589D40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52AA3-42B1-4955-8AB1-215BB046C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B5EA4-98AA-404B-A76B-7BE8093AE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5EFCE-F803-47B5-B1B8-7EE9113F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1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2413686" y="2669059"/>
            <a:ext cx="7479957" cy="12686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ARRAY DAN STRING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5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775533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Input and Output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B1F295-F013-4A6D-A1FD-627D17E9DC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4922" y="2038011"/>
            <a:ext cx="3581400" cy="2752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1F71F5-2C90-4980-A6D9-D6E8E9DC29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7849" y="2438060"/>
            <a:ext cx="4820660" cy="206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72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2413686" y="2669059"/>
            <a:ext cx="7479957" cy="12686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MULTIDIMENSIONAL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2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775533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Multidimensional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BF9267-C0CE-46E1-AF4B-C41AAECE03BB}"/>
              </a:ext>
            </a:extLst>
          </p:cNvPr>
          <p:cNvSpPr/>
          <p:nvPr/>
        </p:nvSpPr>
        <p:spPr>
          <a:xfrm>
            <a:off x="555755" y="4862944"/>
            <a:ext cx="10791117" cy="137160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disc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dimensi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(2d). Array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menampung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Anda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menganggap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baris dan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baris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C4CA3D-80BB-4C10-AA7E-7A1999082A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16135" y="2194161"/>
            <a:ext cx="2882439" cy="682683"/>
          </a:xfrm>
          <a:prstGeom prst="rect">
            <a:avLst/>
          </a:prstGeom>
        </p:spPr>
      </p:pic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47CA1BFA-9792-45FB-9689-A6415A662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977976"/>
              </p:ext>
            </p:extLst>
          </p:nvPr>
        </p:nvGraphicFramePr>
        <p:xfrm>
          <a:off x="3132437" y="3044777"/>
          <a:ext cx="5943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327017699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0464186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8210691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66237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06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 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disc[0][0]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disc[0][1]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disc[0][2]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6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 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disc[1][0]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disc[1][1]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disc[1][2]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411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323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775533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Inisialisasi</a:t>
            </a:r>
            <a:r>
              <a:rPr lang="en-US" sz="2800" b="1" dirty="0"/>
              <a:t>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BF9267-C0CE-46E1-AF4B-C41AAECE03BB}"/>
              </a:ext>
            </a:extLst>
          </p:cNvPr>
          <p:cNvSpPr/>
          <p:nvPr/>
        </p:nvSpPr>
        <p:spPr>
          <a:xfrm>
            <a:off x="555755" y="4862944"/>
            <a:ext cx="10791117" cy="137160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disc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dimensi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(2d). Array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menampung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Anda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menganggap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baris dan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baris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8B48EF-C41B-4038-8F2C-CEADCF923D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29137" y="2909887"/>
            <a:ext cx="31337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70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775533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Implementasi</a:t>
            </a:r>
            <a:endParaRPr lang="en-US" sz="28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2DA360-BC0A-4317-9941-BA5ACAC665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4091" y="2210699"/>
            <a:ext cx="6963712" cy="3238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8DC88F-FBAA-4682-8B0F-FD44C7620A8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74564" y="2141057"/>
            <a:ext cx="33051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5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235206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Implementasi</a:t>
            </a:r>
            <a:r>
              <a:rPr lang="en-US" sz="2800" b="1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21DE56-CBEB-4FA0-80D8-AC246A7D7A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30173" y="2610282"/>
            <a:ext cx="2733675" cy="2219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10BBA1-7B12-4ECC-A5A9-7A6942B57B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2491" y="1233539"/>
            <a:ext cx="4424171" cy="518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52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235206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ARRAY 3 DIMENSI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pic>
        <p:nvPicPr>
          <p:cNvPr id="2050" name="Picture 2" descr="STRUKTUR DATA: PERTEMUAN 3 || ARRAY DIMENSI BANYAK">
            <a:extLst>
              <a:ext uri="{FF2B5EF4-FFF2-40B4-BE49-F238E27FC236}">
                <a16:creationId xmlns:a16="http://schemas.microsoft.com/office/drawing/2014/main" id="{2C0FF256-7D7B-4B54-8AFF-DCC5F5D52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56" y="2765250"/>
            <a:ext cx="28003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1D56C8-BF6D-431C-A6DA-2D7CFF0053C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74994" y="3231670"/>
            <a:ext cx="59626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99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235206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ARRAY 3 DIMENSI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A6ADF2-E294-48DE-9B57-CCDC201EE2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60801" y="2479391"/>
            <a:ext cx="2752725" cy="2543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2C401D5-C314-4BAC-A03D-99E3D48206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47768" y="2174808"/>
            <a:ext cx="48291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23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2413686" y="2669059"/>
            <a:ext cx="7479957" cy="12686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STRING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10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775533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BF9267-C0CE-46E1-AF4B-C41AAECE03BB}"/>
              </a:ext>
            </a:extLst>
          </p:cNvPr>
          <p:cNvSpPr/>
          <p:nvPr/>
        </p:nvSpPr>
        <p:spPr>
          <a:xfrm>
            <a:off x="555755" y="4862944"/>
            <a:ext cx="10791117" cy="137160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C, string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urutan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diakhiri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\0.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CD45A4-4CA3-45BD-8FE9-EDA430D6F3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40900" y="2179979"/>
            <a:ext cx="2910199" cy="577128"/>
          </a:xfrm>
          <a:prstGeom prst="rect">
            <a:avLst/>
          </a:prstGeom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D5206D67-E7F2-4784-AE81-AF1614A67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37634"/>
              </p:ext>
            </p:extLst>
          </p:nvPr>
        </p:nvGraphicFramePr>
        <p:xfrm>
          <a:off x="1887313" y="308793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1650007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59676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2158609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233170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29097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666190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95381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3793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303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74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775533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TODAY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BF9267-C0CE-46E1-AF4B-C41AAECE03BB}"/>
              </a:ext>
            </a:extLst>
          </p:cNvPr>
          <p:cNvSpPr/>
          <p:nvPr/>
        </p:nvSpPr>
        <p:spPr>
          <a:xfrm>
            <a:off x="3979325" y="2274820"/>
            <a:ext cx="3817711" cy="313861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Array 1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Dimensi</a:t>
            </a:r>
            <a:endParaRPr lang="en-US" sz="2400" dirty="0">
              <a:latin typeface="Myanmar Text" panose="020B0502040204020203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Multidimensional Array</a:t>
            </a:r>
          </a:p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72491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775533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Inisialisasi</a:t>
            </a:r>
            <a:r>
              <a:rPr lang="en-US" sz="2800" b="1" dirty="0"/>
              <a:t> STRING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274B65-95D0-474F-9FF6-C14D840FFB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10087" y="2771775"/>
            <a:ext cx="31718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94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775533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Inisialisasi</a:t>
            </a:r>
            <a:r>
              <a:rPr lang="en-US" sz="2800" b="1" dirty="0"/>
              <a:t> STRING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E18E05-4DAE-453E-B028-98A595D7A24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0" y="3166598"/>
            <a:ext cx="2414615" cy="4320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A6A14E-A512-4269-9D5F-419678BF21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18903" y="2883447"/>
            <a:ext cx="3972176" cy="128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48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775533"/>
            <a:ext cx="3273694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FGETS() dan PUTS()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E9BA5-B22B-448E-AD37-0498668F63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33242" y="3278192"/>
            <a:ext cx="1752600" cy="495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36A7D1B-AACE-4A8C-92C7-C3FDF4BA84C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81547" y="2982917"/>
            <a:ext cx="4305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56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775533"/>
            <a:ext cx="3273694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Insialisasi</a:t>
            </a:r>
            <a:endParaRPr lang="en-US" sz="28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68A45E-3EA3-415F-A5E8-00DCDA7DEE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00475" y="2495550"/>
            <a:ext cx="45910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80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2413686" y="2669059"/>
            <a:ext cx="7479957" cy="12686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END…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5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2413686" y="2669059"/>
            <a:ext cx="7479957" cy="12686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ARRAY 1 DIMENSI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775533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BF9267-C0CE-46E1-AF4B-C41AAECE03BB}"/>
              </a:ext>
            </a:extLst>
          </p:cNvPr>
          <p:cNvSpPr/>
          <p:nvPr/>
        </p:nvSpPr>
        <p:spPr>
          <a:xfrm>
            <a:off x="555755" y="5012574"/>
            <a:ext cx="10791117" cy="122197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berguna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sejumlah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bertipe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rray (Artikel ke-1) | Uqifumi&amp;#39;s Blog">
            <a:extLst>
              <a:ext uri="{FF2B5EF4-FFF2-40B4-BE49-F238E27FC236}">
                <a16:creationId xmlns:a16="http://schemas.microsoft.com/office/drawing/2014/main" id="{6004E200-6CF6-4430-B2D5-45CE212A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066" y="1921780"/>
            <a:ext cx="75628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47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775533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BF9267-C0CE-46E1-AF4B-C41AAECE03BB}"/>
              </a:ext>
            </a:extLst>
          </p:cNvPr>
          <p:cNvSpPr/>
          <p:nvPr/>
        </p:nvSpPr>
        <p:spPr>
          <a:xfrm>
            <a:off x="555755" y="5012574"/>
            <a:ext cx="10791117" cy="122197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300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bulat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Anda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array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untuknya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9304E8-E70C-45B5-9610-0D5909DCD3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14231" y="3042457"/>
            <a:ext cx="2948093" cy="85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1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775533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Deklarasi</a:t>
            </a:r>
            <a:r>
              <a:rPr lang="en-US" sz="2800" b="1" dirty="0"/>
              <a:t>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BF9267-C0CE-46E1-AF4B-C41AAECE03BB}"/>
              </a:ext>
            </a:extLst>
          </p:cNvPr>
          <p:cNvSpPr/>
          <p:nvPr/>
        </p:nvSpPr>
        <p:spPr>
          <a:xfrm>
            <a:off x="555755" y="4680066"/>
            <a:ext cx="10791117" cy="155448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disc,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double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 size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 disc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riil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79D9F7-4104-422F-9311-EF6DF25D36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16147" y="2205157"/>
            <a:ext cx="3670332" cy="5721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D17F24-2184-41D3-BC85-4B5B539699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03042" y="3267075"/>
            <a:ext cx="2070781" cy="54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2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775533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Akses</a:t>
            </a:r>
            <a:r>
              <a:rPr lang="en-US" sz="2800" b="1" dirty="0"/>
              <a:t> </a:t>
            </a:r>
            <a:r>
              <a:rPr lang="en-US" sz="2800" b="1" dirty="0" err="1"/>
              <a:t>Elemen</a:t>
            </a:r>
            <a:r>
              <a:rPr lang="en-US" sz="2800" b="1" dirty="0"/>
              <a:t>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BF9267-C0CE-46E1-AF4B-C41AAECE03BB}"/>
              </a:ext>
            </a:extLst>
          </p:cNvPr>
          <p:cNvSpPr/>
          <p:nvPr/>
        </p:nvSpPr>
        <p:spPr>
          <a:xfrm>
            <a:off x="555755" y="4680066"/>
            <a:ext cx="10791117" cy="155448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bedasarkan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indexnya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Jika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n-1.</a:t>
            </a: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EAD36443-58BA-4107-BA5D-68557D6F2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54680"/>
              </p:ext>
            </p:extLst>
          </p:nvPr>
        </p:nvGraphicFramePr>
        <p:xfrm>
          <a:off x="2040236" y="2755907"/>
          <a:ext cx="81280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4440508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121993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641828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666396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8613811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839837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03704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disc[0]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disc[1]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disc[2]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disc[3]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disc[4]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disc[5]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disc[6]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57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1910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27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775533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Inisialisasi</a:t>
            </a:r>
            <a:r>
              <a:rPr lang="en-US" sz="2800" b="1" dirty="0"/>
              <a:t>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BF9267-C0CE-46E1-AF4B-C41AAECE03BB}"/>
              </a:ext>
            </a:extLst>
          </p:cNvPr>
          <p:cNvSpPr/>
          <p:nvPr/>
        </p:nvSpPr>
        <p:spPr>
          <a:xfrm>
            <a:off x="555755" y="4680066"/>
            <a:ext cx="10791117" cy="155448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bedasarkan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indexnya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Jika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n-1.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7E3157-F560-4DBD-85BB-5A0035B96C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1474" y="3759055"/>
            <a:ext cx="3503922" cy="7130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F5D4FB9-1558-4161-848A-BF03F8C0B4F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51312" y="1862754"/>
            <a:ext cx="5073325" cy="11963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B164B03-0782-453A-9481-703B6478CB6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49574" y="3090092"/>
            <a:ext cx="24384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775533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Mengganti</a:t>
            </a:r>
            <a:r>
              <a:rPr lang="en-US" sz="2800" b="1" dirty="0"/>
              <a:t> Value </a:t>
            </a:r>
            <a:r>
              <a:rPr lang="en-US" sz="2800" b="1" dirty="0" err="1"/>
              <a:t>Elemen</a:t>
            </a:r>
            <a:endParaRPr lang="en-US" sz="28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BF9267-C0CE-46E1-AF4B-C41AAECE03BB}"/>
              </a:ext>
            </a:extLst>
          </p:cNvPr>
          <p:cNvSpPr/>
          <p:nvPr/>
        </p:nvSpPr>
        <p:spPr>
          <a:xfrm>
            <a:off x="555755" y="5120640"/>
            <a:ext cx="10791117" cy="111390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Inisialisasi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nomor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 yang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diganti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valuenya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D95B7C-CA6E-4DE6-AF88-F2FBA8419E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65403" y="2038011"/>
            <a:ext cx="4505325" cy="24669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1D37E7-E414-4DC6-98CF-1B25A5C51AF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61281" y="1871427"/>
            <a:ext cx="24955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3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865</Words>
  <Application>Microsoft Office PowerPoint</Application>
  <PresentationFormat>Widescreen</PresentationFormat>
  <Paragraphs>91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Georgia</vt:lpstr>
      <vt:lpstr>Myanmar Text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satria</dc:creator>
  <cp:lastModifiedBy>ahmad satria</cp:lastModifiedBy>
  <cp:revision>5</cp:revision>
  <dcterms:created xsi:type="dcterms:W3CDTF">2021-11-07T11:56:18Z</dcterms:created>
  <dcterms:modified xsi:type="dcterms:W3CDTF">2022-03-13T11:36:51Z</dcterms:modified>
</cp:coreProperties>
</file>