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oppins Bold" charset="1" panose="00000800000000000000"/>
      <p:regular r:id="rId17"/>
    </p:embeddedFont>
    <p:embeddedFont>
      <p:font typeface="Arialle" charset="1" panose="020B0604020202020204"/>
      <p:regular r:id="rId18"/>
    </p:embeddedFont>
    <p:embeddedFont>
      <p:font typeface="Poppins" charset="1" panose="00000500000000000000"/>
      <p:regular r:id="rId19"/>
    </p:embeddedFont>
    <p:embeddedFont>
      <p:font typeface="Arialle Bold" charset="1" panose="020B0704020202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22.png" Type="http://schemas.openxmlformats.org/officeDocument/2006/relationships/image"/><Relationship Id="rId15" Target="https://drive.google.com/file/d/10-ZYxihsyuoXbBGCvUdiqP4y2LoI0u9I/view?usp=drive_link" TargetMode="External" Type="http://schemas.openxmlformats.org/officeDocument/2006/relationships/hyperlink"/><Relationship Id="rId16" Target="https://drive.google.com/file/d/1e23uus4IO-vCAMX1pCmV_U5aaVZoF7hd/view?usp=drive_link" TargetMode="External" Type="http://schemas.openxmlformats.org/officeDocument/2006/relationships/hyperlink"/><Relationship Id="rId2" Target="../media/image10.png" Type="http://schemas.openxmlformats.org/officeDocument/2006/relationships/image"/><Relationship Id="rId3" Target="../media/image11.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3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jpeg" Type="http://schemas.openxmlformats.org/officeDocument/2006/relationships/image"/><Relationship Id="rId17" Target="../media/image17.jpeg" Type="http://schemas.openxmlformats.org/officeDocument/2006/relationships/image"/><Relationship Id="rId18" Target="../media/image18.jpeg" Type="http://schemas.openxmlformats.org/officeDocument/2006/relationships/image"/><Relationship Id="rId19" Target="../media/image19.png" Type="http://schemas.openxmlformats.org/officeDocument/2006/relationships/image"/><Relationship Id="rId2" Target="../media/image1.png" Type="http://schemas.openxmlformats.org/officeDocument/2006/relationships/image"/><Relationship Id="rId20" Target="../media/image20.jpeg" Type="http://schemas.openxmlformats.org/officeDocument/2006/relationships/image"/><Relationship Id="rId21" Target="../media/image21.jpe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22.png" Type="http://schemas.openxmlformats.org/officeDocument/2006/relationships/image"/><Relationship Id="rId15" Target="../media/image23.png" Type="http://schemas.openxmlformats.org/officeDocument/2006/relationships/image"/><Relationship Id="rId16" Target="../media/image24.svg" Type="http://schemas.openxmlformats.org/officeDocument/2006/relationships/image"/><Relationship Id="rId17" Target="../media/image25.pn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22.png" Type="http://schemas.openxmlformats.org/officeDocument/2006/relationships/image"/><Relationship Id="rId15" Target="../media/image23.png" Type="http://schemas.openxmlformats.org/officeDocument/2006/relationships/image"/><Relationship Id="rId16" Target="../media/image24.svg" Type="http://schemas.openxmlformats.org/officeDocument/2006/relationships/image"/><Relationship Id="rId17" Target="../media/image25.pn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22.png" Type="http://schemas.openxmlformats.org/officeDocument/2006/relationships/image"/><Relationship Id="rId13" Target="../media/image23.png" Type="http://schemas.openxmlformats.org/officeDocument/2006/relationships/image"/><Relationship Id="rId14" Target="../media/image24.svg" Type="http://schemas.openxmlformats.org/officeDocument/2006/relationships/image"/><Relationship Id="rId15" Target="../media/image26.pn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22.png" Type="http://schemas.openxmlformats.org/officeDocument/2006/relationships/image"/><Relationship Id="rId13" Target="../media/image26.png" Type="http://schemas.openxmlformats.org/officeDocument/2006/relationships/image"/><Relationship Id="rId14" Target="../media/image23.png" Type="http://schemas.openxmlformats.org/officeDocument/2006/relationships/image"/><Relationship Id="rId15" Target="../media/image24.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22.png" Type="http://schemas.openxmlformats.org/officeDocument/2006/relationships/image"/><Relationship Id="rId13" Target="../media/image29.png" Type="http://schemas.openxmlformats.org/officeDocument/2006/relationships/image"/><Relationship Id="rId14" Target="../media/image30.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22.png" Type="http://schemas.openxmlformats.org/officeDocument/2006/relationships/image"/><Relationship Id="rId13" Target="../media/image29.png" Type="http://schemas.openxmlformats.org/officeDocument/2006/relationships/image"/><Relationship Id="rId14" Target="../media/image30.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ABD"/>
        </a:solidFill>
      </p:bgPr>
    </p:bg>
    <p:spTree>
      <p:nvGrpSpPr>
        <p:cNvPr id="1" name=""/>
        <p:cNvGrpSpPr/>
        <p:nvPr/>
      </p:nvGrpSpPr>
      <p:grpSpPr>
        <a:xfrm>
          <a:off x="0" y="0"/>
          <a:ext cx="0" cy="0"/>
          <a:chOff x="0" y="0"/>
          <a:chExt cx="0" cy="0"/>
        </a:xfrm>
      </p:grpSpPr>
      <p:sp>
        <p:nvSpPr>
          <p:cNvPr name="Freeform 2" id="2"/>
          <p:cNvSpPr/>
          <p:nvPr/>
        </p:nvSpPr>
        <p:spPr>
          <a:xfrm flipH="false" flipV="false" rot="0">
            <a:off x="0" y="6212128"/>
            <a:ext cx="8391184" cy="4258526"/>
          </a:xfrm>
          <a:custGeom>
            <a:avLst/>
            <a:gdLst/>
            <a:ahLst/>
            <a:cxnLst/>
            <a:rect r="r" b="b" t="t" l="l"/>
            <a:pathLst>
              <a:path h="4258526" w="8391184">
                <a:moveTo>
                  <a:pt x="0" y="0"/>
                </a:moveTo>
                <a:lnTo>
                  <a:pt x="8391184" y="0"/>
                </a:lnTo>
                <a:lnTo>
                  <a:pt x="8391184" y="4258526"/>
                </a:lnTo>
                <a:lnTo>
                  <a:pt x="0" y="42585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9896816" y="6212128"/>
            <a:ext cx="8391184" cy="4258526"/>
          </a:xfrm>
          <a:custGeom>
            <a:avLst/>
            <a:gdLst/>
            <a:ahLst/>
            <a:cxnLst/>
            <a:rect r="r" b="b" t="t" l="l"/>
            <a:pathLst>
              <a:path h="4258526" w="8391184">
                <a:moveTo>
                  <a:pt x="8391184" y="0"/>
                </a:moveTo>
                <a:lnTo>
                  <a:pt x="0" y="0"/>
                </a:lnTo>
                <a:lnTo>
                  <a:pt x="0" y="4258526"/>
                </a:lnTo>
                <a:lnTo>
                  <a:pt x="8391184" y="4258526"/>
                </a:lnTo>
                <a:lnTo>
                  <a:pt x="839118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261529" y="5473403"/>
            <a:ext cx="3285280" cy="4813597"/>
          </a:xfrm>
          <a:custGeom>
            <a:avLst/>
            <a:gdLst/>
            <a:ahLst/>
            <a:cxnLst/>
            <a:rect r="r" b="b" t="t" l="l"/>
            <a:pathLst>
              <a:path h="4813597" w="3285280">
                <a:moveTo>
                  <a:pt x="0" y="0"/>
                </a:moveTo>
                <a:lnTo>
                  <a:pt x="3285280" y="0"/>
                </a:lnTo>
                <a:lnTo>
                  <a:pt x="3285280" y="4813597"/>
                </a:lnTo>
                <a:lnTo>
                  <a:pt x="0" y="4813597"/>
                </a:lnTo>
                <a:lnTo>
                  <a:pt x="0" y="0"/>
                </a:lnTo>
                <a:close/>
              </a:path>
            </a:pathLst>
          </a:custGeom>
          <a:blipFill>
            <a:blip r:embed="rId4"/>
            <a:stretch>
              <a:fillRect l="0" t="0" r="0" b="0"/>
            </a:stretch>
          </a:blipFill>
        </p:spPr>
      </p:sp>
      <p:sp>
        <p:nvSpPr>
          <p:cNvPr name="Freeform 5" id="5"/>
          <p:cNvSpPr/>
          <p:nvPr/>
        </p:nvSpPr>
        <p:spPr>
          <a:xfrm flipH="false" flipV="false" rot="0">
            <a:off x="745026" y="2841143"/>
            <a:ext cx="3450566" cy="2057400"/>
          </a:xfrm>
          <a:custGeom>
            <a:avLst/>
            <a:gdLst/>
            <a:ahLst/>
            <a:cxnLst/>
            <a:rect r="r" b="b" t="t" l="l"/>
            <a:pathLst>
              <a:path h="2057400" w="3450566">
                <a:moveTo>
                  <a:pt x="0" y="0"/>
                </a:moveTo>
                <a:lnTo>
                  <a:pt x="3450566" y="0"/>
                </a:lnTo>
                <a:lnTo>
                  <a:pt x="3450566"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true" flipV="false" rot="0">
            <a:off x="14092408" y="6212128"/>
            <a:ext cx="3450566" cy="2057400"/>
          </a:xfrm>
          <a:custGeom>
            <a:avLst/>
            <a:gdLst/>
            <a:ahLst/>
            <a:cxnLst/>
            <a:rect r="r" b="b" t="t" l="l"/>
            <a:pathLst>
              <a:path h="2057400" w="3450566">
                <a:moveTo>
                  <a:pt x="3450566" y="0"/>
                </a:moveTo>
                <a:lnTo>
                  <a:pt x="0" y="0"/>
                </a:lnTo>
                <a:lnTo>
                  <a:pt x="0" y="2057400"/>
                </a:lnTo>
                <a:lnTo>
                  <a:pt x="3450566" y="2057400"/>
                </a:lnTo>
                <a:lnTo>
                  <a:pt x="345056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616191" y="7240828"/>
            <a:ext cx="1495350" cy="910804"/>
          </a:xfrm>
          <a:custGeom>
            <a:avLst/>
            <a:gdLst/>
            <a:ahLst/>
            <a:cxnLst/>
            <a:rect r="r" b="b" t="t" l="l"/>
            <a:pathLst>
              <a:path h="910804" w="1495350">
                <a:moveTo>
                  <a:pt x="0" y="0"/>
                </a:moveTo>
                <a:lnTo>
                  <a:pt x="1495350" y="0"/>
                </a:lnTo>
                <a:lnTo>
                  <a:pt x="1495350" y="910804"/>
                </a:lnTo>
                <a:lnTo>
                  <a:pt x="0" y="91080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5673052" y="1028700"/>
            <a:ext cx="2194241" cy="1005361"/>
          </a:xfrm>
          <a:custGeom>
            <a:avLst/>
            <a:gdLst/>
            <a:ahLst/>
            <a:cxnLst/>
            <a:rect r="r" b="b" t="t" l="l"/>
            <a:pathLst>
              <a:path h="1005361" w="2194241">
                <a:moveTo>
                  <a:pt x="0" y="0"/>
                </a:moveTo>
                <a:lnTo>
                  <a:pt x="2194241" y="0"/>
                </a:lnTo>
                <a:lnTo>
                  <a:pt x="2194241" y="1005361"/>
                </a:lnTo>
                <a:lnTo>
                  <a:pt x="0" y="100536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4195592" y="391614"/>
            <a:ext cx="1390465" cy="637086"/>
          </a:xfrm>
          <a:custGeom>
            <a:avLst/>
            <a:gdLst/>
            <a:ahLst/>
            <a:cxnLst/>
            <a:rect r="r" b="b" t="t" l="l"/>
            <a:pathLst>
              <a:path h="637086" w="1390465">
                <a:moveTo>
                  <a:pt x="0" y="0"/>
                </a:moveTo>
                <a:lnTo>
                  <a:pt x="1390464" y="0"/>
                </a:lnTo>
                <a:lnTo>
                  <a:pt x="1390464" y="637086"/>
                </a:lnTo>
                <a:lnTo>
                  <a:pt x="0" y="6370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501505" y="336057"/>
            <a:ext cx="7263303" cy="1988329"/>
          </a:xfrm>
          <a:custGeom>
            <a:avLst/>
            <a:gdLst/>
            <a:ahLst/>
            <a:cxnLst/>
            <a:rect r="r" b="b" t="t" l="l"/>
            <a:pathLst>
              <a:path h="1988329" w="7263303">
                <a:moveTo>
                  <a:pt x="0" y="0"/>
                </a:moveTo>
                <a:lnTo>
                  <a:pt x="7263304" y="0"/>
                </a:lnTo>
                <a:lnTo>
                  <a:pt x="7263304" y="1988329"/>
                </a:lnTo>
                <a:lnTo>
                  <a:pt x="0" y="198832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true" flipV="false" rot="0">
            <a:off x="11026471" y="5792478"/>
            <a:ext cx="3065937" cy="839300"/>
          </a:xfrm>
          <a:custGeom>
            <a:avLst/>
            <a:gdLst/>
            <a:ahLst/>
            <a:cxnLst/>
            <a:rect r="r" b="b" t="t" l="l"/>
            <a:pathLst>
              <a:path h="839300" w="3065937">
                <a:moveTo>
                  <a:pt x="3065937" y="0"/>
                </a:moveTo>
                <a:lnTo>
                  <a:pt x="0" y="0"/>
                </a:lnTo>
                <a:lnTo>
                  <a:pt x="0" y="839300"/>
                </a:lnTo>
                <a:lnTo>
                  <a:pt x="3065937" y="839300"/>
                </a:lnTo>
                <a:lnTo>
                  <a:pt x="3065937"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1472709" y="439719"/>
            <a:ext cx="4200343" cy="2388945"/>
          </a:xfrm>
          <a:custGeom>
            <a:avLst/>
            <a:gdLst/>
            <a:ahLst/>
            <a:cxnLst/>
            <a:rect r="r" b="b" t="t" l="l"/>
            <a:pathLst>
              <a:path h="2388945" w="4200343">
                <a:moveTo>
                  <a:pt x="0" y="0"/>
                </a:moveTo>
                <a:lnTo>
                  <a:pt x="4200343" y="0"/>
                </a:lnTo>
                <a:lnTo>
                  <a:pt x="4200343" y="2388945"/>
                </a:lnTo>
                <a:lnTo>
                  <a:pt x="0" y="238894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0">
            <a:off x="14678051" y="3379691"/>
            <a:ext cx="4568098" cy="2093711"/>
          </a:xfrm>
          <a:custGeom>
            <a:avLst/>
            <a:gdLst/>
            <a:ahLst/>
            <a:cxnLst/>
            <a:rect r="r" b="b" t="t" l="l"/>
            <a:pathLst>
              <a:path h="2093711" w="4568098">
                <a:moveTo>
                  <a:pt x="0" y="0"/>
                </a:moveTo>
                <a:lnTo>
                  <a:pt x="4568098" y="0"/>
                </a:lnTo>
                <a:lnTo>
                  <a:pt x="4568098" y="2093712"/>
                </a:lnTo>
                <a:lnTo>
                  <a:pt x="0" y="209371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4" id="14"/>
          <p:cNvSpPr txBox="true"/>
          <p:nvPr/>
        </p:nvSpPr>
        <p:spPr>
          <a:xfrm rot="0">
            <a:off x="4553215" y="2876289"/>
            <a:ext cx="9181570" cy="1781103"/>
          </a:xfrm>
          <a:prstGeom prst="rect">
            <a:avLst/>
          </a:prstGeom>
        </p:spPr>
        <p:txBody>
          <a:bodyPr anchor="t" rtlCol="false" tIns="0" lIns="0" bIns="0" rIns="0">
            <a:spAutoFit/>
          </a:bodyPr>
          <a:lstStyle/>
          <a:p>
            <a:pPr algn="ctr">
              <a:lnSpc>
                <a:spcPts val="12600"/>
              </a:lnSpc>
            </a:pPr>
            <a:r>
              <a:rPr lang="en-US" sz="12000">
                <a:solidFill>
                  <a:srgbClr val="2E8153"/>
                </a:solidFill>
                <a:latin typeface="Poppins Bold"/>
              </a:rPr>
              <a:t>SOBAT TANI</a:t>
            </a:r>
          </a:p>
        </p:txBody>
      </p:sp>
      <p:sp>
        <p:nvSpPr>
          <p:cNvPr name="Freeform 15" id="15"/>
          <p:cNvSpPr/>
          <p:nvPr/>
        </p:nvSpPr>
        <p:spPr>
          <a:xfrm flipH="false" flipV="false" rot="0">
            <a:off x="360397" y="5143500"/>
            <a:ext cx="2578780" cy="1466681"/>
          </a:xfrm>
          <a:custGeom>
            <a:avLst/>
            <a:gdLst/>
            <a:ahLst/>
            <a:cxnLst/>
            <a:rect r="r" b="b" t="t" l="l"/>
            <a:pathLst>
              <a:path h="1466681" w="2578780">
                <a:moveTo>
                  <a:pt x="0" y="0"/>
                </a:moveTo>
                <a:lnTo>
                  <a:pt x="2578780" y="0"/>
                </a:lnTo>
                <a:lnTo>
                  <a:pt x="2578780" y="1466681"/>
                </a:lnTo>
                <a:lnTo>
                  <a:pt x="0" y="146668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EABD"/>
        </a:solidFill>
      </p:bgPr>
    </p:bg>
    <p:spTree>
      <p:nvGrpSpPr>
        <p:cNvPr id="1" name=""/>
        <p:cNvGrpSpPr/>
        <p:nvPr/>
      </p:nvGrpSpPr>
      <p:grpSpPr>
        <a:xfrm>
          <a:off x="0" y="0"/>
          <a:ext cx="0" cy="0"/>
          <a:chOff x="0" y="0"/>
          <a:chExt cx="0" cy="0"/>
        </a:xfrm>
      </p:grpSpPr>
      <p:sp>
        <p:nvSpPr>
          <p:cNvPr name="Freeform 2" id="2"/>
          <p:cNvSpPr/>
          <p:nvPr/>
        </p:nvSpPr>
        <p:spPr>
          <a:xfrm flipH="true" flipV="false" rot="0">
            <a:off x="-1287940" y="3706842"/>
            <a:ext cx="3971499" cy="1087198"/>
          </a:xfrm>
          <a:custGeom>
            <a:avLst/>
            <a:gdLst/>
            <a:ahLst/>
            <a:cxnLst/>
            <a:rect r="r" b="b" t="t" l="l"/>
            <a:pathLst>
              <a:path h="1087198" w="3971499">
                <a:moveTo>
                  <a:pt x="3971499" y="0"/>
                </a:moveTo>
                <a:lnTo>
                  <a:pt x="0" y="0"/>
                </a:lnTo>
                <a:lnTo>
                  <a:pt x="0" y="1087198"/>
                </a:lnTo>
                <a:lnTo>
                  <a:pt x="3971499" y="1087198"/>
                </a:lnTo>
                <a:lnTo>
                  <a:pt x="39714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418717" y="248124"/>
            <a:ext cx="3450566" cy="2057400"/>
          </a:xfrm>
          <a:custGeom>
            <a:avLst/>
            <a:gdLst/>
            <a:ahLst/>
            <a:cxnLst/>
            <a:rect r="r" b="b" t="t" l="l"/>
            <a:pathLst>
              <a:path h="2057400" w="3450566">
                <a:moveTo>
                  <a:pt x="0" y="0"/>
                </a:moveTo>
                <a:lnTo>
                  <a:pt x="3450566" y="0"/>
                </a:lnTo>
                <a:lnTo>
                  <a:pt x="3450566"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3947769" y="5378343"/>
            <a:ext cx="3450566" cy="2057400"/>
          </a:xfrm>
          <a:custGeom>
            <a:avLst/>
            <a:gdLst/>
            <a:ahLst/>
            <a:cxnLst/>
            <a:rect r="r" b="b" t="t" l="l"/>
            <a:pathLst>
              <a:path h="2057400" w="3450566">
                <a:moveTo>
                  <a:pt x="3450566" y="0"/>
                </a:moveTo>
                <a:lnTo>
                  <a:pt x="0" y="0"/>
                </a:lnTo>
                <a:lnTo>
                  <a:pt x="0" y="2057400"/>
                </a:lnTo>
                <a:lnTo>
                  <a:pt x="3450566" y="2057400"/>
                </a:lnTo>
                <a:lnTo>
                  <a:pt x="345056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27430" y="3414441"/>
            <a:ext cx="1495350" cy="910804"/>
          </a:xfrm>
          <a:custGeom>
            <a:avLst/>
            <a:gdLst/>
            <a:ahLst/>
            <a:cxnLst/>
            <a:rect r="r" b="b" t="t" l="l"/>
            <a:pathLst>
              <a:path h="910804" w="1495350">
                <a:moveTo>
                  <a:pt x="0" y="0"/>
                </a:moveTo>
                <a:lnTo>
                  <a:pt x="1495350" y="0"/>
                </a:lnTo>
                <a:lnTo>
                  <a:pt x="1495350" y="910804"/>
                </a:lnTo>
                <a:lnTo>
                  <a:pt x="0" y="910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673052" y="1028700"/>
            <a:ext cx="2194241" cy="1005361"/>
          </a:xfrm>
          <a:custGeom>
            <a:avLst/>
            <a:gdLst/>
            <a:ahLst/>
            <a:cxnLst/>
            <a:rect r="r" b="b" t="t" l="l"/>
            <a:pathLst>
              <a:path h="1005361" w="2194241">
                <a:moveTo>
                  <a:pt x="0" y="0"/>
                </a:moveTo>
                <a:lnTo>
                  <a:pt x="2194241" y="0"/>
                </a:lnTo>
                <a:lnTo>
                  <a:pt x="2194241" y="1005361"/>
                </a:lnTo>
                <a:lnTo>
                  <a:pt x="0" y="10053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195592" y="391614"/>
            <a:ext cx="1390465" cy="637086"/>
          </a:xfrm>
          <a:custGeom>
            <a:avLst/>
            <a:gdLst/>
            <a:ahLst/>
            <a:cxnLst/>
            <a:rect r="r" b="b" t="t" l="l"/>
            <a:pathLst>
              <a:path h="637086" w="1390465">
                <a:moveTo>
                  <a:pt x="0" y="0"/>
                </a:moveTo>
                <a:lnTo>
                  <a:pt x="1390464" y="0"/>
                </a:lnTo>
                <a:lnTo>
                  <a:pt x="1390464" y="637086"/>
                </a:lnTo>
                <a:lnTo>
                  <a:pt x="0" y="6370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2372479" y="391614"/>
            <a:ext cx="7263303" cy="1988329"/>
          </a:xfrm>
          <a:custGeom>
            <a:avLst/>
            <a:gdLst/>
            <a:ahLst/>
            <a:cxnLst/>
            <a:rect r="r" b="b" t="t" l="l"/>
            <a:pathLst>
              <a:path h="1988329" w="7263303">
                <a:moveTo>
                  <a:pt x="0" y="0"/>
                </a:moveTo>
                <a:lnTo>
                  <a:pt x="7263303" y="0"/>
                </a:lnTo>
                <a:lnTo>
                  <a:pt x="7263303" y="1988330"/>
                </a:lnTo>
                <a:lnTo>
                  <a:pt x="0" y="1988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6078063" y="-419650"/>
            <a:ext cx="3065937" cy="839300"/>
          </a:xfrm>
          <a:custGeom>
            <a:avLst/>
            <a:gdLst/>
            <a:ahLst/>
            <a:cxnLst/>
            <a:rect r="r" b="b" t="t" l="l"/>
            <a:pathLst>
              <a:path h="839300" w="3065937">
                <a:moveTo>
                  <a:pt x="3065937" y="0"/>
                </a:moveTo>
                <a:lnTo>
                  <a:pt x="0" y="0"/>
                </a:lnTo>
                <a:lnTo>
                  <a:pt x="0" y="839300"/>
                </a:lnTo>
                <a:lnTo>
                  <a:pt x="3065937" y="839300"/>
                </a:lnTo>
                <a:lnTo>
                  <a:pt x="306593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952730" y="336908"/>
            <a:ext cx="4200343" cy="2388945"/>
          </a:xfrm>
          <a:custGeom>
            <a:avLst/>
            <a:gdLst/>
            <a:ahLst/>
            <a:cxnLst/>
            <a:rect r="r" b="b" t="t" l="l"/>
            <a:pathLst>
              <a:path h="2388945" w="4200343">
                <a:moveTo>
                  <a:pt x="0" y="0"/>
                </a:moveTo>
                <a:lnTo>
                  <a:pt x="4200342" y="0"/>
                </a:lnTo>
                <a:lnTo>
                  <a:pt x="4200342" y="2388945"/>
                </a:lnTo>
                <a:lnTo>
                  <a:pt x="0" y="23889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4975251" y="2659986"/>
            <a:ext cx="4568098" cy="2093711"/>
          </a:xfrm>
          <a:custGeom>
            <a:avLst/>
            <a:gdLst/>
            <a:ahLst/>
            <a:cxnLst/>
            <a:rect r="r" b="b" t="t" l="l"/>
            <a:pathLst>
              <a:path h="2093711" w="4568098">
                <a:moveTo>
                  <a:pt x="0" y="0"/>
                </a:moveTo>
                <a:lnTo>
                  <a:pt x="4568098" y="0"/>
                </a:lnTo>
                <a:lnTo>
                  <a:pt x="4568098" y="2093712"/>
                </a:lnTo>
                <a:lnTo>
                  <a:pt x="0" y="20937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315910" y="6970126"/>
            <a:ext cx="6393973" cy="3316874"/>
          </a:xfrm>
          <a:custGeom>
            <a:avLst/>
            <a:gdLst/>
            <a:ahLst/>
            <a:cxnLst/>
            <a:rect r="r" b="b" t="t" l="l"/>
            <a:pathLst>
              <a:path h="3316874" w="6393973">
                <a:moveTo>
                  <a:pt x="0" y="0"/>
                </a:moveTo>
                <a:lnTo>
                  <a:pt x="6393973" y="0"/>
                </a:lnTo>
                <a:lnTo>
                  <a:pt x="6393973" y="3316874"/>
                </a:lnTo>
                <a:lnTo>
                  <a:pt x="0" y="3316874"/>
                </a:lnTo>
                <a:lnTo>
                  <a:pt x="0" y="0"/>
                </a:lnTo>
                <a:close/>
              </a:path>
            </a:pathLst>
          </a:custGeom>
          <a:blipFill>
            <a:blip r:embed="rId14"/>
            <a:stretch>
              <a:fillRect l="0" t="0" r="0" b="0"/>
            </a:stretch>
          </a:blipFill>
        </p:spPr>
      </p:sp>
      <p:sp>
        <p:nvSpPr>
          <p:cNvPr name="Freeform 13" id="13"/>
          <p:cNvSpPr/>
          <p:nvPr/>
        </p:nvSpPr>
        <p:spPr>
          <a:xfrm flipH="false" flipV="false" rot="0">
            <a:off x="5586056" y="6873768"/>
            <a:ext cx="6765474" cy="3509590"/>
          </a:xfrm>
          <a:custGeom>
            <a:avLst/>
            <a:gdLst/>
            <a:ahLst/>
            <a:cxnLst/>
            <a:rect r="r" b="b" t="t" l="l"/>
            <a:pathLst>
              <a:path h="3509590" w="6765474">
                <a:moveTo>
                  <a:pt x="0" y="0"/>
                </a:moveTo>
                <a:lnTo>
                  <a:pt x="6765475" y="0"/>
                </a:lnTo>
                <a:lnTo>
                  <a:pt x="6765475" y="3509590"/>
                </a:lnTo>
                <a:lnTo>
                  <a:pt x="0" y="3509590"/>
                </a:lnTo>
                <a:lnTo>
                  <a:pt x="0" y="0"/>
                </a:lnTo>
                <a:close/>
              </a:path>
            </a:pathLst>
          </a:custGeom>
          <a:blipFill>
            <a:blip r:embed="rId14"/>
            <a:stretch>
              <a:fillRect l="0" t="0" r="0" b="0"/>
            </a:stretch>
          </a:blipFill>
        </p:spPr>
      </p:sp>
      <p:sp>
        <p:nvSpPr>
          <p:cNvPr name="Freeform 14" id="14"/>
          <p:cNvSpPr/>
          <p:nvPr/>
        </p:nvSpPr>
        <p:spPr>
          <a:xfrm flipH="false" flipV="false" rot="0">
            <a:off x="11956086" y="7066485"/>
            <a:ext cx="6393973" cy="3316874"/>
          </a:xfrm>
          <a:custGeom>
            <a:avLst/>
            <a:gdLst/>
            <a:ahLst/>
            <a:cxnLst/>
            <a:rect r="r" b="b" t="t" l="l"/>
            <a:pathLst>
              <a:path h="3316874" w="6393973">
                <a:moveTo>
                  <a:pt x="0" y="0"/>
                </a:moveTo>
                <a:lnTo>
                  <a:pt x="6393973" y="0"/>
                </a:lnTo>
                <a:lnTo>
                  <a:pt x="6393973" y="3316873"/>
                </a:lnTo>
                <a:lnTo>
                  <a:pt x="0" y="3316873"/>
                </a:lnTo>
                <a:lnTo>
                  <a:pt x="0" y="0"/>
                </a:lnTo>
                <a:close/>
              </a:path>
            </a:pathLst>
          </a:custGeom>
          <a:blipFill>
            <a:blip r:embed="rId14"/>
            <a:stretch>
              <a:fillRect l="0" t="0" r="0" b="0"/>
            </a:stretch>
          </a:blipFill>
        </p:spPr>
      </p:sp>
      <p:sp>
        <p:nvSpPr>
          <p:cNvPr name="TextBox 15" id="15"/>
          <p:cNvSpPr txBox="true"/>
          <p:nvPr/>
        </p:nvSpPr>
        <p:spPr>
          <a:xfrm rot="0">
            <a:off x="0" y="1114899"/>
            <a:ext cx="18288000" cy="1190607"/>
          </a:xfrm>
          <a:prstGeom prst="rect">
            <a:avLst/>
          </a:prstGeom>
        </p:spPr>
        <p:txBody>
          <a:bodyPr anchor="t" rtlCol="false" tIns="0" lIns="0" bIns="0" rIns="0">
            <a:spAutoFit/>
          </a:bodyPr>
          <a:lstStyle/>
          <a:p>
            <a:pPr algn="ctr">
              <a:lnSpc>
                <a:spcPts val="8400"/>
              </a:lnSpc>
            </a:pPr>
            <a:r>
              <a:rPr lang="en-US" sz="8000">
                <a:solidFill>
                  <a:srgbClr val="2E8153"/>
                </a:solidFill>
                <a:latin typeface="Poppins Bold"/>
              </a:rPr>
              <a:t>POSTER &amp; VIDEO DEMO</a:t>
            </a:r>
          </a:p>
        </p:txBody>
      </p:sp>
      <p:sp>
        <p:nvSpPr>
          <p:cNvPr name="TextBox 16" id="16"/>
          <p:cNvSpPr txBox="true"/>
          <p:nvPr/>
        </p:nvSpPr>
        <p:spPr>
          <a:xfrm rot="0">
            <a:off x="1650309" y="4389972"/>
            <a:ext cx="4679767" cy="581025"/>
          </a:xfrm>
          <a:prstGeom prst="rect">
            <a:avLst/>
          </a:prstGeom>
        </p:spPr>
        <p:txBody>
          <a:bodyPr anchor="t" rtlCol="false" tIns="0" lIns="0" bIns="0" rIns="0">
            <a:spAutoFit/>
          </a:bodyPr>
          <a:lstStyle/>
          <a:p>
            <a:pPr algn="ctr">
              <a:lnSpc>
                <a:spcPts val="4199"/>
              </a:lnSpc>
            </a:pPr>
            <a:r>
              <a:rPr lang="en-US" sz="3999">
                <a:solidFill>
                  <a:srgbClr val="16A34A"/>
                </a:solidFill>
                <a:latin typeface="Poppins Bold"/>
              </a:rPr>
              <a:t>Link Video Demo</a:t>
            </a:r>
          </a:p>
        </p:txBody>
      </p:sp>
      <p:sp>
        <p:nvSpPr>
          <p:cNvPr name="TextBox 17" id="17"/>
          <p:cNvSpPr txBox="true"/>
          <p:nvPr/>
        </p:nvSpPr>
        <p:spPr>
          <a:xfrm rot="0">
            <a:off x="1745298" y="2855743"/>
            <a:ext cx="3159782" cy="581025"/>
          </a:xfrm>
          <a:prstGeom prst="rect">
            <a:avLst/>
          </a:prstGeom>
        </p:spPr>
        <p:txBody>
          <a:bodyPr anchor="t" rtlCol="false" tIns="0" lIns="0" bIns="0" rIns="0">
            <a:spAutoFit/>
          </a:bodyPr>
          <a:lstStyle/>
          <a:p>
            <a:pPr algn="ctr">
              <a:lnSpc>
                <a:spcPts val="4199"/>
              </a:lnSpc>
            </a:pPr>
            <a:r>
              <a:rPr lang="en-US" sz="3999">
                <a:solidFill>
                  <a:srgbClr val="16A34A"/>
                </a:solidFill>
                <a:latin typeface="Poppins Bold"/>
              </a:rPr>
              <a:t>Link Poster</a:t>
            </a:r>
          </a:p>
        </p:txBody>
      </p:sp>
      <p:sp>
        <p:nvSpPr>
          <p:cNvPr name="TextBox 18" id="18"/>
          <p:cNvSpPr txBox="true"/>
          <p:nvPr/>
        </p:nvSpPr>
        <p:spPr>
          <a:xfrm rot="0">
            <a:off x="1840288" y="5120129"/>
            <a:ext cx="13446488" cy="431746"/>
          </a:xfrm>
          <a:prstGeom prst="rect">
            <a:avLst/>
          </a:prstGeom>
        </p:spPr>
        <p:txBody>
          <a:bodyPr anchor="t" rtlCol="false" tIns="0" lIns="0" bIns="0" rIns="0">
            <a:spAutoFit/>
          </a:bodyPr>
          <a:lstStyle/>
          <a:p>
            <a:pPr algn="just">
              <a:lnSpc>
                <a:spcPts val="3499"/>
              </a:lnSpc>
              <a:spcBef>
                <a:spcPct val="0"/>
              </a:spcBef>
            </a:pPr>
            <a:r>
              <a:rPr lang="en-US" sz="2499" u="sng">
                <a:solidFill>
                  <a:srgbClr val="2E8153"/>
                </a:solidFill>
                <a:latin typeface="Arialle"/>
                <a:hlinkClick r:id="rId15" tooltip="https://drive.google.com/file/d/10-ZYxihsyuoXbBGCvUdiqP4y2LoI0u9I/view?usp=drive_link"/>
              </a:rPr>
              <a:t>https://drive.google.com/drive/folders/12hcakkCgLxfOuEx77AC8gq7PZecFD5jl?usp=drive_link</a:t>
            </a:r>
          </a:p>
        </p:txBody>
      </p:sp>
      <p:sp>
        <p:nvSpPr>
          <p:cNvPr name="TextBox 19" id="19"/>
          <p:cNvSpPr txBox="true"/>
          <p:nvPr/>
        </p:nvSpPr>
        <p:spPr>
          <a:xfrm rot="0">
            <a:off x="1650309" y="5975748"/>
            <a:ext cx="3159782" cy="581025"/>
          </a:xfrm>
          <a:prstGeom prst="rect">
            <a:avLst/>
          </a:prstGeom>
        </p:spPr>
        <p:txBody>
          <a:bodyPr anchor="t" rtlCol="false" tIns="0" lIns="0" bIns="0" rIns="0">
            <a:spAutoFit/>
          </a:bodyPr>
          <a:lstStyle/>
          <a:p>
            <a:pPr algn="ctr">
              <a:lnSpc>
                <a:spcPts val="4199"/>
              </a:lnSpc>
            </a:pPr>
            <a:r>
              <a:rPr lang="en-US" sz="3999">
                <a:solidFill>
                  <a:srgbClr val="16A34A"/>
                </a:solidFill>
                <a:latin typeface="Poppins Bold"/>
              </a:rPr>
              <a:t>Link Github</a:t>
            </a:r>
          </a:p>
        </p:txBody>
      </p:sp>
      <p:sp>
        <p:nvSpPr>
          <p:cNvPr name="TextBox 20" id="20"/>
          <p:cNvSpPr txBox="true"/>
          <p:nvPr/>
        </p:nvSpPr>
        <p:spPr>
          <a:xfrm rot="0">
            <a:off x="1840288" y="6556773"/>
            <a:ext cx="6566317" cy="431746"/>
          </a:xfrm>
          <a:prstGeom prst="rect">
            <a:avLst/>
          </a:prstGeom>
        </p:spPr>
        <p:txBody>
          <a:bodyPr anchor="t" rtlCol="false" tIns="0" lIns="0" bIns="0" rIns="0">
            <a:spAutoFit/>
          </a:bodyPr>
          <a:lstStyle/>
          <a:p>
            <a:pPr algn="l">
              <a:lnSpc>
                <a:spcPts val="3499"/>
              </a:lnSpc>
              <a:spcBef>
                <a:spcPct val="0"/>
              </a:spcBef>
            </a:pPr>
            <a:r>
              <a:rPr lang="en-US" sz="2499">
                <a:solidFill>
                  <a:srgbClr val="2E8153"/>
                </a:solidFill>
                <a:latin typeface="Arialle"/>
              </a:rPr>
              <a:t>https://github.com/satyamahinsa/SobatTani</a:t>
            </a:r>
          </a:p>
        </p:txBody>
      </p:sp>
      <p:sp>
        <p:nvSpPr>
          <p:cNvPr name="TextBox 21" id="21"/>
          <p:cNvSpPr txBox="true"/>
          <p:nvPr/>
        </p:nvSpPr>
        <p:spPr>
          <a:xfrm rot="0">
            <a:off x="1935277" y="3574952"/>
            <a:ext cx="13446488" cy="431800"/>
          </a:xfrm>
          <a:prstGeom prst="rect">
            <a:avLst/>
          </a:prstGeom>
        </p:spPr>
        <p:txBody>
          <a:bodyPr anchor="t" rtlCol="false" tIns="0" lIns="0" bIns="0" rIns="0">
            <a:spAutoFit/>
          </a:bodyPr>
          <a:lstStyle/>
          <a:p>
            <a:pPr algn="just">
              <a:lnSpc>
                <a:spcPts val="3499"/>
              </a:lnSpc>
              <a:spcBef>
                <a:spcPct val="0"/>
              </a:spcBef>
            </a:pPr>
            <a:r>
              <a:rPr lang="en-US" sz="2499" u="sng">
                <a:solidFill>
                  <a:srgbClr val="2E8153"/>
                </a:solidFill>
                <a:latin typeface="Arialle"/>
                <a:hlinkClick r:id="rId16" tooltip="https://drive.google.com/file/d/1e23uus4IO-vCAMX1pCmV_U5aaVZoF7hd/view?usp=drive_link"/>
              </a:rPr>
              <a:t>https://drive.google.com/file/d/1e23uus4IO-vCAMX1pCmV_U5aaVZoF7hd/view?usp=drive_link</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EABD"/>
        </a:solidFill>
      </p:bgPr>
    </p:bg>
    <p:spTree>
      <p:nvGrpSpPr>
        <p:cNvPr id="1" name=""/>
        <p:cNvGrpSpPr/>
        <p:nvPr/>
      </p:nvGrpSpPr>
      <p:grpSpPr>
        <a:xfrm>
          <a:off x="0" y="0"/>
          <a:ext cx="0" cy="0"/>
          <a:chOff x="0" y="0"/>
          <a:chExt cx="0" cy="0"/>
        </a:xfrm>
      </p:grpSpPr>
      <p:sp>
        <p:nvSpPr>
          <p:cNvPr name="Freeform 2" id="2"/>
          <p:cNvSpPr/>
          <p:nvPr/>
        </p:nvSpPr>
        <p:spPr>
          <a:xfrm flipH="false" flipV="false" rot="0">
            <a:off x="0" y="6212128"/>
            <a:ext cx="8391184" cy="4258526"/>
          </a:xfrm>
          <a:custGeom>
            <a:avLst/>
            <a:gdLst/>
            <a:ahLst/>
            <a:cxnLst/>
            <a:rect r="r" b="b" t="t" l="l"/>
            <a:pathLst>
              <a:path h="4258526" w="8391184">
                <a:moveTo>
                  <a:pt x="0" y="0"/>
                </a:moveTo>
                <a:lnTo>
                  <a:pt x="8391184" y="0"/>
                </a:lnTo>
                <a:lnTo>
                  <a:pt x="8391184" y="4258526"/>
                </a:lnTo>
                <a:lnTo>
                  <a:pt x="0" y="42585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9635785" y="5124930"/>
            <a:ext cx="3971499" cy="1087198"/>
          </a:xfrm>
          <a:custGeom>
            <a:avLst/>
            <a:gdLst/>
            <a:ahLst/>
            <a:cxnLst/>
            <a:rect r="r" b="b" t="t" l="l"/>
            <a:pathLst>
              <a:path h="1087198" w="3971499">
                <a:moveTo>
                  <a:pt x="3971500" y="0"/>
                </a:moveTo>
                <a:lnTo>
                  <a:pt x="0" y="0"/>
                </a:lnTo>
                <a:lnTo>
                  <a:pt x="0" y="1087198"/>
                </a:lnTo>
                <a:lnTo>
                  <a:pt x="3971500" y="1087198"/>
                </a:lnTo>
                <a:lnTo>
                  <a:pt x="39715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9896816" y="6212128"/>
            <a:ext cx="8391184" cy="4258526"/>
          </a:xfrm>
          <a:custGeom>
            <a:avLst/>
            <a:gdLst/>
            <a:ahLst/>
            <a:cxnLst/>
            <a:rect r="r" b="b" t="t" l="l"/>
            <a:pathLst>
              <a:path h="4258526" w="8391184">
                <a:moveTo>
                  <a:pt x="8391184" y="0"/>
                </a:moveTo>
                <a:lnTo>
                  <a:pt x="0" y="0"/>
                </a:lnTo>
                <a:lnTo>
                  <a:pt x="0" y="4258526"/>
                </a:lnTo>
                <a:lnTo>
                  <a:pt x="8391184" y="4258526"/>
                </a:lnTo>
                <a:lnTo>
                  <a:pt x="839118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45026" y="2841143"/>
            <a:ext cx="3450566" cy="2057400"/>
          </a:xfrm>
          <a:custGeom>
            <a:avLst/>
            <a:gdLst/>
            <a:ahLst/>
            <a:cxnLst/>
            <a:rect r="r" b="b" t="t" l="l"/>
            <a:pathLst>
              <a:path h="2057400" w="3450566">
                <a:moveTo>
                  <a:pt x="0" y="0"/>
                </a:moveTo>
                <a:lnTo>
                  <a:pt x="3450566" y="0"/>
                </a:lnTo>
                <a:lnTo>
                  <a:pt x="3450566"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14092408" y="6212128"/>
            <a:ext cx="3450566" cy="2057400"/>
          </a:xfrm>
          <a:custGeom>
            <a:avLst/>
            <a:gdLst/>
            <a:ahLst/>
            <a:cxnLst/>
            <a:rect r="r" b="b" t="t" l="l"/>
            <a:pathLst>
              <a:path h="2057400" w="3450566">
                <a:moveTo>
                  <a:pt x="3450566" y="0"/>
                </a:moveTo>
                <a:lnTo>
                  <a:pt x="0" y="0"/>
                </a:lnTo>
                <a:lnTo>
                  <a:pt x="0" y="2057400"/>
                </a:lnTo>
                <a:lnTo>
                  <a:pt x="3450566" y="2057400"/>
                </a:lnTo>
                <a:lnTo>
                  <a:pt x="345056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616191" y="7240828"/>
            <a:ext cx="1495350" cy="910804"/>
          </a:xfrm>
          <a:custGeom>
            <a:avLst/>
            <a:gdLst/>
            <a:ahLst/>
            <a:cxnLst/>
            <a:rect r="r" b="b" t="t" l="l"/>
            <a:pathLst>
              <a:path h="910804" w="1495350">
                <a:moveTo>
                  <a:pt x="0" y="0"/>
                </a:moveTo>
                <a:lnTo>
                  <a:pt x="1495350" y="0"/>
                </a:lnTo>
                <a:lnTo>
                  <a:pt x="1495350" y="910804"/>
                </a:lnTo>
                <a:lnTo>
                  <a:pt x="0" y="9108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5673052" y="1028700"/>
            <a:ext cx="2194241" cy="1005361"/>
          </a:xfrm>
          <a:custGeom>
            <a:avLst/>
            <a:gdLst/>
            <a:ahLst/>
            <a:cxnLst/>
            <a:rect r="r" b="b" t="t" l="l"/>
            <a:pathLst>
              <a:path h="1005361" w="2194241">
                <a:moveTo>
                  <a:pt x="0" y="0"/>
                </a:moveTo>
                <a:lnTo>
                  <a:pt x="2194241" y="0"/>
                </a:lnTo>
                <a:lnTo>
                  <a:pt x="2194241" y="1005361"/>
                </a:lnTo>
                <a:lnTo>
                  <a:pt x="0" y="100536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4195592" y="391614"/>
            <a:ext cx="1390465" cy="637086"/>
          </a:xfrm>
          <a:custGeom>
            <a:avLst/>
            <a:gdLst/>
            <a:ahLst/>
            <a:cxnLst/>
            <a:rect r="r" b="b" t="t" l="l"/>
            <a:pathLst>
              <a:path h="637086" w="1390465">
                <a:moveTo>
                  <a:pt x="0" y="0"/>
                </a:moveTo>
                <a:lnTo>
                  <a:pt x="1390464" y="0"/>
                </a:lnTo>
                <a:lnTo>
                  <a:pt x="1390464" y="637086"/>
                </a:lnTo>
                <a:lnTo>
                  <a:pt x="0" y="6370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501505" y="336057"/>
            <a:ext cx="7263303" cy="1988329"/>
          </a:xfrm>
          <a:custGeom>
            <a:avLst/>
            <a:gdLst/>
            <a:ahLst/>
            <a:cxnLst/>
            <a:rect r="r" b="b" t="t" l="l"/>
            <a:pathLst>
              <a:path h="1988329" w="7263303">
                <a:moveTo>
                  <a:pt x="0" y="0"/>
                </a:moveTo>
                <a:lnTo>
                  <a:pt x="7263304" y="0"/>
                </a:lnTo>
                <a:lnTo>
                  <a:pt x="7263304" y="1988329"/>
                </a:lnTo>
                <a:lnTo>
                  <a:pt x="0" y="19883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1472709" y="439719"/>
            <a:ext cx="4200343" cy="2388945"/>
          </a:xfrm>
          <a:custGeom>
            <a:avLst/>
            <a:gdLst/>
            <a:ahLst/>
            <a:cxnLst/>
            <a:rect r="r" b="b" t="t" l="l"/>
            <a:pathLst>
              <a:path h="2388945" w="4200343">
                <a:moveTo>
                  <a:pt x="0" y="0"/>
                </a:moveTo>
                <a:lnTo>
                  <a:pt x="4200343" y="0"/>
                </a:lnTo>
                <a:lnTo>
                  <a:pt x="4200343" y="2388945"/>
                </a:lnTo>
                <a:lnTo>
                  <a:pt x="0" y="23889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4678051" y="3379691"/>
            <a:ext cx="4568098" cy="2093711"/>
          </a:xfrm>
          <a:custGeom>
            <a:avLst/>
            <a:gdLst/>
            <a:ahLst/>
            <a:cxnLst/>
            <a:rect r="r" b="b" t="t" l="l"/>
            <a:pathLst>
              <a:path h="2093711" w="4568098">
                <a:moveTo>
                  <a:pt x="0" y="0"/>
                </a:moveTo>
                <a:lnTo>
                  <a:pt x="4568098" y="0"/>
                </a:lnTo>
                <a:lnTo>
                  <a:pt x="4568098" y="2093712"/>
                </a:lnTo>
                <a:lnTo>
                  <a:pt x="0" y="209371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380971" y="4740062"/>
            <a:ext cx="2578780" cy="1466681"/>
          </a:xfrm>
          <a:custGeom>
            <a:avLst/>
            <a:gdLst/>
            <a:ahLst/>
            <a:cxnLst/>
            <a:rect r="r" b="b" t="t" l="l"/>
            <a:pathLst>
              <a:path h="1466681" w="2578780">
                <a:moveTo>
                  <a:pt x="0" y="0"/>
                </a:moveTo>
                <a:lnTo>
                  <a:pt x="2578780" y="0"/>
                </a:lnTo>
                <a:lnTo>
                  <a:pt x="2578780" y="1466681"/>
                </a:lnTo>
                <a:lnTo>
                  <a:pt x="0" y="146668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4330205" y="3513175"/>
            <a:ext cx="8977392" cy="6957479"/>
          </a:xfrm>
          <a:custGeom>
            <a:avLst/>
            <a:gdLst/>
            <a:ahLst/>
            <a:cxnLst/>
            <a:rect r="r" b="b" t="t" l="l"/>
            <a:pathLst>
              <a:path h="6957479" w="8977392">
                <a:moveTo>
                  <a:pt x="0" y="0"/>
                </a:moveTo>
                <a:lnTo>
                  <a:pt x="8977392" y="0"/>
                </a:lnTo>
                <a:lnTo>
                  <a:pt x="8977392" y="6957479"/>
                </a:lnTo>
                <a:lnTo>
                  <a:pt x="0" y="6957479"/>
                </a:lnTo>
                <a:lnTo>
                  <a:pt x="0" y="0"/>
                </a:lnTo>
                <a:close/>
              </a:path>
            </a:pathLst>
          </a:custGeom>
          <a:blipFill>
            <a:blip r:embed="rId16"/>
            <a:stretch>
              <a:fillRect l="0" t="0" r="0" b="0"/>
            </a:stretch>
          </a:blipFill>
        </p:spPr>
      </p:sp>
      <p:sp>
        <p:nvSpPr>
          <p:cNvPr name="TextBox 15" id="15"/>
          <p:cNvSpPr txBox="true"/>
          <p:nvPr/>
        </p:nvSpPr>
        <p:spPr>
          <a:xfrm rot="0">
            <a:off x="2759587" y="1762411"/>
            <a:ext cx="13058104" cy="1781103"/>
          </a:xfrm>
          <a:prstGeom prst="rect">
            <a:avLst/>
          </a:prstGeom>
        </p:spPr>
        <p:txBody>
          <a:bodyPr anchor="t" rtlCol="false" tIns="0" lIns="0" bIns="0" rIns="0">
            <a:spAutoFit/>
          </a:bodyPr>
          <a:lstStyle/>
          <a:p>
            <a:pPr algn="ctr">
              <a:lnSpc>
                <a:spcPts val="12600"/>
              </a:lnSpc>
            </a:pPr>
            <a:r>
              <a:rPr lang="en-US" sz="12000">
                <a:solidFill>
                  <a:srgbClr val="2E8153"/>
                </a:solidFill>
                <a:latin typeface="Poppins Bold"/>
              </a:rPr>
              <a:t>TERIMA 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ABD"/>
        </a:solidFill>
      </p:bgPr>
    </p:bg>
    <p:spTree>
      <p:nvGrpSpPr>
        <p:cNvPr id="1" name=""/>
        <p:cNvGrpSpPr/>
        <p:nvPr/>
      </p:nvGrpSpPr>
      <p:grpSpPr>
        <a:xfrm>
          <a:off x="0" y="0"/>
          <a:ext cx="0" cy="0"/>
          <a:chOff x="0" y="0"/>
          <a:chExt cx="0" cy="0"/>
        </a:xfrm>
      </p:grpSpPr>
      <p:sp>
        <p:nvSpPr>
          <p:cNvPr name="Freeform 2" id="2"/>
          <p:cNvSpPr/>
          <p:nvPr/>
        </p:nvSpPr>
        <p:spPr>
          <a:xfrm flipH="false" flipV="false" rot="0">
            <a:off x="-1056510" y="7921741"/>
            <a:ext cx="8391184" cy="4258526"/>
          </a:xfrm>
          <a:custGeom>
            <a:avLst/>
            <a:gdLst/>
            <a:ahLst/>
            <a:cxnLst/>
            <a:rect r="r" b="b" t="t" l="l"/>
            <a:pathLst>
              <a:path h="4258526" w="8391184">
                <a:moveTo>
                  <a:pt x="0" y="0"/>
                </a:moveTo>
                <a:lnTo>
                  <a:pt x="8391184" y="0"/>
                </a:lnTo>
                <a:lnTo>
                  <a:pt x="8391184" y="4258526"/>
                </a:lnTo>
                <a:lnTo>
                  <a:pt x="0" y="42585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1587131" y="6610181"/>
            <a:ext cx="3971499" cy="1087198"/>
          </a:xfrm>
          <a:custGeom>
            <a:avLst/>
            <a:gdLst/>
            <a:ahLst/>
            <a:cxnLst/>
            <a:rect r="r" b="b" t="t" l="l"/>
            <a:pathLst>
              <a:path h="1087198" w="3971499">
                <a:moveTo>
                  <a:pt x="3971499" y="0"/>
                </a:moveTo>
                <a:lnTo>
                  <a:pt x="0" y="0"/>
                </a:lnTo>
                <a:lnTo>
                  <a:pt x="0" y="1087198"/>
                </a:lnTo>
                <a:lnTo>
                  <a:pt x="3971499" y="1087198"/>
                </a:lnTo>
                <a:lnTo>
                  <a:pt x="397149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9896816" y="6212128"/>
            <a:ext cx="8391184" cy="4258526"/>
          </a:xfrm>
          <a:custGeom>
            <a:avLst/>
            <a:gdLst/>
            <a:ahLst/>
            <a:cxnLst/>
            <a:rect r="r" b="b" t="t" l="l"/>
            <a:pathLst>
              <a:path h="4258526" w="8391184">
                <a:moveTo>
                  <a:pt x="8391184" y="0"/>
                </a:moveTo>
                <a:lnTo>
                  <a:pt x="0" y="0"/>
                </a:lnTo>
                <a:lnTo>
                  <a:pt x="0" y="4258526"/>
                </a:lnTo>
                <a:lnTo>
                  <a:pt x="8391184" y="4258526"/>
                </a:lnTo>
                <a:lnTo>
                  <a:pt x="839118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45026" y="2841143"/>
            <a:ext cx="3450566" cy="2057400"/>
          </a:xfrm>
          <a:custGeom>
            <a:avLst/>
            <a:gdLst/>
            <a:ahLst/>
            <a:cxnLst/>
            <a:rect r="r" b="b" t="t" l="l"/>
            <a:pathLst>
              <a:path h="2057400" w="3450566">
                <a:moveTo>
                  <a:pt x="0" y="0"/>
                </a:moveTo>
                <a:lnTo>
                  <a:pt x="3450566" y="0"/>
                </a:lnTo>
                <a:lnTo>
                  <a:pt x="3450566"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12840735" y="6047829"/>
            <a:ext cx="3450566" cy="2057400"/>
          </a:xfrm>
          <a:custGeom>
            <a:avLst/>
            <a:gdLst/>
            <a:ahLst/>
            <a:cxnLst/>
            <a:rect r="r" b="b" t="t" l="l"/>
            <a:pathLst>
              <a:path h="2057400" w="3450566">
                <a:moveTo>
                  <a:pt x="3450566" y="0"/>
                </a:moveTo>
                <a:lnTo>
                  <a:pt x="0" y="0"/>
                </a:lnTo>
                <a:lnTo>
                  <a:pt x="0" y="2057400"/>
                </a:lnTo>
                <a:lnTo>
                  <a:pt x="3450566" y="2057400"/>
                </a:lnTo>
                <a:lnTo>
                  <a:pt x="345056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616191" y="7240828"/>
            <a:ext cx="1495350" cy="910804"/>
          </a:xfrm>
          <a:custGeom>
            <a:avLst/>
            <a:gdLst/>
            <a:ahLst/>
            <a:cxnLst/>
            <a:rect r="r" b="b" t="t" l="l"/>
            <a:pathLst>
              <a:path h="910804" w="1495350">
                <a:moveTo>
                  <a:pt x="0" y="0"/>
                </a:moveTo>
                <a:lnTo>
                  <a:pt x="1495350" y="0"/>
                </a:lnTo>
                <a:lnTo>
                  <a:pt x="1495350" y="910804"/>
                </a:lnTo>
                <a:lnTo>
                  <a:pt x="0" y="9108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5673052" y="1028700"/>
            <a:ext cx="2194241" cy="1005361"/>
          </a:xfrm>
          <a:custGeom>
            <a:avLst/>
            <a:gdLst/>
            <a:ahLst/>
            <a:cxnLst/>
            <a:rect r="r" b="b" t="t" l="l"/>
            <a:pathLst>
              <a:path h="1005361" w="2194241">
                <a:moveTo>
                  <a:pt x="0" y="0"/>
                </a:moveTo>
                <a:lnTo>
                  <a:pt x="2194241" y="0"/>
                </a:lnTo>
                <a:lnTo>
                  <a:pt x="2194241" y="1005361"/>
                </a:lnTo>
                <a:lnTo>
                  <a:pt x="0" y="100536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4195592" y="391614"/>
            <a:ext cx="1390465" cy="637086"/>
          </a:xfrm>
          <a:custGeom>
            <a:avLst/>
            <a:gdLst/>
            <a:ahLst/>
            <a:cxnLst/>
            <a:rect r="r" b="b" t="t" l="l"/>
            <a:pathLst>
              <a:path h="637086" w="1390465">
                <a:moveTo>
                  <a:pt x="0" y="0"/>
                </a:moveTo>
                <a:lnTo>
                  <a:pt x="1390464" y="0"/>
                </a:lnTo>
                <a:lnTo>
                  <a:pt x="1390464" y="637086"/>
                </a:lnTo>
                <a:lnTo>
                  <a:pt x="0" y="6370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2372479" y="391614"/>
            <a:ext cx="7263303" cy="1988329"/>
          </a:xfrm>
          <a:custGeom>
            <a:avLst/>
            <a:gdLst/>
            <a:ahLst/>
            <a:cxnLst/>
            <a:rect r="r" b="b" t="t" l="l"/>
            <a:pathLst>
              <a:path h="1988329" w="7263303">
                <a:moveTo>
                  <a:pt x="0" y="0"/>
                </a:moveTo>
                <a:lnTo>
                  <a:pt x="7263303" y="0"/>
                </a:lnTo>
                <a:lnTo>
                  <a:pt x="7263303" y="1988330"/>
                </a:lnTo>
                <a:lnTo>
                  <a:pt x="0" y="19883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false" rot="0">
            <a:off x="2695862" y="7502091"/>
            <a:ext cx="3065937" cy="839300"/>
          </a:xfrm>
          <a:custGeom>
            <a:avLst/>
            <a:gdLst/>
            <a:ahLst/>
            <a:cxnLst/>
            <a:rect r="r" b="b" t="t" l="l"/>
            <a:pathLst>
              <a:path h="839300" w="3065937">
                <a:moveTo>
                  <a:pt x="3065937" y="0"/>
                </a:moveTo>
                <a:lnTo>
                  <a:pt x="0" y="0"/>
                </a:lnTo>
                <a:lnTo>
                  <a:pt x="0" y="839300"/>
                </a:lnTo>
                <a:lnTo>
                  <a:pt x="3065937" y="839300"/>
                </a:lnTo>
                <a:lnTo>
                  <a:pt x="30659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0952730" y="336908"/>
            <a:ext cx="4200343" cy="2388945"/>
          </a:xfrm>
          <a:custGeom>
            <a:avLst/>
            <a:gdLst/>
            <a:ahLst/>
            <a:cxnLst/>
            <a:rect r="r" b="b" t="t" l="l"/>
            <a:pathLst>
              <a:path h="2388945" w="4200343">
                <a:moveTo>
                  <a:pt x="0" y="0"/>
                </a:moveTo>
                <a:lnTo>
                  <a:pt x="4200342" y="0"/>
                </a:lnTo>
                <a:lnTo>
                  <a:pt x="4200342" y="2388945"/>
                </a:lnTo>
                <a:lnTo>
                  <a:pt x="0" y="23889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4094307" y="3203585"/>
            <a:ext cx="4568098" cy="2093711"/>
          </a:xfrm>
          <a:custGeom>
            <a:avLst/>
            <a:gdLst/>
            <a:ahLst/>
            <a:cxnLst/>
            <a:rect r="r" b="b" t="t" l="l"/>
            <a:pathLst>
              <a:path h="2093711" w="4568098">
                <a:moveTo>
                  <a:pt x="0" y="0"/>
                </a:moveTo>
                <a:lnTo>
                  <a:pt x="4568097" y="0"/>
                </a:lnTo>
                <a:lnTo>
                  <a:pt x="4568097" y="2093712"/>
                </a:lnTo>
                <a:lnTo>
                  <a:pt x="0" y="209371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30217" y="5126888"/>
            <a:ext cx="2578780" cy="1466681"/>
          </a:xfrm>
          <a:custGeom>
            <a:avLst/>
            <a:gdLst/>
            <a:ahLst/>
            <a:cxnLst/>
            <a:rect r="r" b="b" t="t" l="l"/>
            <a:pathLst>
              <a:path h="1466681" w="2578780">
                <a:moveTo>
                  <a:pt x="0" y="0"/>
                </a:moveTo>
                <a:lnTo>
                  <a:pt x="2578780" y="0"/>
                </a:lnTo>
                <a:lnTo>
                  <a:pt x="2578780" y="1466681"/>
                </a:lnTo>
                <a:lnTo>
                  <a:pt x="0" y="146668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5" id="15"/>
          <p:cNvGrpSpPr>
            <a:grpSpLocks noChangeAspect="true"/>
          </p:cNvGrpSpPr>
          <p:nvPr/>
        </p:nvGrpSpPr>
        <p:grpSpPr>
          <a:xfrm rot="0">
            <a:off x="2074598" y="2569497"/>
            <a:ext cx="2375863" cy="2868142"/>
            <a:chOff x="0" y="0"/>
            <a:chExt cx="6350000" cy="7665720"/>
          </a:xfrm>
        </p:grpSpPr>
        <p:sp>
          <p:nvSpPr>
            <p:cNvPr name="Freeform 16" id="16"/>
            <p:cNvSpPr/>
            <p:nvPr/>
          </p:nvSpPr>
          <p:spPr>
            <a:xfrm flipH="false" flipV="false" rot="0">
              <a:off x="-309880" y="-309880"/>
              <a:ext cx="6969760" cy="7975600"/>
            </a:xfrm>
            <a:custGeom>
              <a:avLst/>
              <a:gdLst/>
              <a:ahLst/>
              <a:cxnLst/>
              <a:rect r="r" b="b" t="t" l="l"/>
              <a:pathLst>
                <a:path h="7975600" w="6969760">
                  <a:moveTo>
                    <a:pt x="1239520" y="1239520"/>
                  </a:moveTo>
                  <a:cubicBezTo>
                    <a:pt x="0" y="2479040"/>
                    <a:pt x="0" y="4489450"/>
                    <a:pt x="1239520" y="5730240"/>
                  </a:cubicBezTo>
                  <a:lnTo>
                    <a:pt x="3484880" y="7975600"/>
                  </a:lnTo>
                  <a:lnTo>
                    <a:pt x="5730240" y="5730240"/>
                  </a:lnTo>
                  <a:cubicBezTo>
                    <a:pt x="6969760" y="4490720"/>
                    <a:pt x="6969760" y="2480310"/>
                    <a:pt x="5730240" y="1239520"/>
                  </a:cubicBezTo>
                  <a:cubicBezTo>
                    <a:pt x="4489450" y="0"/>
                    <a:pt x="2480310" y="0"/>
                    <a:pt x="1239520" y="1239520"/>
                  </a:cubicBezTo>
                  <a:close/>
                </a:path>
              </a:pathLst>
            </a:custGeom>
            <a:solidFill>
              <a:srgbClr val="16A34A"/>
            </a:solidFill>
          </p:spPr>
        </p:sp>
        <p:sp>
          <p:nvSpPr>
            <p:cNvPr name="Freeform 17" id="17"/>
            <p:cNvSpPr/>
            <p:nvPr/>
          </p:nvSpPr>
          <p:spPr>
            <a:xfrm flipH="false" flipV="false" rot="0">
              <a:off x="246063" y="380308"/>
              <a:ext cx="5895974" cy="5627483"/>
            </a:xfrm>
            <a:custGeom>
              <a:avLst/>
              <a:gdLst/>
              <a:ahLst/>
              <a:cxnLst/>
              <a:rect r="r" b="b" t="t" l="l"/>
              <a:pathLst>
                <a:path h="5627483" w="5895974">
                  <a:moveTo>
                    <a:pt x="2947987" y="4502"/>
                  </a:moveTo>
                  <a:cubicBezTo>
                    <a:pt x="1941349" y="0"/>
                    <a:pt x="1009246" y="534451"/>
                    <a:pt x="504623" y="1405483"/>
                  </a:cubicBezTo>
                  <a:cubicBezTo>
                    <a:pt x="0" y="2276514"/>
                    <a:pt x="0" y="3350970"/>
                    <a:pt x="504623" y="4222001"/>
                  </a:cubicBezTo>
                  <a:cubicBezTo>
                    <a:pt x="1009246" y="5093032"/>
                    <a:pt x="1941349" y="5627483"/>
                    <a:pt x="2947987" y="5622982"/>
                  </a:cubicBezTo>
                  <a:cubicBezTo>
                    <a:pt x="3954625" y="5627483"/>
                    <a:pt x="4886728" y="5093032"/>
                    <a:pt x="5391351" y="4222001"/>
                  </a:cubicBezTo>
                  <a:cubicBezTo>
                    <a:pt x="5895974" y="3350970"/>
                    <a:pt x="5895974" y="2276514"/>
                    <a:pt x="5391351" y="1405483"/>
                  </a:cubicBezTo>
                  <a:cubicBezTo>
                    <a:pt x="4886728" y="534451"/>
                    <a:pt x="3954625" y="0"/>
                    <a:pt x="2947987" y="4502"/>
                  </a:cubicBezTo>
                  <a:close/>
                </a:path>
              </a:pathLst>
            </a:custGeom>
            <a:blipFill>
              <a:blip r:embed="rId16"/>
              <a:stretch>
                <a:fillRect l="223" t="-4960" r="223" b="-4960"/>
              </a:stretch>
            </a:blipFill>
          </p:spPr>
        </p:sp>
      </p:grpSp>
      <p:grpSp>
        <p:nvGrpSpPr>
          <p:cNvPr name="Group 18" id="18"/>
          <p:cNvGrpSpPr>
            <a:grpSpLocks noChangeAspect="true"/>
          </p:cNvGrpSpPr>
          <p:nvPr/>
        </p:nvGrpSpPr>
        <p:grpSpPr>
          <a:xfrm rot="0">
            <a:off x="5025046" y="2673325"/>
            <a:ext cx="2375863" cy="2868142"/>
            <a:chOff x="0" y="0"/>
            <a:chExt cx="6350000" cy="7665720"/>
          </a:xfrm>
        </p:grpSpPr>
        <p:sp>
          <p:nvSpPr>
            <p:cNvPr name="Freeform 19" id="19"/>
            <p:cNvSpPr/>
            <p:nvPr/>
          </p:nvSpPr>
          <p:spPr>
            <a:xfrm flipH="false" flipV="false" rot="0">
              <a:off x="-309880" y="-309880"/>
              <a:ext cx="6969760" cy="7975600"/>
            </a:xfrm>
            <a:custGeom>
              <a:avLst/>
              <a:gdLst/>
              <a:ahLst/>
              <a:cxnLst/>
              <a:rect r="r" b="b" t="t" l="l"/>
              <a:pathLst>
                <a:path h="7975600" w="6969760">
                  <a:moveTo>
                    <a:pt x="1239520" y="1239520"/>
                  </a:moveTo>
                  <a:cubicBezTo>
                    <a:pt x="0" y="2479040"/>
                    <a:pt x="0" y="4489450"/>
                    <a:pt x="1239520" y="5730240"/>
                  </a:cubicBezTo>
                  <a:lnTo>
                    <a:pt x="3484880" y="7975600"/>
                  </a:lnTo>
                  <a:lnTo>
                    <a:pt x="5730240" y="5730240"/>
                  </a:lnTo>
                  <a:cubicBezTo>
                    <a:pt x="6969760" y="4490720"/>
                    <a:pt x="6969760" y="2480310"/>
                    <a:pt x="5730240" y="1239520"/>
                  </a:cubicBezTo>
                  <a:cubicBezTo>
                    <a:pt x="4489450" y="0"/>
                    <a:pt x="2480310" y="0"/>
                    <a:pt x="1239520" y="1239520"/>
                  </a:cubicBezTo>
                  <a:close/>
                </a:path>
              </a:pathLst>
            </a:custGeom>
            <a:solidFill>
              <a:srgbClr val="16A34A"/>
            </a:solidFill>
          </p:spPr>
        </p:sp>
        <p:sp>
          <p:nvSpPr>
            <p:cNvPr name="Freeform 20" id="20"/>
            <p:cNvSpPr/>
            <p:nvPr/>
          </p:nvSpPr>
          <p:spPr>
            <a:xfrm flipH="false" flipV="false" rot="0">
              <a:off x="246063" y="380308"/>
              <a:ext cx="5895974" cy="5627483"/>
            </a:xfrm>
            <a:custGeom>
              <a:avLst/>
              <a:gdLst/>
              <a:ahLst/>
              <a:cxnLst/>
              <a:rect r="r" b="b" t="t" l="l"/>
              <a:pathLst>
                <a:path h="5627483" w="5895974">
                  <a:moveTo>
                    <a:pt x="2947987" y="4502"/>
                  </a:moveTo>
                  <a:cubicBezTo>
                    <a:pt x="1941349" y="0"/>
                    <a:pt x="1009246" y="534451"/>
                    <a:pt x="504623" y="1405483"/>
                  </a:cubicBezTo>
                  <a:cubicBezTo>
                    <a:pt x="0" y="2276514"/>
                    <a:pt x="0" y="3350970"/>
                    <a:pt x="504623" y="4222001"/>
                  </a:cubicBezTo>
                  <a:cubicBezTo>
                    <a:pt x="1009246" y="5093032"/>
                    <a:pt x="1941349" y="5627483"/>
                    <a:pt x="2947987" y="5622982"/>
                  </a:cubicBezTo>
                  <a:cubicBezTo>
                    <a:pt x="3954625" y="5627483"/>
                    <a:pt x="4886728" y="5093032"/>
                    <a:pt x="5391351" y="4222001"/>
                  </a:cubicBezTo>
                  <a:cubicBezTo>
                    <a:pt x="5895974" y="3350970"/>
                    <a:pt x="5895974" y="2276514"/>
                    <a:pt x="5391351" y="1405483"/>
                  </a:cubicBezTo>
                  <a:cubicBezTo>
                    <a:pt x="4886728" y="534451"/>
                    <a:pt x="3954625" y="0"/>
                    <a:pt x="2947987" y="4502"/>
                  </a:cubicBezTo>
                  <a:close/>
                </a:path>
              </a:pathLst>
            </a:custGeom>
            <a:blipFill>
              <a:blip r:embed="rId17"/>
              <a:stretch>
                <a:fillRect l="223" t="0" r="223" b="0"/>
              </a:stretch>
            </a:blipFill>
          </p:spPr>
        </p:sp>
      </p:grpSp>
      <p:grpSp>
        <p:nvGrpSpPr>
          <p:cNvPr name="Group 21" id="21"/>
          <p:cNvGrpSpPr>
            <a:grpSpLocks noChangeAspect="true"/>
          </p:cNvGrpSpPr>
          <p:nvPr/>
        </p:nvGrpSpPr>
        <p:grpSpPr>
          <a:xfrm rot="0">
            <a:off x="11020124" y="2673325"/>
            <a:ext cx="2375863" cy="2868142"/>
            <a:chOff x="0" y="0"/>
            <a:chExt cx="6350000" cy="7665720"/>
          </a:xfrm>
        </p:grpSpPr>
        <p:sp>
          <p:nvSpPr>
            <p:cNvPr name="Freeform 22" id="22"/>
            <p:cNvSpPr/>
            <p:nvPr/>
          </p:nvSpPr>
          <p:spPr>
            <a:xfrm flipH="false" flipV="false" rot="0">
              <a:off x="-309880" y="-309880"/>
              <a:ext cx="6969760" cy="7975600"/>
            </a:xfrm>
            <a:custGeom>
              <a:avLst/>
              <a:gdLst/>
              <a:ahLst/>
              <a:cxnLst/>
              <a:rect r="r" b="b" t="t" l="l"/>
              <a:pathLst>
                <a:path h="7975600" w="6969760">
                  <a:moveTo>
                    <a:pt x="1239520" y="1239520"/>
                  </a:moveTo>
                  <a:cubicBezTo>
                    <a:pt x="0" y="2479040"/>
                    <a:pt x="0" y="4489450"/>
                    <a:pt x="1239520" y="5730240"/>
                  </a:cubicBezTo>
                  <a:lnTo>
                    <a:pt x="3484880" y="7975600"/>
                  </a:lnTo>
                  <a:lnTo>
                    <a:pt x="5730240" y="5730240"/>
                  </a:lnTo>
                  <a:cubicBezTo>
                    <a:pt x="6969760" y="4490720"/>
                    <a:pt x="6969760" y="2480310"/>
                    <a:pt x="5730240" y="1239520"/>
                  </a:cubicBezTo>
                  <a:cubicBezTo>
                    <a:pt x="4489450" y="0"/>
                    <a:pt x="2480310" y="0"/>
                    <a:pt x="1239520" y="1239520"/>
                  </a:cubicBezTo>
                  <a:close/>
                </a:path>
              </a:pathLst>
            </a:custGeom>
            <a:solidFill>
              <a:srgbClr val="16A34A"/>
            </a:solidFill>
          </p:spPr>
        </p:sp>
        <p:sp>
          <p:nvSpPr>
            <p:cNvPr name="Freeform 23" id="23"/>
            <p:cNvSpPr/>
            <p:nvPr/>
          </p:nvSpPr>
          <p:spPr>
            <a:xfrm flipH="false" flipV="false" rot="0">
              <a:off x="246063" y="380308"/>
              <a:ext cx="5895974" cy="5627483"/>
            </a:xfrm>
            <a:custGeom>
              <a:avLst/>
              <a:gdLst/>
              <a:ahLst/>
              <a:cxnLst/>
              <a:rect r="r" b="b" t="t" l="l"/>
              <a:pathLst>
                <a:path h="5627483" w="5895974">
                  <a:moveTo>
                    <a:pt x="2947987" y="4502"/>
                  </a:moveTo>
                  <a:cubicBezTo>
                    <a:pt x="1941349" y="0"/>
                    <a:pt x="1009246" y="534451"/>
                    <a:pt x="504623" y="1405483"/>
                  </a:cubicBezTo>
                  <a:cubicBezTo>
                    <a:pt x="0" y="2276514"/>
                    <a:pt x="0" y="3350970"/>
                    <a:pt x="504623" y="4222001"/>
                  </a:cubicBezTo>
                  <a:cubicBezTo>
                    <a:pt x="1009246" y="5093032"/>
                    <a:pt x="1941349" y="5627483"/>
                    <a:pt x="2947987" y="5622982"/>
                  </a:cubicBezTo>
                  <a:cubicBezTo>
                    <a:pt x="3954625" y="5627483"/>
                    <a:pt x="4886728" y="5093032"/>
                    <a:pt x="5391351" y="4222001"/>
                  </a:cubicBezTo>
                  <a:cubicBezTo>
                    <a:pt x="5895974" y="3350970"/>
                    <a:pt x="5895974" y="2276514"/>
                    <a:pt x="5391351" y="1405483"/>
                  </a:cubicBezTo>
                  <a:cubicBezTo>
                    <a:pt x="4886728" y="534451"/>
                    <a:pt x="3954625" y="0"/>
                    <a:pt x="2947987" y="4502"/>
                  </a:cubicBezTo>
                  <a:close/>
                </a:path>
              </a:pathLst>
            </a:custGeom>
            <a:blipFill>
              <a:blip r:embed="rId18"/>
              <a:stretch>
                <a:fillRect l="223" t="-5245" r="223" b="-5245"/>
              </a:stretch>
            </a:blipFill>
          </p:spPr>
        </p:sp>
      </p:grpSp>
      <p:grpSp>
        <p:nvGrpSpPr>
          <p:cNvPr name="Group 24" id="24"/>
          <p:cNvGrpSpPr/>
          <p:nvPr/>
        </p:nvGrpSpPr>
        <p:grpSpPr>
          <a:xfrm rot="0">
            <a:off x="2074598" y="5627193"/>
            <a:ext cx="2228564" cy="715911"/>
            <a:chOff x="0" y="0"/>
            <a:chExt cx="586947" cy="188553"/>
          </a:xfrm>
        </p:grpSpPr>
        <p:sp>
          <p:nvSpPr>
            <p:cNvPr name="Freeform 25" id="25"/>
            <p:cNvSpPr/>
            <p:nvPr/>
          </p:nvSpPr>
          <p:spPr>
            <a:xfrm flipH="false" flipV="false" rot="0">
              <a:off x="0" y="0"/>
              <a:ext cx="586947" cy="188553"/>
            </a:xfrm>
            <a:custGeom>
              <a:avLst/>
              <a:gdLst/>
              <a:ahLst/>
              <a:cxnLst/>
              <a:rect r="r" b="b" t="t" l="l"/>
              <a:pathLst>
                <a:path h="188553" w="586947">
                  <a:moveTo>
                    <a:pt x="94276" y="0"/>
                  </a:moveTo>
                  <a:lnTo>
                    <a:pt x="492671" y="0"/>
                  </a:lnTo>
                  <a:cubicBezTo>
                    <a:pt x="544738" y="0"/>
                    <a:pt x="586947" y="42209"/>
                    <a:pt x="586947" y="94276"/>
                  </a:cubicBezTo>
                  <a:lnTo>
                    <a:pt x="586947" y="94276"/>
                  </a:lnTo>
                  <a:cubicBezTo>
                    <a:pt x="586947" y="146344"/>
                    <a:pt x="544738" y="188553"/>
                    <a:pt x="492671" y="188553"/>
                  </a:cubicBezTo>
                  <a:lnTo>
                    <a:pt x="94276" y="188553"/>
                  </a:lnTo>
                  <a:cubicBezTo>
                    <a:pt x="42209" y="188553"/>
                    <a:pt x="0" y="146344"/>
                    <a:pt x="0" y="94276"/>
                  </a:cubicBezTo>
                  <a:lnTo>
                    <a:pt x="0" y="94276"/>
                  </a:lnTo>
                  <a:cubicBezTo>
                    <a:pt x="0" y="42209"/>
                    <a:pt x="42209" y="0"/>
                    <a:pt x="94276" y="0"/>
                  </a:cubicBezTo>
                  <a:close/>
                </a:path>
              </a:pathLst>
            </a:custGeom>
            <a:solidFill>
              <a:srgbClr val="16A34A"/>
            </a:solidFill>
          </p:spPr>
        </p:sp>
        <p:sp>
          <p:nvSpPr>
            <p:cNvPr name="TextBox 26" id="26"/>
            <p:cNvSpPr txBox="true"/>
            <p:nvPr/>
          </p:nvSpPr>
          <p:spPr>
            <a:xfrm>
              <a:off x="0" y="-47625"/>
              <a:ext cx="586947" cy="236178"/>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0">
            <a:off x="4838491" y="6343104"/>
            <a:ext cx="6235155" cy="5842860"/>
          </a:xfrm>
          <a:custGeom>
            <a:avLst/>
            <a:gdLst/>
            <a:ahLst/>
            <a:cxnLst/>
            <a:rect r="r" b="b" t="t" l="l"/>
            <a:pathLst>
              <a:path h="5842860" w="6235155">
                <a:moveTo>
                  <a:pt x="0" y="0"/>
                </a:moveTo>
                <a:lnTo>
                  <a:pt x="6235155" y="0"/>
                </a:lnTo>
                <a:lnTo>
                  <a:pt x="6235155" y="5842860"/>
                </a:lnTo>
                <a:lnTo>
                  <a:pt x="0" y="5842860"/>
                </a:lnTo>
                <a:lnTo>
                  <a:pt x="0" y="0"/>
                </a:lnTo>
                <a:close/>
              </a:path>
            </a:pathLst>
          </a:custGeom>
          <a:blipFill>
            <a:blip r:embed="rId19"/>
            <a:stretch>
              <a:fillRect l="0" t="0" r="0" b="0"/>
            </a:stretch>
          </a:blipFill>
        </p:spPr>
      </p:sp>
      <p:grpSp>
        <p:nvGrpSpPr>
          <p:cNvPr name="Group 28" id="28"/>
          <p:cNvGrpSpPr>
            <a:grpSpLocks noChangeAspect="true"/>
          </p:cNvGrpSpPr>
          <p:nvPr/>
        </p:nvGrpSpPr>
        <p:grpSpPr>
          <a:xfrm rot="0">
            <a:off x="7988888" y="2649374"/>
            <a:ext cx="2375863" cy="2868142"/>
            <a:chOff x="0" y="0"/>
            <a:chExt cx="6350000" cy="7665720"/>
          </a:xfrm>
        </p:grpSpPr>
        <p:sp>
          <p:nvSpPr>
            <p:cNvPr name="Freeform 29" id="29"/>
            <p:cNvSpPr/>
            <p:nvPr/>
          </p:nvSpPr>
          <p:spPr>
            <a:xfrm flipH="false" flipV="false" rot="0">
              <a:off x="-309880" y="-309880"/>
              <a:ext cx="6969760" cy="7975600"/>
            </a:xfrm>
            <a:custGeom>
              <a:avLst/>
              <a:gdLst/>
              <a:ahLst/>
              <a:cxnLst/>
              <a:rect r="r" b="b" t="t" l="l"/>
              <a:pathLst>
                <a:path h="7975600" w="6969760">
                  <a:moveTo>
                    <a:pt x="1239520" y="1239520"/>
                  </a:moveTo>
                  <a:cubicBezTo>
                    <a:pt x="0" y="2479040"/>
                    <a:pt x="0" y="4489450"/>
                    <a:pt x="1239520" y="5730240"/>
                  </a:cubicBezTo>
                  <a:lnTo>
                    <a:pt x="3484880" y="7975600"/>
                  </a:lnTo>
                  <a:lnTo>
                    <a:pt x="5730240" y="5730240"/>
                  </a:lnTo>
                  <a:cubicBezTo>
                    <a:pt x="6969760" y="4490720"/>
                    <a:pt x="6969760" y="2480310"/>
                    <a:pt x="5730240" y="1239520"/>
                  </a:cubicBezTo>
                  <a:cubicBezTo>
                    <a:pt x="4489450" y="0"/>
                    <a:pt x="2480310" y="0"/>
                    <a:pt x="1239520" y="1239520"/>
                  </a:cubicBezTo>
                  <a:close/>
                </a:path>
              </a:pathLst>
            </a:custGeom>
            <a:solidFill>
              <a:srgbClr val="16A34A"/>
            </a:solidFill>
          </p:spPr>
        </p:sp>
        <p:sp>
          <p:nvSpPr>
            <p:cNvPr name="Freeform 30" id="30"/>
            <p:cNvSpPr/>
            <p:nvPr/>
          </p:nvSpPr>
          <p:spPr>
            <a:xfrm flipH="false" flipV="false" rot="0">
              <a:off x="246063" y="380308"/>
              <a:ext cx="5895974" cy="5627483"/>
            </a:xfrm>
            <a:custGeom>
              <a:avLst/>
              <a:gdLst/>
              <a:ahLst/>
              <a:cxnLst/>
              <a:rect r="r" b="b" t="t" l="l"/>
              <a:pathLst>
                <a:path h="5627483" w="5895974">
                  <a:moveTo>
                    <a:pt x="2947987" y="4502"/>
                  </a:moveTo>
                  <a:cubicBezTo>
                    <a:pt x="1941349" y="0"/>
                    <a:pt x="1009246" y="534451"/>
                    <a:pt x="504623" y="1405483"/>
                  </a:cubicBezTo>
                  <a:cubicBezTo>
                    <a:pt x="0" y="2276514"/>
                    <a:pt x="0" y="3350970"/>
                    <a:pt x="504623" y="4222001"/>
                  </a:cubicBezTo>
                  <a:cubicBezTo>
                    <a:pt x="1009246" y="5093032"/>
                    <a:pt x="1941349" y="5627483"/>
                    <a:pt x="2947987" y="5622982"/>
                  </a:cubicBezTo>
                  <a:cubicBezTo>
                    <a:pt x="3954625" y="5627483"/>
                    <a:pt x="4886728" y="5093032"/>
                    <a:pt x="5391351" y="4222001"/>
                  </a:cubicBezTo>
                  <a:cubicBezTo>
                    <a:pt x="5895974" y="3350970"/>
                    <a:pt x="5895974" y="2276514"/>
                    <a:pt x="5391351" y="1405483"/>
                  </a:cubicBezTo>
                  <a:cubicBezTo>
                    <a:pt x="4886728" y="534451"/>
                    <a:pt x="3954625" y="0"/>
                    <a:pt x="2947987" y="4502"/>
                  </a:cubicBezTo>
                  <a:close/>
                </a:path>
              </a:pathLst>
            </a:custGeom>
            <a:blipFill>
              <a:blip r:embed="rId20"/>
              <a:stretch>
                <a:fillRect l="223" t="-5245" r="223" b="-5245"/>
              </a:stretch>
            </a:blipFill>
          </p:spPr>
        </p:sp>
      </p:grpSp>
      <p:grpSp>
        <p:nvGrpSpPr>
          <p:cNvPr name="Group 31" id="31"/>
          <p:cNvGrpSpPr>
            <a:grpSpLocks noChangeAspect="true"/>
          </p:cNvGrpSpPr>
          <p:nvPr/>
        </p:nvGrpSpPr>
        <p:grpSpPr>
          <a:xfrm rot="0">
            <a:off x="13915438" y="2673325"/>
            <a:ext cx="2375863" cy="2868142"/>
            <a:chOff x="0" y="0"/>
            <a:chExt cx="6350000" cy="7665720"/>
          </a:xfrm>
        </p:grpSpPr>
        <p:sp>
          <p:nvSpPr>
            <p:cNvPr name="Freeform 32" id="32"/>
            <p:cNvSpPr/>
            <p:nvPr/>
          </p:nvSpPr>
          <p:spPr>
            <a:xfrm flipH="false" flipV="false" rot="0">
              <a:off x="-309880" y="-309880"/>
              <a:ext cx="6969760" cy="7975600"/>
            </a:xfrm>
            <a:custGeom>
              <a:avLst/>
              <a:gdLst/>
              <a:ahLst/>
              <a:cxnLst/>
              <a:rect r="r" b="b" t="t" l="l"/>
              <a:pathLst>
                <a:path h="7975600" w="6969760">
                  <a:moveTo>
                    <a:pt x="1239520" y="1239520"/>
                  </a:moveTo>
                  <a:cubicBezTo>
                    <a:pt x="0" y="2479040"/>
                    <a:pt x="0" y="4489450"/>
                    <a:pt x="1239520" y="5730240"/>
                  </a:cubicBezTo>
                  <a:lnTo>
                    <a:pt x="3484880" y="7975600"/>
                  </a:lnTo>
                  <a:lnTo>
                    <a:pt x="5730240" y="5730240"/>
                  </a:lnTo>
                  <a:cubicBezTo>
                    <a:pt x="6969760" y="4490720"/>
                    <a:pt x="6969760" y="2480310"/>
                    <a:pt x="5730240" y="1239520"/>
                  </a:cubicBezTo>
                  <a:cubicBezTo>
                    <a:pt x="4489450" y="0"/>
                    <a:pt x="2480310" y="0"/>
                    <a:pt x="1239520" y="1239520"/>
                  </a:cubicBezTo>
                  <a:close/>
                </a:path>
              </a:pathLst>
            </a:custGeom>
            <a:solidFill>
              <a:srgbClr val="16A34A"/>
            </a:solidFill>
          </p:spPr>
        </p:sp>
        <p:sp>
          <p:nvSpPr>
            <p:cNvPr name="Freeform 33" id="33"/>
            <p:cNvSpPr/>
            <p:nvPr/>
          </p:nvSpPr>
          <p:spPr>
            <a:xfrm flipH="false" flipV="false" rot="0">
              <a:off x="246063" y="380308"/>
              <a:ext cx="5895974" cy="5627483"/>
            </a:xfrm>
            <a:custGeom>
              <a:avLst/>
              <a:gdLst/>
              <a:ahLst/>
              <a:cxnLst/>
              <a:rect r="r" b="b" t="t" l="l"/>
              <a:pathLst>
                <a:path h="5627483" w="5895974">
                  <a:moveTo>
                    <a:pt x="2947987" y="4502"/>
                  </a:moveTo>
                  <a:cubicBezTo>
                    <a:pt x="1941349" y="0"/>
                    <a:pt x="1009246" y="534451"/>
                    <a:pt x="504623" y="1405483"/>
                  </a:cubicBezTo>
                  <a:cubicBezTo>
                    <a:pt x="0" y="2276514"/>
                    <a:pt x="0" y="3350970"/>
                    <a:pt x="504623" y="4222001"/>
                  </a:cubicBezTo>
                  <a:cubicBezTo>
                    <a:pt x="1009246" y="5093032"/>
                    <a:pt x="1941349" y="5627483"/>
                    <a:pt x="2947987" y="5622982"/>
                  </a:cubicBezTo>
                  <a:cubicBezTo>
                    <a:pt x="3954625" y="5627483"/>
                    <a:pt x="4886728" y="5093032"/>
                    <a:pt x="5391351" y="4222001"/>
                  </a:cubicBezTo>
                  <a:cubicBezTo>
                    <a:pt x="5895974" y="3350970"/>
                    <a:pt x="5895974" y="2276514"/>
                    <a:pt x="5391351" y="1405483"/>
                  </a:cubicBezTo>
                  <a:cubicBezTo>
                    <a:pt x="4886728" y="534451"/>
                    <a:pt x="3954625" y="0"/>
                    <a:pt x="2947987" y="4502"/>
                  </a:cubicBezTo>
                  <a:close/>
                </a:path>
              </a:pathLst>
            </a:custGeom>
            <a:blipFill>
              <a:blip r:embed="rId21"/>
              <a:stretch>
                <a:fillRect l="223" t="-12531" r="223" b="-12531"/>
              </a:stretch>
            </a:blipFill>
          </p:spPr>
        </p:sp>
      </p:grpSp>
      <p:grpSp>
        <p:nvGrpSpPr>
          <p:cNvPr name="Group 34" id="34"/>
          <p:cNvGrpSpPr/>
          <p:nvPr/>
        </p:nvGrpSpPr>
        <p:grpSpPr>
          <a:xfrm rot="0">
            <a:off x="8046059" y="5612766"/>
            <a:ext cx="2228564" cy="715911"/>
            <a:chOff x="0" y="0"/>
            <a:chExt cx="586947" cy="188553"/>
          </a:xfrm>
        </p:grpSpPr>
        <p:sp>
          <p:nvSpPr>
            <p:cNvPr name="Freeform 35" id="35"/>
            <p:cNvSpPr/>
            <p:nvPr/>
          </p:nvSpPr>
          <p:spPr>
            <a:xfrm flipH="false" flipV="false" rot="0">
              <a:off x="0" y="0"/>
              <a:ext cx="586947" cy="188553"/>
            </a:xfrm>
            <a:custGeom>
              <a:avLst/>
              <a:gdLst/>
              <a:ahLst/>
              <a:cxnLst/>
              <a:rect r="r" b="b" t="t" l="l"/>
              <a:pathLst>
                <a:path h="188553" w="586947">
                  <a:moveTo>
                    <a:pt x="94276" y="0"/>
                  </a:moveTo>
                  <a:lnTo>
                    <a:pt x="492671" y="0"/>
                  </a:lnTo>
                  <a:cubicBezTo>
                    <a:pt x="544738" y="0"/>
                    <a:pt x="586947" y="42209"/>
                    <a:pt x="586947" y="94276"/>
                  </a:cubicBezTo>
                  <a:lnTo>
                    <a:pt x="586947" y="94276"/>
                  </a:lnTo>
                  <a:cubicBezTo>
                    <a:pt x="586947" y="146344"/>
                    <a:pt x="544738" y="188553"/>
                    <a:pt x="492671" y="188553"/>
                  </a:cubicBezTo>
                  <a:lnTo>
                    <a:pt x="94276" y="188553"/>
                  </a:lnTo>
                  <a:cubicBezTo>
                    <a:pt x="42209" y="188553"/>
                    <a:pt x="0" y="146344"/>
                    <a:pt x="0" y="94276"/>
                  </a:cubicBezTo>
                  <a:lnTo>
                    <a:pt x="0" y="94276"/>
                  </a:lnTo>
                  <a:cubicBezTo>
                    <a:pt x="0" y="42209"/>
                    <a:pt x="42209" y="0"/>
                    <a:pt x="94276" y="0"/>
                  </a:cubicBezTo>
                  <a:close/>
                </a:path>
              </a:pathLst>
            </a:custGeom>
            <a:solidFill>
              <a:srgbClr val="16A34A"/>
            </a:solidFill>
          </p:spPr>
        </p:sp>
        <p:sp>
          <p:nvSpPr>
            <p:cNvPr name="TextBox 36" id="36"/>
            <p:cNvSpPr txBox="true"/>
            <p:nvPr/>
          </p:nvSpPr>
          <p:spPr>
            <a:xfrm>
              <a:off x="0" y="-47625"/>
              <a:ext cx="586947" cy="236178"/>
            </a:xfrm>
            <a:prstGeom prst="rect">
              <a:avLst/>
            </a:prstGeom>
          </p:spPr>
          <p:txBody>
            <a:bodyPr anchor="ctr" rtlCol="false" tIns="50800" lIns="50800" bIns="50800" rIns="50800"/>
            <a:lstStyle/>
            <a:p>
              <a:pPr algn="ctr">
                <a:lnSpc>
                  <a:spcPts val="2659"/>
                </a:lnSpc>
              </a:pPr>
            </a:p>
          </p:txBody>
        </p:sp>
      </p:grpSp>
      <p:grpSp>
        <p:nvGrpSpPr>
          <p:cNvPr name="Group 37" id="37"/>
          <p:cNvGrpSpPr/>
          <p:nvPr/>
        </p:nvGrpSpPr>
        <p:grpSpPr>
          <a:xfrm rot="0">
            <a:off x="5098696" y="5627193"/>
            <a:ext cx="2228564" cy="715911"/>
            <a:chOff x="0" y="0"/>
            <a:chExt cx="586947" cy="188553"/>
          </a:xfrm>
        </p:grpSpPr>
        <p:sp>
          <p:nvSpPr>
            <p:cNvPr name="Freeform 38" id="38"/>
            <p:cNvSpPr/>
            <p:nvPr/>
          </p:nvSpPr>
          <p:spPr>
            <a:xfrm flipH="false" flipV="false" rot="0">
              <a:off x="0" y="0"/>
              <a:ext cx="586947" cy="188553"/>
            </a:xfrm>
            <a:custGeom>
              <a:avLst/>
              <a:gdLst/>
              <a:ahLst/>
              <a:cxnLst/>
              <a:rect r="r" b="b" t="t" l="l"/>
              <a:pathLst>
                <a:path h="188553" w="586947">
                  <a:moveTo>
                    <a:pt x="94276" y="0"/>
                  </a:moveTo>
                  <a:lnTo>
                    <a:pt x="492671" y="0"/>
                  </a:lnTo>
                  <a:cubicBezTo>
                    <a:pt x="544738" y="0"/>
                    <a:pt x="586947" y="42209"/>
                    <a:pt x="586947" y="94276"/>
                  </a:cubicBezTo>
                  <a:lnTo>
                    <a:pt x="586947" y="94276"/>
                  </a:lnTo>
                  <a:cubicBezTo>
                    <a:pt x="586947" y="146344"/>
                    <a:pt x="544738" y="188553"/>
                    <a:pt x="492671" y="188553"/>
                  </a:cubicBezTo>
                  <a:lnTo>
                    <a:pt x="94276" y="188553"/>
                  </a:lnTo>
                  <a:cubicBezTo>
                    <a:pt x="42209" y="188553"/>
                    <a:pt x="0" y="146344"/>
                    <a:pt x="0" y="94276"/>
                  </a:cubicBezTo>
                  <a:lnTo>
                    <a:pt x="0" y="94276"/>
                  </a:lnTo>
                  <a:cubicBezTo>
                    <a:pt x="0" y="42209"/>
                    <a:pt x="42209" y="0"/>
                    <a:pt x="94276" y="0"/>
                  </a:cubicBezTo>
                  <a:close/>
                </a:path>
              </a:pathLst>
            </a:custGeom>
            <a:solidFill>
              <a:srgbClr val="16A34A"/>
            </a:solidFill>
          </p:spPr>
        </p:sp>
        <p:sp>
          <p:nvSpPr>
            <p:cNvPr name="TextBox 39" id="39"/>
            <p:cNvSpPr txBox="true"/>
            <p:nvPr/>
          </p:nvSpPr>
          <p:spPr>
            <a:xfrm>
              <a:off x="0" y="-47625"/>
              <a:ext cx="586947" cy="236178"/>
            </a:xfrm>
            <a:prstGeom prst="rect">
              <a:avLst/>
            </a:prstGeom>
          </p:spPr>
          <p:txBody>
            <a:bodyPr anchor="ctr" rtlCol="false" tIns="50800" lIns="50800" bIns="50800" rIns="50800"/>
            <a:lstStyle/>
            <a:p>
              <a:pPr algn="ctr">
                <a:lnSpc>
                  <a:spcPts val="2659"/>
                </a:lnSpc>
              </a:pPr>
            </a:p>
          </p:txBody>
        </p:sp>
      </p:grpSp>
      <p:grpSp>
        <p:nvGrpSpPr>
          <p:cNvPr name="Group 40" id="40"/>
          <p:cNvGrpSpPr/>
          <p:nvPr/>
        </p:nvGrpSpPr>
        <p:grpSpPr>
          <a:xfrm rot="0">
            <a:off x="11093773" y="5612766"/>
            <a:ext cx="2228564" cy="715911"/>
            <a:chOff x="0" y="0"/>
            <a:chExt cx="586947" cy="188553"/>
          </a:xfrm>
        </p:grpSpPr>
        <p:sp>
          <p:nvSpPr>
            <p:cNvPr name="Freeform 41" id="41"/>
            <p:cNvSpPr/>
            <p:nvPr/>
          </p:nvSpPr>
          <p:spPr>
            <a:xfrm flipH="false" flipV="false" rot="0">
              <a:off x="0" y="0"/>
              <a:ext cx="586947" cy="188553"/>
            </a:xfrm>
            <a:custGeom>
              <a:avLst/>
              <a:gdLst/>
              <a:ahLst/>
              <a:cxnLst/>
              <a:rect r="r" b="b" t="t" l="l"/>
              <a:pathLst>
                <a:path h="188553" w="586947">
                  <a:moveTo>
                    <a:pt x="94276" y="0"/>
                  </a:moveTo>
                  <a:lnTo>
                    <a:pt x="492671" y="0"/>
                  </a:lnTo>
                  <a:cubicBezTo>
                    <a:pt x="544738" y="0"/>
                    <a:pt x="586947" y="42209"/>
                    <a:pt x="586947" y="94276"/>
                  </a:cubicBezTo>
                  <a:lnTo>
                    <a:pt x="586947" y="94276"/>
                  </a:lnTo>
                  <a:cubicBezTo>
                    <a:pt x="586947" y="146344"/>
                    <a:pt x="544738" y="188553"/>
                    <a:pt x="492671" y="188553"/>
                  </a:cubicBezTo>
                  <a:lnTo>
                    <a:pt x="94276" y="188553"/>
                  </a:lnTo>
                  <a:cubicBezTo>
                    <a:pt x="42209" y="188553"/>
                    <a:pt x="0" y="146344"/>
                    <a:pt x="0" y="94276"/>
                  </a:cubicBezTo>
                  <a:lnTo>
                    <a:pt x="0" y="94276"/>
                  </a:lnTo>
                  <a:cubicBezTo>
                    <a:pt x="0" y="42209"/>
                    <a:pt x="42209" y="0"/>
                    <a:pt x="94276" y="0"/>
                  </a:cubicBezTo>
                  <a:close/>
                </a:path>
              </a:pathLst>
            </a:custGeom>
            <a:solidFill>
              <a:srgbClr val="16A34A"/>
            </a:solidFill>
          </p:spPr>
        </p:sp>
        <p:sp>
          <p:nvSpPr>
            <p:cNvPr name="TextBox 42" id="42"/>
            <p:cNvSpPr txBox="true"/>
            <p:nvPr/>
          </p:nvSpPr>
          <p:spPr>
            <a:xfrm>
              <a:off x="0" y="-47625"/>
              <a:ext cx="586947" cy="236178"/>
            </a:xfrm>
            <a:prstGeom prst="rect">
              <a:avLst/>
            </a:prstGeom>
          </p:spPr>
          <p:txBody>
            <a:bodyPr anchor="ctr" rtlCol="false" tIns="50800" lIns="50800" bIns="50800" rIns="50800"/>
            <a:lstStyle/>
            <a:p>
              <a:pPr algn="ctr">
                <a:lnSpc>
                  <a:spcPts val="2659"/>
                </a:lnSpc>
              </a:pPr>
            </a:p>
          </p:txBody>
        </p:sp>
      </p:grpSp>
      <p:grpSp>
        <p:nvGrpSpPr>
          <p:cNvPr name="Group 43" id="43"/>
          <p:cNvGrpSpPr/>
          <p:nvPr/>
        </p:nvGrpSpPr>
        <p:grpSpPr>
          <a:xfrm rot="0">
            <a:off x="13989087" y="5612766"/>
            <a:ext cx="2228564" cy="715911"/>
            <a:chOff x="0" y="0"/>
            <a:chExt cx="586947" cy="188553"/>
          </a:xfrm>
        </p:grpSpPr>
        <p:sp>
          <p:nvSpPr>
            <p:cNvPr name="Freeform 44" id="44"/>
            <p:cNvSpPr/>
            <p:nvPr/>
          </p:nvSpPr>
          <p:spPr>
            <a:xfrm flipH="false" flipV="false" rot="0">
              <a:off x="0" y="0"/>
              <a:ext cx="586947" cy="188553"/>
            </a:xfrm>
            <a:custGeom>
              <a:avLst/>
              <a:gdLst/>
              <a:ahLst/>
              <a:cxnLst/>
              <a:rect r="r" b="b" t="t" l="l"/>
              <a:pathLst>
                <a:path h="188553" w="586947">
                  <a:moveTo>
                    <a:pt x="94276" y="0"/>
                  </a:moveTo>
                  <a:lnTo>
                    <a:pt x="492671" y="0"/>
                  </a:lnTo>
                  <a:cubicBezTo>
                    <a:pt x="544738" y="0"/>
                    <a:pt x="586947" y="42209"/>
                    <a:pt x="586947" y="94276"/>
                  </a:cubicBezTo>
                  <a:lnTo>
                    <a:pt x="586947" y="94276"/>
                  </a:lnTo>
                  <a:cubicBezTo>
                    <a:pt x="586947" y="146344"/>
                    <a:pt x="544738" y="188553"/>
                    <a:pt x="492671" y="188553"/>
                  </a:cubicBezTo>
                  <a:lnTo>
                    <a:pt x="94276" y="188553"/>
                  </a:lnTo>
                  <a:cubicBezTo>
                    <a:pt x="42209" y="188553"/>
                    <a:pt x="0" y="146344"/>
                    <a:pt x="0" y="94276"/>
                  </a:cubicBezTo>
                  <a:lnTo>
                    <a:pt x="0" y="94276"/>
                  </a:lnTo>
                  <a:cubicBezTo>
                    <a:pt x="0" y="42209"/>
                    <a:pt x="42209" y="0"/>
                    <a:pt x="94276" y="0"/>
                  </a:cubicBezTo>
                  <a:close/>
                </a:path>
              </a:pathLst>
            </a:custGeom>
            <a:solidFill>
              <a:srgbClr val="16A34A"/>
            </a:solidFill>
          </p:spPr>
        </p:sp>
        <p:sp>
          <p:nvSpPr>
            <p:cNvPr name="TextBox 45" id="45"/>
            <p:cNvSpPr txBox="true"/>
            <p:nvPr/>
          </p:nvSpPr>
          <p:spPr>
            <a:xfrm>
              <a:off x="0" y="-47625"/>
              <a:ext cx="586947" cy="236178"/>
            </a:xfrm>
            <a:prstGeom prst="rect">
              <a:avLst/>
            </a:prstGeom>
          </p:spPr>
          <p:txBody>
            <a:bodyPr anchor="ctr" rtlCol="false" tIns="50800" lIns="50800" bIns="50800" rIns="50800"/>
            <a:lstStyle/>
            <a:p>
              <a:pPr algn="ctr">
                <a:lnSpc>
                  <a:spcPts val="2659"/>
                </a:lnSpc>
              </a:pPr>
            </a:p>
          </p:txBody>
        </p:sp>
      </p:grpSp>
      <p:sp>
        <p:nvSpPr>
          <p:cNvPr name="TextBox 46" id="46"/>
          <p:cNvSpPr txBox="true"/>
          <p:nvPr/>
        </p:nvSpPr>
        <p:spPr>
          <a:xfrm rot="0">
            <a:off x="0" y="711176"/>
            <a:ext cx="18288000" cy="1466813"/>
          </a:xfrm>
          <a:prstGeom prst="rect">
            <a:avLst/>
          </a:prstGeom>
        </p:spPr>
        <p:txBody>
          <a:bodyPr anchor="t" rtlCol="false" tIns="0" lIns="0" bIns="0" rIns="0">
            <a:spAutoFit/>
          </a:bodyPr>
          <a:lstStyle/>
          <a:p>
            <a:pPr algn="ctr">
              <a:lnSpc>
                <a:spcPts val="10499"/>
              </a:lnSpc>
            </a:pPr>
            <a:r>
              <a:rPr lang="en-US" sz="9999">
                <a:solidFill>
                  <a:srgbClr val="2E8153"/>
                </a:solidFill>
                <a:latin typeface="Poppins Bold"/>
              </a:rPr>
              <a:t>DAFTAR ANGGOTA</a:t>
            </a:r>
          </a:p>
        </p:txBody>
      </p:sp>
      <p:sp>
        <p:nvSpPr>
          <p:cNvPr name="TextBox 47" id="47"/>
          <p:cNvSpPr txBox="true"/>
          <p:nvPr/>
        </p:nvSpPr>
        <p:spPr>
          <a:xfrm rot="0">
            <a:off x="1950055" y="5780539"/>
            <a:ext cx="2477652" cy="33274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Arialle"/>
              </a:rPr>
              <a:t>DHARMA</a:t>
            </a:r>
          </a:p>
        </p:txBody>
      </p:sp>
      <p:sp>
        <p:nvSpPr>
          <p:cNvPr name="TextBox 48" id="48"/>
          <p:cNvSpPr txBox="true"/>
          <p:nvPr/>
        </p:nvSpPr>
        <p:spPr>
          <a:xfrm rot="0">
            <a:off x="8764935" y="5780539"/>
            <a:ext cx="790813" cy="33274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Arialle"/>
              </a:rPr>
              <a:t>DAFFA</a:t>
            </a:r>
          </a:p>
        </p:txBody>
      </p:sp>
      <p:sp>
        <p:nvSpPr>
          <p:cNvPr name="TextBox 49" id="49"/>
          <p:cNvSpPr txBox="true"/>
          <p:nvPr/>
        </p:nvSpPr>
        <p:spPr>
          <a:xfrm rot="0">
            <a:off x="5123433" y="5780539"/>
            <a:ext cx="2118836" cy="33274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Arialle"/>
              </a:rPr>
              <a:t>SATYA</a:t>
            </a:r>
          </a:p>
        </p:txBody>
      </p:sp>
      <p:sp>
        <p:nvSpPr>
          <p:cNvPr name="TextBox 50" id="50"/>
          <p:cNvSpPr txBox="true"/>
          <p:nvPr/>
        </p:nvSpPr>
        <p:spPr>
          <a:xfrm rot="0">
            <a:off x="11544245" y="5780539"/>
            <a:ext cx="1327622" cy="33274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Arialle"/>
              </a:rPr>
              <a:t>AZZAM</a:t>
            </a:r>
          </a:p>
        </p:txBody>
      </p:sp>
      <p:sp>
        <p:nvSpPr>
          <p:cNvPr name="TextBox 51" id="51"/>
          <p:cNvSpPr txBox="true"/>
          <p:nvPr/>
        </p:nvSpPr>
        <p:spPr>
          <a:xfrm rot="0">
            <a:off x="14439559" y="5780539"/>
            <a:ext cx="1327622" cy="33274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Arialle"/>
              </a:rPr>
              <a:t>PUTRA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ABD"/>
        </a:solidFill>
      </p:bgPr>
    </p:bg>
    <p:spTree>
      <p:nvGrpSpPr>
        <p:cNvPr id="1" name=""/>
        <p:cNvGrpSpPr/>
        <p:nvPr/>
      </p:nvGrpSpPr>
      <p:grpSpPr>
        <a:xfrm>
          <a:off x="0" y="0"/>
          <a:ext cx="0" cy="0"/>
          <a:chOff x="0" y="0"/>
          <a:chExt cx="0" cy="0"/>
        </a:xfrm>
      </p:grpSpPr>
      <p:sp>
        <p:nvSpPr>
          <p:cNvPr name="Freeform 2" id="2"/>
          <p:cNvSpPr/>
          <p:nvPr/>
        </p:nvSpPr>
        <p:spPr>
          <a:xfrm flipH="true" flipV="false" rot="0">
            <a:off x="-1287940" y="3706842"/>
            <a:ext cx="3971499" cy="1087198"/>
          </a:xfrm>
          <a:custGeom>
            <a:avLst/>
            <a:gdLst/>
            <a:ahLst/>
            <a:cxnLst/>
            <a:rect r="r" b="b" t="t" l="l"/>
            <a:pathLst>
              <a:path h="1087198" w="3971499">
                <a:moveTo>
                  <a:pt x="3971499" y="0"/>
                </a:moveTo>
                <a:lnTo>
                  <a:pt x="0" y="0"/>
                </a:lnTo>
                <a:lnTo>
                  <a:pt x="0" y="1087198"/>
                </a:lnTo>
                <a:lnTo>
                  <a:pt x="3971499" y="1087198"/>
                </a:lnTo>
                <a:lnTo>
                  <a:pt x="39714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00965" y="248124"/>
            <a:ext cx="3450566" cy="2057400"/>
          </a:xfrm>
          <a:custGeom>
            <a:avLst/>
            <a:gdLst/>
            <a:ahLst/>
            <a:cxnLst/>
            <a:rect r="r" b="b" t="t" l="l"/>
            <a:pathLst>
              <a:path h="2057400" w="3450566">
                <a:moveTo>
                  <a:pt x="0" y="0"/>
                </a:moveTo>
                <a:lnTo>
                  <a:pt x="3450566" y="0"/>
                </a:lnTo>
                <a:lnTo>
                  <a:pt x="3450566"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3947769" y="5378343"/>
            <a:ext cx="3450566" cy="2057400"/>
          </a:xfrm>
          <a:custGeom>
            <a:avLst/>
            <a:gdLst/>
            <a:ahLst/>
            <a:cxnLst/>
            <a:rect r="r" b="b" t="t" l="l"/>
            <a:pathLst>
              <a:path h="2057400" w="3450566">
                <a:moveTo>
                  <a:pt x="3450566" y="0"/>
                </a:moveTo>
                <a:lnTo>
                  <a:pt x="0" y="0"/>
                </a:lnTo>
                <a:lnTo>
                  <a:pt x="0" y="2057400"/>
                </a:lnTo>
                <a:lnTo>
                  <a:pt x="3450566" y="2057400"/>
                </a:lnTo>
                <a:lnTo>
                  <a:pt x="345056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27430" y="3414441"/>
            <a:ext cx="1495350" cy="910804"/>
          </a:xfrm>
          <a:custGeom>
            <a:avLst/>
            <a:gdLst/>
            <a:ahLst/>
            <a:cxnLst/>
            <a:rect r="r" b="b" t="t" l="l"/>
            <a:pathLst>
              <a:path h="910804" w="1495350">
                <a:moveTo>
                  <a:pt x="0" y="0"/>
                </a:moveTo>
                <a:lnTo>
                  <a:pt x="1495350" y="0"/>
                </a:lnTo>
                <a:lnTo>
                  <a:pt x="1495350" y="910804"/>
                </a:lnTo>
                <a:lnTo>
                  <a:pt x="0" y="910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673052" y="1028700"/>
            <a:ext cx="2194241" cy="1005361"/>
          </a:xfrm>
          <a:custGeom>
            <a:avLst/>
            <a:gdLst/>
            <a:ahLst/>
            <a:cxnLst/>
            <a:rect r="r" b="b" t="t" l="l"/>
            <a:pathLst>
              <a:path h="1005361" w="2194241">
                <a:moveTo>
                  <a:pt x="0" y="0"/>
                </a:moveTo>
                <a:lnTo>
                  <a:pt x="2194241" y="0"/>
                </a:lnTo>
                <a:lnTo>
                  <a:pt x="2194241" y="1005361"/>
                </a:lnTo>
                <a:lnTo>
                  <a:pt x="0" y="10053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195592" y="391614"/>
            <a:ext cx="1390465" cy="637086"/>
          </a:xfrm>
          <a:custGeom>
            <a:avLst/>
            <a:gdLst/>
            <a:ahLst/>
            <a:cxnLst/>
            <a:rect r="r" b="b" t="t" l="l"/>
            <a:pathLst>
              <a:path h="637086" w="1390465">
                <a:moveTo>
                  <a:pt x="0" y="0"/>
                </a:moveTo>
                <a:lnTo>
                  <a:pt x="1390464" y="0"/>
                </a:lnTo>
                <a:lnTo>
                  <a:pt x="1390464" y="637086"/>
                </a:lnTo>
                <a:lnTo>
                  <a:pt x="0" y="6370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2372479" y="391614"/>
            <a:ext cx="7263303" cy="1988329"/>
          </a:xfrm>
          <a:custGeom>
            <a:avLst/>
            <a:gdLst/>
            <a:ahLst/>
            <a:cxnLst/>
            <a:rect r="r" b="b" t="t" l="l"/>
            <a:pathLst>
              <a:path h="1988329" w="7263303">
                <a:moveTo>
                  <a:pt x="0" y="0"/>
                </a:moveTo>
                <a:lnTo>
                  <a:pt x="7263303" y="0"/>
                </a:lnTo>
                <a:lnTo>
                  <a:pt x="7263303" y="1988330"/>
                </a:lnTo>
                <a:lnTo>
                  <a:pt x="0" y="1988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6078063" y="-419650"/>
            <a:ext cx="3065937" cy="839300"/>
          </a:xfrm>
          <a:custGeom>
            <a:avLst/>
            <a:gdLst/>
            <a:ahLst/>
            <a:cxnLst/>
            <a:rect r="r" b="b" t="t" l="l"/>
            <a:pathLst>
              <a:path h="839300" w="3065937">
                <a:moveTo>
                  <a:pt x="3065937" y="0"/>
                </a:moveTo>
                <a:lnTo>
                  <a:pt x="0" y="0"/>
                </a:lnTo>
                <a:lnTo>
                  <a:pt x="0" y="839300"/>
                </a:lnTo>
                <a:lnTo>
                  <a:pt x="3065937" y="839300"/>
                </a:lnTo>
                <a:lnTo>
                  <a:pt x="306593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952730" y="336908"/>
            <a:ext cx="4200343" cy="2388945"/>
          </a:xfrm>
          <a:custGeom>
            <a:avLst/>
            <a:gdLst/>
            <a:ahLst/>
            <a:cxnLst/>
            <a:rect r="r" b="b" t="t" l="l"/>
            <a:pathLst>
              <a:path h="2388945" w="4200343">
                <a:moveTo>
                  <a:pt x="0" y="0"/>
                </a:moveTo>
                <a:lnTo>
                  <a:pt x="4200342" y="0"/>
                </a:lnTo>
                <a:lnTo>
                  <a:pt x="4200342" y="2388945"/>
                </a:lnTo>
                <a:lnTo>
                  <a:pt x="0" y="23889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4975251" y="2659986"/>
            <a:ext cx="4568098" cy="2093711"/>
          </a:xfrm>
          <a:custGeom>
            <a:avLst/>
            <a:gdLst/>
            <a:ahLst/>
            <a:cxnLst/>
            <a:rect r="r" b="b" t="t" l="l"/>
            <a:pathLst>
              <a:path h="2093711" w="4568098">
                <a:moveTo>
                  <a:pt x="0" y="0"/>
                </a:moveTo>
                <a:lnTo>
                  <a:pt x="4568098" y="0"/>
                </a:lnTo>
                <a:lnTo>
                  <a:pt x="4568098" y="2093712"/>
                </a:lnTo>
                <a:lnTo>
                  <a:pt x="0" y="20937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315910" y="6970126"/>
            <a:ext cx="6393973" cy="3316874"/>
          </a:xfrm>
          <a:custGeom>
            <a:avLst/>
            <a:gdLst/>
            <a:ahLst/>
            <a:cxnLst/>
            <a:rect r="r" b="b" t="t" l="l"/>
            <a:pathLst>
              <a:path h="3316874" w="6393973">
                <a:moveTo>
                  <a:pt x="0" y="0"/>
                </a:moveTo>
                <a:lnTo>
                  <a:pt x="6393973" y="0"/>
                </a:lnTo>
                <a:lnTo>
                  <a:pt x="6393973" y="3316874"/>
                </a:lnTo>
                <a:lnTo>
                  <a:pt x="0" y="3316874"/>
                </a:lnTo>
                <a:lnTo>
                  <a:pt x="0" y="0"/>
                </a:lnTo>
                <a:close/>
              </a:path>
            </a:pathLst>
          </a:custGeom>
          <a:blipFill>
            <a:blip r:embed="rId14"/>
            <a:stretch>
              <a:fillRect l="0" t="0" r="0" b="0"/>
            </a:stretch>
          </a:blipFill>
        </p:spPr>
      </p:sp>
      <p:sp>
        <p:nvSpPr>
          <p:cNvPr name="Freeform 13" id="13"/>
          <p:cNvSpPr/>
          <p:nvPr/>
        </p:nvSpPr>
        <p:spPr>
          <a:xfrm flipH="false" flipV="false" rot="0">
            <a:off x="5586056" y="6873768"/>
            <a:ext cx="6765474" cy="3509590"/>
          </a:xfrm>
          <a:custGeom>
            <a:avLst/>
            <a:gdLst/>
            <a:ahLst/>
            <a:cxnLst/>
            <a:rect r="r" b="b" t="t" l="l"/>
            <a:pathLst>
              <a:path h="3509590" w="6765474">
                <a:moveTo>
                  <a:pt x="0" y="0"/>
                </a:moveTo>
                <a:lnTo>
                  <a:pt x="6765475" y="0"/>
                </a:lnTo>
                <a:lnTo>
                  <a:pt x="6765475" y="3509590"/>
                </a:lnTo>
                <a:lnTo>
                  <a:pt x="0" y="3509590"/>
                </a:lnTo>
                <a:lnTo>
                  <a:pt x="0" y="0"/>
                </a:lnTo>
                <a:close/>
              </a:path>
            </a:pathLst>
          </a:custGeom>
          <a:blipFill>
            <a:blip r:embed="rId14"/>
            <a:stretch>
              <a:fillRect l="0" t="0" r="0" b="0"/>
            </a:stretch>
          </a:blipFill>
        </p:spPr>
      </p:sp>
      <p:sp>
        <p:nvSpPr>
          <p:cNvPr name="Freeform 14" id="14"/>
          <p:cNvSpPr/>
          <p:nvPr/>
        </p:nvSpPr>
        <p:spPr>
          <a:xfrm flipH="false" flipV="false" rot="0">
            <a:off x="11956086" y="7066485"/>
            <a:ext cx="6393973" cy="3316874"/>
          </a:xfrm>
          <a:custGeom>
            <a:avLst/>
            <a:gdLst/>
            <a:ahLst/>
            <a:cxnLst/>
            <a:rect r="r" b="b" t="t" l="l"/>
            <a:pathLst>
              <a:path h="3316874" w="6393973">
                <a:moveTo>
                  <a:pt x="0" y="0"/>
                </a:moveTo>
                <a:lnTo>
                  <a:pt x="6393973" y="0"/>
                </a:lnTo>
                <a:lnTo>
                  <a:pt x="6393973" y="3316873"/>
                </a:lnTo>
                <a:lnTo>
                  <a:pt x="0" y="3316873"/>
                </a:lnTo>
                <a:lnTo>
                  <a:pt x="0" y="0"/>
                </a:lnTo>
                <a:close/>
              </a:path>
            </a:pathLst>
          </a:custGeom>
          <a:blipFill>
            <a:blip r:embed="rId14"/>
            <a:stretch>
              <a:fillRect l="0" t="0" r="0" b="0"/>
            </a:stretch>
          </a:blipFill>
        </p:spPr>
      </p:sp>
      <p:sp>
        <p:nvSpPr>
          <p:cNvPr name="TextBox 15" id="15"/>
          <p:cNvSpPr txBox="true"/>
          <p:nvPr/>
        </p:nvSpPr>
        <p:spPr>
          <a:xfrm rot="0">
            <a:off x="1259173" y="1305399"/>
            <a:ext cx="9107834" cy="1190607"/>
          </a:xfrm>
          <a:prstGeom prst="rect">
            <a:avLst/>
          </a:prstGeom>
        </p:spPr>
        <p:txBody>
          <a:bodyPr anchor="t" rtlCol="false" tIns="0" lIns="0" bIns="0" rIns="0">
            <a:spAutoFit/>
          </a:bodyPr>
          <a:lstStyle/>
          <a:p>
            <a:pPr algn="l">
              <a:lnSpc>
                <a:spcPts val="8400"/>
              </a:lnSpc>
            </a:pPr>
            <a:r>
              <a:rPr lang="en-US" sz="8000">
                <a:solidFill>
                  <a:srgbClr val="2E8153"/>
                </a:solidFill>
                <a:latin typeface="Poppins Bold"/>
              </a:rPr>
              <a:t>LATAR BELAKANG</a:t>
            </a:r>
          </a:p>
        </p:txBody>
      </p:sp>
      <p:sp>
        <p:nvSpPr>
          <p:cNvPr name="Freeform 16" id="16"/>
          <p:cNvSpPr/>
          <p:nvPr/>
        </p:nvSpPr>
        <p:spPr>
          <a:xfrm flipH="false" flipV="false" rot="0">
            <a:off x="-315910" y="2344853"/>
            <a:ext cx="13139698" cy="5351441"/>
          </a:xfrm>
          <a:custGeom>
            <a:avLst/>
            <a:gdLst/>
            <a:ahLst/>
            <a:cxnLst/>
            <a:rect r="r" b="b" t="t" l="l"/>
            <a:pathLst>
              <a:path h="5351441" w="13139698">
                <a:moveTo>
                  <a:pt x="0" y="0"/>
                </a:moveTo>
                <a:lnTo>
                  <a:pt x="13139698" y="0"/>
                </a:lnTo>
                <a:lnTo>
                  <a:pt x="13139698" y="5351441"/>
                </a:lnTo>
                <a:lnTo>
                  <a:pt x="0" y="535144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7" id="17"/>
          <p:cNvSpPr/>
          <p:nvPr/>
        </p:nvSpPr>
        <p:spPr>
          <a:xfrm flipH="false" flipV="false" rot="0">
            <a:off x="12236361" y="2864618"/>
            <a:ext cx="6873381" cy="7518740"/>
          </a:xfrm>
          <a:custGeom>
            <a:avLst/>
            <a:gdLst/>
            <a:ahLst/>
            <a:cxnLst/>
            <a:rect r="r" b="b" t="t" l="l"/>
            <a:pathLst>
              <a:path h="7518740" w="6873381">
                <a:moveTo>
                  <a:pt x="0" y="0"/>
                </a:moveTo>
                <a:lnTo>
                  <a:pt x="6873381" y="0"/>
                </a:lnTo>
                <a:lnTo>
                  <a:pt x="6873381" y="7518740"/>
                </a:lnTo>
                <a:lnTo>
                  <a:pt x="0" y="7518740"/>
                </a:lnTo>
                <a:lnTo>
                  <a:pt x="0" y="0"/>
                </a:lnTo>
                <a:close/>
              </a:path>
            </a:pathLst>
          </a:custGeom>
          <a:blipFill>
            <a:blip r:embed="rId17"/>
            <a:stretch>
              <a:fillRect l="0" t="0" r="0" b="0"/>
            </a:stretch>
          </a:blipFill>
        </p:spPr>
      </p:sp>
      <p:sp>
        <p:nvSpPr>
          <p:cNvPr name="TextBox 18" id="18"/>
          <p:cNvSpPr txBox="true"/>
          <p:nvPr/>
        </p:nvSpPr>
        <p:spPr>
          <a:xfrm rot="0">
            <a:off x="1259173" y="4087120"/>
            <a:ext cx="11251542" cy="3276239"/>
          </a:xfrm>
          <a:prstGeom prst="rect">
            <a:avLst/>
          </a:prstGeom>
        </p:spPr>
        <p:txBody>
          <a:bodyPr anchor="t" rtlCol="false" tIns="0" lIns="0" bIns="0" rIns="0">
            <a:spAutoFit/>
          </a:bodyPr>
          <a:lstStyle/>
          <a:p>
            <a:pPr algn="just">
              <a:lnSpc>
                <a:spcPts val="2624"/>
              </a:lnSpc>
            </a:pPr>
            <a:r>
              <a:rPr lang="en-US" sz="2499">
                <a:solidFill>
                  <a:srgbClr val="2E8153"/>
                </a:solidFill>
                <a:latin typeface="Poppins"/>
              </a:rPr>
              <a:t>Indonesia adalah negara agraris dengan keanekaragaman hayati dan sumber daya alam yang melimpah, di mana sektor pertanian memainkan peran penting dalam perekonomian dan pembangunan sosial budaya. Menurut Kementerian Pertanian (2022), sektor ini menyumbang rata-rata 13,22% terhadap PDB dari tahun 2018 hingga 2021, namun saat ini Indonesia sedang menghadapi tantangan berupa penurunan minat generasi muda terhadap pertanian. Sensus Pertanian (2023) menunjukkan bahwa usia petani semakin menua, dengan hanya 32,32% petani berusia 25-44 tahun dari 29,3 juta orang, yang mengkhawatirkan bagi keberlanjutan sektor ini.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ABD"/>
        </a:solidFill>
      </p:bgPr>
    </p:bg>
    <p:spTree>
      <p:nvGrpSpPr>
        <p:cNvPr id="1" name=""/>
        <p:cNvGrpSpPr/>
        <p:nvPr/>
      </p:nvGrpSpPr>
      <p:grpSpPr>
        <a:xfrm>
          <a:off x="0" y="0"/>
          <a:ext cx="0" cy="0"/>
          <a:chOff x="0" y="0"/>
          <a:chExt cx="0" cy="0"/>
        </a:xfrm>
      </p:grpSpPr>
      <p:sp>
        <p:nvSpPr>
          <p:cNvPr name="Freeform 2" id="2"/>
          <p:cNvSpPr/>
          <p:nvPr/>
        </p:nvSpPr>
        <p:spPr>
          <a:xfrm flipH="true" flipV="false" rot="0">
            <a:off x="-1287940" y="3706842"/>
            <a:ext cx="3971499" cy="1087198"/>
          </a:xfrm>
          <a:custGeom>
            <a:avLst/>
            <a:gdLst/>
            <a:ahLst/>
            <a:cxnLst/>
            <a:rect r="r" b="b" t="t" l="l"/>
            <a:pathLst>
              <a:path h="1087198" w="3971499">
                <a:moveTo>
                  <a:pt x="3971499" y="0"/>
                </a:moveTo>
                <a:lnTo>
                  <a:pt x="0" y="0"/>
                </a:lnTo>
                <a:lnTo>
                  <a:pt x="0" y="1087198"/>
                </a:lnTo>
                <a:lnTo>
                  <a:pt x="3971499" y="1087198"/>
                </a:lnTo>
                <a:lnTo>
                  <a:pt x="39714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00965" y="248124"/>
            <a:ext cx="3450566" cy="2057400"/>
          </a:xfrm>
          <a:custGeom>
            <a:avLst/>
            <a:gdLst/>
            <a:ahLst/>
            <a:cxnLst/>
            <a:rect r="r" b="b" t="t" l="l"/>
            <a:pathLst>
              <a:path h="2057400" w="3450566">
                <a:moveTo>
                  <a:pt x="0" y="0"/>
                </a:moveTo>
                <a:lnTo>
                  <a:pt x="3450566" y="0"/>
                </a:lnTo>
                <a:lnTo>
                  <a:pt x="3450566"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3947769" y="5378343"/>
            <a:ext cx="3450566" cy="2057400"/>
          </a:xfrm>
          <a:custGeom>
            <a:avLst/>
            <a:gdLst/>
            <a:ahLst/>
            <a:cxnLst/>
            <a:rect r="r" b="b" t="t" l="l"/>
            <a:pathLst>
              <a:path h="2057400" w="3450566">
                <a:moveTo>
                  <a:pt x="3450566" y="0"/>
                </a:moveTo>
                <a:lnTo>
                  <a:pt x="0" y="0"/>
                </a:lnTo>
                <a:lnTo>
                  <a:pt x="0" y="2057400"/>
                </a:lnTo>
                <a:lnTo>
                  <a:pt x="3450566" y="2057400"/>
                </a:lnTo>
                <a:lnTo>
                  <a:pt x="345056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27430" y="3414441"/>
            <a:ext cx="1495350" cy="910804"/>
          </a:xfrm>
          <a:custGeom>
            <a:avLst/>
            <a:gdLst/>
            <a:ahLst/>
            <a:cxnLst/>
            <a:rect r="r" b="b" t="t" l="l"/>
            <a:pathLst>
              <a:path h="910804" w="1495350">
                <a:moveTo>
                  <a:pt x="0" y="0"/>
                </a:moveTo>
                <a:lnTo>
                  <a:pt x="1495350" y="0"/>
                </a:lnTo>
                <a:lnTo>
                  <a:pt x="1495350" y="910804"/>
                </a:lnTo>
                <a:lnTo>
                  <a:pt x="0" y="910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673052" y="1028700"/>
            <a:ext cx="2194241" cy="1005361"/>
          </a:xfrm>
          <a:custGeom>
            <a:avLst/>
            <a:gdLst/>
            <a:ahLst/>
            <a:cxnLst/>
            <a:rect r="r" b="b" t="t" l="l"/>
            <a:pathLst>
              <a:path h="1005361" w="2194241">
                <a:moveTo>
                  <a:pt x="0" y="0"/>
                </a:moveTo>
                <a:lnTo>
                  <a:pt x="2194241" y="0"/>
                </a:lnTo>
                <a:lnTo>
                  <a:pt x="2194241" y="1005361"/>
                </a:lnTo>
                <a:lnTo>
                  <a:pt x="0" y="10053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195592" y="391614"/>
            <a:ext cx="1390465" cy="637086"/>
          </a:xfrm>
          <a:custGeom>
            <a:avLst/>
            <a:gdLst/>
            <a:ahLst/>
            <a:cxnLst/>
            <a:rect r="r" b="b" t="t" l="l"/>
            <a:pathLst>
              <a:path h="637086" w="1390465">
                <a:moveTo>
                  <a:pt x="0" y="0"/>
                </a:moveTo>
                <a:lnTo>
                  <a:pt x="1390464" y="0"/>
                </a:lnTo>
                <a:lnTo>
                  <a:pt x="1390464" y="637086"/>
                </a:lnTo>
                <a:lnTo>
                  <a:pt x="0" y="6370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2372479" y="391614"/>
            <a:ext cx="7263303" cy="1988329"/>
          </a:xfrm>
          <a:custGeom>
            <a:avLst/>
            <a:gdLst/>
            <a:ahLst/>
            <a:cxnLst/>
            <a:rect r="r" b="b" t="t" l="l"/>
            <a:pathLst>
              <a:path h="1988329" w="7263303">
                <a:moveTo>
                  <a:pt x="0" y="0"/>
                </a:moveTo>
                <a:lnTo>
                  <a:pt x="7263303" y="0"/>
                </a:lnTo>
                <a:lnTo>
                  <a:pt x="7263303" y="1988330"/>
                </a:lnTo>
                <a:lnTo>
                  <a:pt x="0" y="1988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6078063" y="-419650"/>
            <a:ext cx="3065937" cy="839300"/>
          </a:xfrm>
          <a:custGeom>
            <a:avLst/>
            <a:gdLst/>
            <a:ahLst/>
            <a:cxnLst/>
            <a:rect r="r" b="b" t="t" l="l"/>
            <a:pathLst>
              <a:path h="839300" w="3065937">
                <a:moveTo>
                  <a:pt x="3065937" y="0"/>
                </a:moveTo>
                <a:lnTo>
                  <a:pt x="0" y="0"/>
                </a:lnTo>
                <a:lnTo>
                  <a:pt x="0" y="839300"/>
                </a:lnTo>
                <a:lnTo>
                  <a:pt x="3065937" y="839300"/>
                </a:lnTo>
                <a:lnTo>
                  <a:pt x="306593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952730" y="336908"/>
            <a:ext cx="4200343" cy="2388945"/>
          </a:xfrm>
          <a:custGeom>
            <a:avLst/>
            <a:gdLst/>
            <a:ahLst/>
            <a:cxnLst/>
            <a:rect r="r" b="b" t="t" l="l"/>
            <a:pathLst>
              <a:path h="2388945" w="4200343">
                <a:moveTo>
                  <a:pt x="0" y="0"/>
                </a:moveTo>
                <a:lnTo>
                  <a:pt x="4200342" y="0"/>
                </a:lnTo>
                <a:lnTo>
                  <a:pt x="4200342" y="2388945"/>
                </a:lnTo>
                <a:lnTo>
                  <a:pt x="0" y="23889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4975251" y="2659986"/>
            <a:ext cx="4568098" cy="2093711"/>
          </a:xfrm>
          <a:custGeom>
            <a:avLst/>
            <a:gdLst/>
            <a:ahLst/>
            <a:cxnLst/>
            <a:rect r="r" b="b" t="t" l="l"/>
            <a:pathLst>
              <a:path h="2093711" w="4568098">
                <a:moveTo>
                  <a:pt x="0" y="0"/>
                </a:moveTo>
                <a:lnTo>
                  <a:pt x="4568098" y="0"/>
                </a:lnTo>
                <a:lnTo>
                  <a:pt x="4568098" y="2093712"/>
                </a:lnTo>
                <a:lnTo>
                  <a:pt x="0" y="20937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315910" y="6970126"/>
            <a:ext cx="6393973" cy="3316874"/>
          </a:xfrm>
          <a:custGeom>
            <a:avLst/>
            <a:gdLst/>
            <a:ahLst/>
            <a:cxnLst/>
            <a:rect r="r" b="b" t="t" l="l"/>
            <a:pathLst>
              <a:path h="3316874" w="6393973">
                <a:moveTo>
                  <a:pt x="0" y="0"/>
                </a:moveTo>
                <a:lnTo>
                  <a:pt x="6393973" y="0"/>
                </a:lnTo>
                <a:lnTo>
                  <a:pt x="6393973" y="3316874"/>
                </a:lnTo>
                <a:lnTo>
                  <a:pt x="0" y="3316874"/>
                </a:lnTo>
                <a:lnTo>
                  <a:pt x="0" y="0"/>
                </a:lnTo>
                <a:close/>
              </a:path>
            </a:pathLst>
          </a:custGeom>
          <a:blipFill>
            <a:blip r:embed="rId14"/>
            <a:stretch>
              <a:fillRect l="0" t="0" r="0" b="0"/>
            </a:stretch>
          </a:blipFill>
        </p:spPr>
      </p:sp>
      <p:sp>
        <p:nvSpPr>
          <p:cNvPr name="Freeform 13" id="13"/>
          <p:cNvSpPr/>
          <p:nvPr/>
        </p:nvSpPr>
        <p:spPr>
          <a:xfrm flipH="false" flipV="false" rot="0">
            <a:off x="5586056" y="6873768"/>
            <a:ext cx="6765474" cy="3509590"/>
          </a:xfrm>
          <a:custGeom>
            <a:avLst/>
            <a:gdLst/>
            <a:ahLst/>
            <a:cxnLst/>
            <a:rect r="r" b="b" t="t" l="l"/>
            <a:pathLst>
              <a:path h="3509590" w="6765474">
                <a:moveTo>
                  <a:pt x="0" y="0"/>
                </a:moveTo>
                <a:lnTo>
                  <a:pt x="6765475" y="0"/>
                </a:lnTo>
                <a:lnTo>
                  <a:pt x="6765475" y="3509590"/>
                </a:lnTo>
                <a:lnTo>
                  <a:pt x="0" y="3509590"/>
                </a:lnTo>
                <a:lnTo>
                  <a:pt x="0" y="0"/>
                </a:lnTo>
                <a:close/>
              </a:path>
            </a:pathLst>
          </a:custGeom>
          <a:blipFill>
            <a:blip r:embed="rId14"/>
            <a:stretch>
              <a:fillRect l="0" t="0" r="0" b="0"/>
            </a:stretch>
          </a:blipFill>
        </p:spPr>
      </p:sp>
      <p:sp>
        <p:nvSpPr>
          <p:cNvPr name="Freeform 14" id="14"/>
          <p:cNvSpPr/>
          <p:nvPr/>
        </p:nvSpPr>
        <p:spPr>
          <a:xfrm flipH="false" flipV="false" rot="0">
            <a:off x="11956086" y="7066485"/>
            <a:ext cx="6393973" cy="3316874"/>
          </a:xfrm>
          <a:custGeom>
            <a:avLst/>
            <a:gdLst/>
            <a:ahLst/>
            <a:cxnLst/>
            <a:rect r="r" b="b" t="t" l="l"/>
            <a:pathLst>
              <a:path h="3316874" w="6393973">
                <a:moveTo>
                  <a:pt x="0" y="0"/>
                </a:moveTo>
                <a:lnTo>
                  <a:pt x="6393973" y="0"/>
                </a:lnTo>
                <a:lnTo>
                  <a:pt x="6393973" y="3316873"/>
                </a:lnTo>
                <a:lnTo>
                  <a:pt x="0" y="3316873"/>
                </a:lnTo>
                <a:lnTo>
                  <a:pt x="0" y="0"/>
                </a:lnTo>
                <a:close/>
              </a:path>
            </a:pathLst>
          </a:custGeom>
          <a:blipFill>
            <a:blip r:embed="rId14"/>
            <a:stretch>
              <a:fillRect l="0" t="0" r="0" b="0"/>
            </a:stretch>
          </a:blipFill>
        </p:spPr>
      </p:sp>
      <p:sp>
        <p:nvSpPr>
          <p:cNvPr name="TextBox 15" id="15"/>
          <p:cNvSpPr txBox="true"/>
          <p:nvPr/>
        </p:nvSpPr>
        <p:spPr>
          <a:xfrm rot="0">
            <a:off x="1259173" y="1305399"/>
            <a:ext cx="9107834" cy="1190607"/>
          </a:xfrm>
          <a:prstGeom prst="rect">
            <a:avLst/>
          </a:prstGeom>
        </p:spPr>
        <p:txBody>
          <a:bodyPr anchor="t" rtlCol="false" tIns="0" lIns="0" bIns="0" rIns="0">
            <a:spAutoFit/>
          </a:bodyPr>
          <a:lstStyle/>
          <a:p>
            <a:pPr algn="l">
              <a:lnSpc>
                <a:spcPts val="8400"/>
              </a:lnSpc>
            </a:pPr>
            <a:r>
              <a:rPr lang="en-US" sz="8000">
                <a:solidFill>
                  <a:srgbClr val="2E8153"/>
                </a:solidFill>
                <a:latin typeface="Poppins Bold"/>
              </a:rPr>
              <a:t>TENTANG KAMI</a:t>
            </a:r>
          </a:p>
        </p:txBody>
      </p:sp>
      <p:sp>
        <p:nvSpPr>
          <p:cNvPr name="Freeform 16" id="16"/>
          <p:cNvSpPr/>
          <p:nvPr/>
        </p:nvSpPr>
        <p:spPr>
          <a:xfrm flipH="false" flipV="false" rot="0">
            <a:off x="-315910" y="2344853"/>
            <a:ext cx="13139698" cy="5351441"/>
          </a:xfrm>
          <a:custGeom>
            <a:avLst/>
            <a:gdLst/>
            <a:ahLst/>
            <a:cxnLst/>
            <a:rect r="r" b="b" t="t" l="l"/>
            <a:pathLst>
              <a:path h="5351441" w="13139698">
                <a:moveTo>
                  <a:pt x="0" y="0"/>
                </a:moveTo>
                <a:lnTo>
                  <a:pt x="13139698" y="0"/>
                </a:lnTo>
                <a:lnTo>
                  <a:pt x="13139698" y="5351441"/>
                </a:lnTo>
                <a:lnTo>
                  <a:pt x="0" y="535144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7" id="17"/>
          <p:cNvSpPr/>
          <p:nvPr/>
        </p:nvSpPr>
        <p:spPr>
          <a:xfrm flipH="false" flipV="false" rot="0">
            <a:off x="12236361" y="2864618"/>
            <a:ext cx="6873381" cy="7518740"/>
          </a:xfrm>
          <a:custGeom>
            <a:avLst/>
            <a:gdLst/>
            <a:ahLst/>
            <a:cxnLst/>
            <a:rect r="r" b="b" t="t" l="l"/>
            <a:pathLst>
              <a:path h="7518740" w="6873381">
                <a:moveTo>
                  <a:pt x="0" y="0"/>
                </a:moveTo>
                <a:lnTo>
                  <a:pt x="6873381" y="0"/>
                </a:lnTo>
                <a:lnTo>
                  <a:pt x="6873381" y="7518740"/>
                </a:lnTo>
                <a:lnTo>
                  <a:pt x="0" y="7518740"/>
                </a:lnTo>
                <a:lnTo>
                  <a:pt x="0" y="0"/>
                </a:lnTo>
                <a:close/>
              </a:path>
            </a:pathLst>
          </a:custGeom>
          <a:blipFill>
            <a:blip r:embed="rId17"/>
            <a:stretch>
              <a:fillRect l="0" t="0" r="0" b="0"/>
            </a:stretch>
          </a:blipFill>
        </p:spPr>
      </p:sp>
      <p:sp>
        <p:nvSpPr>
          <p:cNvPr name="TextBox 18" id="18"/>
          <p:cNvSpPr txBox="true"/>
          <p:nvPr/>
        </p:nvSpPr>
        <p:spPr>
          <a:xfrm rot="0">
            <a:off x="1259173" y="4087120"/>
            <a:ext cx="11251542" cy="2952425"/>
          </a:xfrm>
          <a:prstGeom prst="rect">
            <a:avLst/>
          </a:prstGeom>
        </p:spPr>
        <p:txBody>
          <a:bodyPr anchor="t" rtlCol="false" tIns="0" lIns="0" bIns="0" rIns="0">
            <a:spAutoFit/>
          </a:bodyPr>
          <a:lstStyle/>
          <a:p>
            <a:pPr algn="just">
              <a:lnSpc>
                <a:spcPts val="2624"/>
              </a:lnSpc>
            </a:pPr>
            <a:r>
              <a:rPr lang="en-US" sz="2499">
                <a:solidFill>
                  <a:srgbClr val="2E8153"/>
                </a:solidFill>
                <a:latin typeface="Poppins Bold"/>
              </a:rPr>
              <a:t>Sobat Tani</a:t>
            </a:r>
            <a:r>
              <a:rPr lang="en-US" sz="2499">
                <a:solidFill>
                  <a:srgbClr val="2E8153"/>
                </a:solidFill>
                <a:latin typeface="Poppins"/>
              </a:rPr>
              <a:t> adalah aplikasi yang dirancang khusus untuk memberikan kemudahan kepada para petani dan generasi muda dalam menjalankan aktivitas pertanian dengan teknik modern saat ini. Tujuan utama dari aplikasi ini adalah sebagai langkah strategis untuk memfasilitasi petani dan khususnya generasi muda dalam mengakses pendidikan, pasar, dan komunitas pertanian. Aplikasi ini juga sebagai penggerak motivasi dan inspirasi bagi generasi muda untuk melihat pertanian sebagai sebuah lapangan kerja yang menguntungkan dan berkelanjutan untuk masa depan.</a:t>
            </a:r>
            <a:r>
              <a:rPr lang="en-US" sz="2499">
                <a:solidFill>
                  <a:srgbClr val="2E8153"/>
                </a:solidFill>
                <a:latin typeface="Poppins"/>
              </a:rPr>
              <a: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ABD"/>
        </a:solidFill>
      </p:bgPr>
    </p:bg>
    <p:spTree>
      <p:nvGrpSpPr>
        <p:cNvPr id="1" name=""/>
        <p:cNvGrpSpPr/>
        <p:nvPr/>
      </p:nvGrpSpPr>
      <p:grpSpPr>
        <a:xfrm>
          <a:off x="0" y="0"/>
          <a:ext cx="0" cy="0"/>
          <a:chOff x="0" y="0"/>
          <a:chExt cx="0" cy="0"/>
        </a:xfrm>
      </p:grpSpPr>
      <p:sp>
        <p:nvSpPr>
          <p:cNvPr name="Freeform 2" id="2"/>
          <p:cNvSpPr/>
          <p:nvPr/>
        </p:nvSpPr>
        <p:spPr>
          <a:xfrm flipH="true" flipV="false" rot="0">
            <a:off x="-1287940" y="3706842"/>
            <a:ext cx="3971499" cy="1087198"/>
          </a:xfrm>
          <a:custGeom>
            <a:avLst/>
            <a:gdLst/>
            <a:ahLst/>
            <a:cxnLst/>
            <a:rect r="r" b="b" t="t" l="l"/>
            <a:pathLst>
              <a:path h="1087198" w="3971499">
                <a:moveTo>
                  <a:pt x="3971499" y="0"/>
                </a:moveTo>
                <a:lnTo>
                  <a:pt x="0" y="0"/>
                </a:lnTo>
                <a:lnTo>
                  <a:pt x="0" y="1087198"/>
                </a:lnTo>
                <a:lnTo>
                  <a:pt x="3971499" y="1087198"/>
                </a:lnTo>
                <a:lnTo>
                  <a:pt x="39714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37434" y="322544"/>
            <a:ext cx="3450566" cy="2057400"/>
          </a:xfrm>
          <a:custGeom>
            <a:avLst/>
            <a:gdLst/>
            <a:ahLst/>
            <a:cxnLst/>
            <a:rect r="r" b="b" t="t" l="l"/>
            <a:pathLst>
              <a:path h="2057400" w="3450566">
                <a:moveTo>
                  <a:pt x="0" y="0"/>
                </a:moveTo>
                <a:lnTo>
                  <a:pt x="3450566" y="0"/>
                </a:lnTo>
                <a:lnTo>
                  <a:pt x="3450566"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4837434" y="6500541"/>
            <a:ext cx="3450566" cy="2057400"/>
          </a:xfrm>
          <a:custGeom>
            <a:avLst/>
            <a:gdLst/>
            <a:ahLst/>
            <a:cxnLst/>
            <a:rect r="r" b="b" t="t" l="l"/>
            <a:pathLst>
              <a:path h="2057400" w="3450566">
                <a:moveTo>
                  <a:pt x="3450566" y="0"/>
                </a:moveTo>
                <a:lnTo>
                  <a:pt x="0" y="0"/>
                </a:lnTo>
                <a:lnTo>
                  <a:pt x="0" y="2057400"/>
                </a:lnTo>
                <a:lnTo>
                  <a:pt x="3450566" y="2057400"/>
                </a:lnTo>
                <a:lnTo>
                  <a:pt x="345056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872401" y="0"/>
            <a:ext cx="1495350" cy="910804"/>
          </a:xfrm>
          <a:custGeom>
            <a:avLst/>
            <a:gdLst/>
            <a:ahLst/>
            <a:cxnLst/>
            <a:rect r="r" b="b" t="t" l="l"/>
            <a:pathLst>
              <a:path h="910804" w="1495350">
                <a:moveTo>
                  <a:pt x="0" y="0"/>
                </a:moveTo>
                <a:lnTo>
                  <a:pt x="1495350" y="0"/>
                </a:lnTo>
                <a:lnTo>
                  <a:pt x="1495350" y="910804"/>
                </a:lnTo>
                <a:lnTo>
                  <a:pt x="0" y="910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673052" y="1028700"/>
            <a:ext cx="2194241" cy="1005361"/>
          </a:xfrm>
          <a:custGeom>
            <a:avLst/>
            <a:gdLst/>
            <a:ahLst/>
            <a:cxnLst/>
            <a:rect r="r" b="b" t="t" l="l"/>
            <a:pathLst>
              <a:path h="1005361" w="2194241">
                <a:moveTo>
                  <a:pt x="0" y="0"/>
                </a:moveTo>
                <a:lnTo>
                  <a:pt x="2194241" y="0"/>
                </a:lnTo>
                <a:lnTo>
                  <a:pt x="2194241" y="1005361"/>
                </a:lnTo>
                <a:lnTo>
                  <a:pt x="0" y="10053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195592" y="391614"/>
            <a:ext cx="1390465" cy="637086"/>
          </a:xfrm>
          <a:custGeom>
            <a:avLst/>
            <a:gdLst/>
            <a:ahLst/>
            <a:cxnLst/>
            <a:rect r="r" b="b" t="t" l="l"/>
            <a:pathLst>
              <a:path h="637086" w="1390465">
                <a:moveTo>
                  <a:pt x="0" y="0"/>
                </a:moveTo>
                <a:lnTo>
                  <a:pt x="1390464" y="0"/>
                </a:lnTo>
                <a:lnTo>
                  <a:pt x="1390464" y="637086"/>
                </a:lnTo>
                <a:lnTo>
                  <a:pt x="0" y="6370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2372479" y="391614"/>
            <a:ext cx="7263303" cy="1988329"/>
          </a:xfrm>
          <a:custGeom>
            <a:avLst/>
            <a:gdLst/>
            <a:ahLst/>
            <a:cxnLst/>
            <a:rect r="r" b="b" t="t" l="l"/>
            <a:pathLst>
              <a:path h="1988329" w="7263303">
                <a:moveTo>
                  <a:pt x="0" y="0"/>
                </a:moveTo>
                <a:lnTo>
                  <a:pt x="7263303" y="0"/>
                </a:lnTo>
                <a:lnTo>
                  <a:pt x="7263303" y="1988330"/>
                </a:lnTo>
                <a:lnTo>
                  <a:pt x="0" y="1988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6078063" y="-129143"/>
            <a:ext cx="3065937" cy="839300"/>
          </a:xfrm>
          <a:custGeom>
            <a:avLst/>
            <a:gdLst/>
            <a:ahLst/>
            <a:cxnLst/>
            <a:rect r="r" b="b" t="t" l="l"/>
            <a:pathLst>
              <a:path h="839300" w="3065937">
                <a:moveTo>
                  <a:pt x="3065937" y="0"/>
                </a:moveTo>
                <a:lnTo>
                  <a:pt x="0" y="0"/>
                </a:lnTo>
                <a:lnTo>
                  <a:pt x="0" y="839300"/>
                </a:lnTo>
                <a:lnTo>
                  <a:pt x="3065937" y="839300"/>
                </a:lnTo>
                <a:lnTo>
                  <a:pt x="306593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4975251" y="2659986"/>
            <a:ext cx="4568098" cy="2093711"/>
          </a:xfrm>
          <a:custGeom>
            <a:avLst/>
            <a:gdLst/>
            <a:ahLst/>
            <a:cxnLst/>
            <a:rect r="r" b="b" t="t" l="l"/>
            <a:pathLst>
              <a:path h="2093711" w="4568098">
                <a:moveTo>
                  <a:pt x="0" y="0"/>
                </a:moveTo>
                <a:lnTo>
                  <a:pt x="4568098" y="0"/>
                </a:lnTo>
                <a:lnTo>
                  <a:pt x="4568098" y="2093712"/>
                </a:lnTo>
                <a:lnTo>
                  <a:pt x="0" y="209371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315910" y="6970126"/>
            <a:ext cx="6393973" cy="3316874"/>
          </a:xfrm>
          <a:custGeom>
            <a:avLst/>
            <a:gdLst/>
            <a:ahLst/>
            <a:cxnLst/>
            <a:rect r="r" b="b" t="t" l="l"/>
            <a:pathLst>
              <a:path h="3316874" w="6393973">
                <a:moveTo>
                  <a:pt x="0" y="0"/>
                </a:moveTo>
                <a:lnTo>
                  <a:pt x="6393973" y="0"/>
                </a:lnTo>
                <a:lnTo>
                  <a:pt x="6393973" y="3316874"/>
                </a:lnTo>
                <a:lnTo>
                  <a:pt x="0" y="3316874"/>
                </a:lnTo>
                <a:lnTo>
                  <a:pt x="0" y="0"/>
                </a:lnTo>
                <a:close/>
              </a:path>
            </a:pathLst>
          </a:custGeom>
          <a:blipFill>
            <a:blip r:embed="rId12"/>
            <a:stretch>
              <a:fillRect l="0" t="0" r="0" b="0"/>
            </a:stretch>
          </a:blipFill>
        </p:spPr>
      </p:sp>
      <p:sp>
        <p:nvSpPr>
          <p:cNvPr name="Freeform 12" id="12"/>
          <p:cNvSpPr/>
          <p:nvPr/>
        </p:nvSpPr>
        <p:spPr>
          <a:xfrm flipH="false" flipV="false" rot="0">
            <a:off x="5586056" y="6873768"/>
            <a:ext cx="6765474" cy="3509590"/>
          </a:xfrm>
          <a:custGeom>
            <a:avLst/>
            <a:gdLst/>
            <a:ahLst/>
            <a:cxnLst/>
            <a:rect r="r" b="b" t="t" l="l"/>
            <a:pathLst>
              <a:path h="3509590" w="6765474">
                <a:moveTo>
                  <a:pt x="0" y="0"/>
                </a:moveTo>
                <a:lnTo>
                  <a:pt x="6765475" y="0"/>
                </a:lnTo>
                <a:lnTo>
                  <a:pt x="6765475" y="3509590"/>
                </a:lnTo>
                <a:lnTo>
                  <a:pt x="0" y="3509590"/>
                </a:lnTo>
                <a:lnTo>
                  <a:pt x="0" y="0"/>
                </a:lnTo>
                <a:close/>
              </a:path>
            </a:pathLst>
          </a:custGeom>
          <a:blipFill>
            <a:blip r:embed="rId12"/>
            <a:stretch>
              <a:fillRect l="0" t="0" r="0" b="0"/>
            </a:stretch>
          </a:blipFill>
        </p:spPr>
      </p:sp>
      <p:sp>
        <p:nvSpPr>
          <p:cNvPr name="Freeform 13" id="13"/>
          <p:cNvSpPr/>
          <p:nvPr/>
        </p:nvSpPr>
        <p:spPr>
          <a:xfrm flipH="false" flipV="false" rot="0">
            <a:off x="11956086" y="7066485"/>
            <a:ext cx="6393973" cy="3316874"/>
          </a:xfrm>
          <a:custGeom>
            <a:avLst/>
            <a:gdLst/>
            <a:ahLst/>
            <a:cxnLst/>
            <a:rect r="r" b="b" t="t" l="l"/>
            <a:pathLst>
              <a:path h="3316874" w="6393973">
                <a:moveTo>
                  <a:pt x="0" y="0"/>
                </a:moveTo>
                <a:lnTo>
                  <a:pt x="6393973" y="0"/>
                </a:lnTo>
                <a:lnTo>
                  <a:pt x="6393973" y="3316873"/>
                </a:lnTo>
                <a:lnTo>
                  <a:pt x="0" y="3316873"/>
                </a:lnTo>
                <a:lnTo>
                  <a:pt x="0" y="0"/>
                </a:lnTo>
                <a:close/>
              </a:path>
            </a:pathLst>
          </a:custGeom>
          <a:blipFill>
            <a:blip r:embed="rId12"/>
            <a:stretch>
              <a:fillRect l="0" t="0" r="0" b="0"/>
            </a:stretch>
          </a:blipFill>
        </p:spPr>
      </p:sp>
      <p:sp>
        <p:nvSpPr>
          <p:cNvPr name="Freeform 14" id="14"/>
          <p:cNvSpPr/>
          <p:nvPr/>
        </p:nvSpPr>
        <p:spPr>
          <a:xfrm flipH="false" flipV="false" rot="0">
            <a:off x="5737086" y="2034061"/>
            <a:ext cx="11184116" cy="4554985"/>
          </a:xfrm>
          <a:custGeom>
            <a:avLst/>
            <a:gdLst/>
            <a:ahLst/>
            <a:cxnLst/>
            <a:rect r="r" b="b" t="t" l="l"/>
            <a:pathLst>
              <a:path h="4554985" w="11184116">
                <a:moveTo>
                  <a:pt x="0" y="0"/>
                </a:moveTo>
                <a:lnTo>
                  <a:pt x="11184116" y="0"/>
                </a:lnTo>
                <a:lnTo>
                  <a:pt x="11184116" y="4554986"/>
                </a:lnTo>
                <a:lnTo>
                  <a:pt x="0" y="4554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true" flipV="false" rot="0">
            <a:off x="74090" y="2855326"/>
            <a:ext cx="7536942" cy="8229600"/>
          </a:xfrm>
          <a:custGeom>
            <a:avLst/>
            <a:gdLst/>
            <a:ahLst/>
            <a:cxnLst/>
            <a:rect r="r" b="b" t="t" l="l"/>
            <a:pathLst>
              <a:path h="8229600" w="7536942">
                <a:moveTo>
                  <a:pt x="7536942" y="0"/>
                </a:moveTo>
                <a:lnTo>
                  <a:pt x="0" y="0"/>
                </a:lnTo>
                <a:lnTo>
                  <a:pt x="0" y="8229600"/>
                </a:lnTo>
                <a:lnTo>
                  <a:pt x="7536942" y="8229600"/>
                </a:lnTo>
                <a:lnTo>
                  <a:pt x="7536942" y="0"/>
                </a:lnTo>
                <a:close/>
              </a:path>
            </a:pathLst>
          </a:custGeom>
          <a:blipFill>
            <a:blip r:embed="rId15"/>
            <a:stretch>
              <a:fillRect l="0" t="0" r="0" b="0"/>
            </a:stretch>
          </a:blipFill>
        </p:spPr>
      </p:sp>
      <p:sp>
        <p:nvSpPr>
          <p:cNvPr name="TextBox 16" id="16"/>
          <p:cNvSpPr txBox="true"/>
          <p:nvPr/>
        </p:nvSpPr>
        <p:spPr>
          <a:xfrm rot="0">
            <a:off x="7106689" y="3669416"/>
            <a:ext cx="2843254" cy="581025"/>
          </a:xfrm>
          <a:prstGeom prst="rect">
            <a:avLst/>
          </a:prstGeom>
        </p:spPr>
        <p:txBody>
          <a:bodyPr anchor="t" rtlCol="false" tIns="0" lIns="0" bIns="0" rIns="0">
            <a:spAutoFit/>
          </a:bodyPr>
          <a:lstStyle/>
          <a:p>
            <a:pPr algn="l">
              <a:lnSpc>
                <a:spcPts val="4199"/>
              </a:lnSpc>
            </a:pPr>
            <a:r>
              <a:rPr lang="en-US" sz="3999">
                <a:solidFill>
                  <a:srgbClr val="16A34A"/>
                </a:solidFill>
                <a:latin typeface="Poppins Bold"/>
              </a:rPr>
              <a:t>LARAVEL 11</a:t>
            </a:r>
          </a:p>
        </p:txBody>
      </p:sp>
      <p:sp>
        <p:nvSpPr>
          <p:cNvPr name="TextBox 17" id="17"/>
          <p:cNvSpPr txBox="true"/>
          <p:nvPr/>
        </p:nvSpPr>
        <p:spPr>
          <a:xfrm rot="0">
            <a:off x="0" y="791093"/>
            <a:ext cx="18288000" cy="1190607"/>
          </a:xfrm>
          <a:prstGeom prst="rect">
            <a:avLst/>
          </a:prstGeom>
        </p:spPr>
        <p:txBody>
          <a:bodyPr anchor="t" rtlCol="false" tIns="0" lIns="0" bIns="0" rIns="0">
            <a:spAutoFit/>
          </a:bodyPr>
          <a:lstStyle/>
          <a:p>
            <a:pPr algn="ctr">
              <a:lnSpc>
                <a:spcPts val="8400"/>
              </a:lnSpc>
            </a:pPr>
            <a:r>
              <a:rPr lang="en-US" sz="8000">
                <a:solidFill>
                  <a:srgbClr val="2E8153"/>
                </a:solidFill>
                <a:latin typeface="Poppins Bold"/>
              </a:rPr>
              <a:t>FRAMEWORK &amp; LIBRARY</a:t>
            </a:r>
          </a:p>
        </p:txBody>
      </p:sp>
      <p:sp>
        <p:nvSpPr>
          <p:cNvPr name="TextBox 18" id="18"/>
          <p:cNvSpPr txBox="true"/>
          <p:nvPr/>
        </p:nvSpPr>
        <p:spPr>
          <a:xfrm rot="0">
            <a:off x="6847171" y="4394539"/>
            <a:ext cx="9923001" cy="1746034"/>
          </a:xfrm>
          <a:prstGeom prst="rect">
            <a:avLst/>
          </a:prstGeom>
        </p:spPr>
        <p:txBody>
          <a:bodyPr anchor="t" rtlCol="false" tIns="0" lIns="0" bIns="0" rIns="0">
            <a:spAutoFit/>
          </a:bodyPr>
          <a:lstStyle/>
          <a:p>
            <a:pPr algn="just">
              <a:lnSpc>
                <a:spcPts val="3499"/>
              </a:lnSpc>
              <a:spcBef>
                <a:spcPct val="0"/>
              </a:spcBef>
            </a:pPr>
            <a:r>
              <a:rPr lang="en-US" sz="2499">
                <a:solidFill>
                  <a:srgbClr val="2E8153"/>
                </a:solidFill>
                <a:latin typeface="Arialle"/>
              </a:rPr>
              <a:t>Penggunaan Laravel 11 memudahkan pengembangan website "SobatTani" melalui fitur, seperti routing untuk pengaturan URL, Blade Templating untuk pembuatan halaman dinamis, dan Eloquent ORM untuk pengelolaan basis data yang efisien.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ABD"/>
        </a:solidFill>
      </p:bgPr>
    </p:bg>
    <p:spTree>
      <p:nvGrpSpPr>
        <p:cNvPr id="1" name=""/>
        <p:cNvGrpSpPr/>
        <p:nvPr/>
      </p:nvGrpSpPr>
      <p:grpSpPr>
        <a:xfrm>
          <a:off x="0" y="0"/>
          <a:ext cx="0" cy="0"/>
          <a:chOff x="0" y="0"/>
          <a:chExt cx="0" cy="0"/>
        </a:xfrm>
      </p:grpSpPr>
      <p:sp>
        <p:nvSpPr>
          <p:cNvPr name="Freeform 2" id="2"/>
          <p:cNvSpPr/>
          <p:nvPr/>
        </p:nvSpPr>
        <p:spPr>
          <a:xfrm flipH="true" flipV="false" rot="0">
            <a:off x="-1287940" y="3706842"/>
            <a:ext cx="3971499" cy="1087198"/>
          </a:xfrm>
          <a:custGeom>
            <a:avLst/>
            <a:gdLst/>
            <a:ahLst/>
            <a:cxnLst/>
            <a:rect r="r" b="b" t="t" l="l"/>
            <a:pathLst>
              <a:path h="1087198" w="3971499">
                <a:moveTo>
                  <a:pt x="3971499" y="0"/>
                </a:moveTo>
                <a:lnTo>
                  <a:pt x="0" y="0"/>
                </a:lnTo>
                <a:lnTo>
                  <a:pt x="0" y="1087198"/>
                </a:lnTo>
                <a:lnTo>
                  <a:pt x="3971499" y="1087198"/>
                </a:lnTo>
                <a:lnTo>
                  <a:pt x="39714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37434" y="322544"/>
            <a:ext cx="3450566" cy="2057400"/>
          </a:xfrm>
          <a:custGeom>
            <a:avLst/>
            <a:gdLst/>
            <a:ahLst/>
            <a:cxnLst/>
            <a:rect r="r" b="b" t="t" l="l"/>
            <a:pathLst>
              <a:path h="2057400" w="3450566">
                <a:moveTo>
                  <a:pt x="0" y="0"/>
                </a:moveTo>
                <a:lnTo>
                  <a:pt x="3450566" y="0"/>
                </a:lnTo>
                <a:lnTo>
                  <a:pt x="3450566"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4837434" y="6500541"/>
            <a:ext cx="3450566" cy="2057400"/>
          </a:xfrm>
          <a:custGeom>
            <a:avLst/>
            <a:gdLst/>
            <a:ahLst/>
            <a:cxnLst/>
            <a:rect r="r" b="b" t="t" l="l"/>
            <a:pathLst>
              <a:path h="2057400" w="3450566">
                <a:moveTo>
                  <a:pt x="3450566" y="0"/>
                </a:moveTo>
                <a:lnTo>
                  <a:pt x="0" y="0"/>
                </a:lnTo>
                <a:lnTo>
                  <a:pt x="0" y="2057400"/>
                </a:lnTo>
                <a:lnTo>
                  <a:pt x="3450566" y="2057400"/>
                </a:lnTo>
                <a:lnTo>
                  <a:pt x="345056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872401" y="0"/>
            <a:ext cx="1495350" cy="910804"/>
          </a:xfrm>
          <a:custGeom>
            <a:avLst/>
            <a:gdLst/>
            <a:ahLst/>
            <a:cxnLst/>
            <a:rect r="r" b="b" t="t" l="l"/>
            <a:pathLst>
              <a:path h="910804" w="1495350">
                <a:moveTo>
                  <a:pt x="0" y="0"/>
                </a:moveTo>
                <a:lnTo>
                  <a:pt x="1495350" y="0"/>
                </a:lnTo>
                <a:lnTo>
                  <a:pt x="1495350" y="910804"/>
                </a:lnTo>
                <a:lnTo>
                  <a:pt x="0" y="910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673052" y="1028700"/>
            <a:ext cx="2194241" cy="1005361"/>
          </a:xfrm>
          <a:custGeom>
            <a:avLst/>
            <a:gdLst/>
            <a:ahLst/>
            <a:cxnLst/>
            <a:rect r="r" b="b" t="t" l="l"/>
            <a:pathLst>
              <a:path h="1005361" w="2194241">
                <a:moveTo>
                  <a:pt x="0" y="0"/>
                </a:moveTo>
                <a:lnTo>
                  <a:pt x="2194241" y="0"/>
                </a:lnTo>
                <a:lnTo>
                  <a:pt x="2194241" y="1005361"/>
                </a:lnTo>
                <a:lnTo>
                  <a:pt x="0" y="10053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195592" y="391614"/>
            <a:ext cx="1390465" cy="637086"/>
          </a:xfrm>
          <a:custGeom>
            <a:avLst/>
            <a:gdLst/>
            <a:ahLst/>
            <a:cxnLst/>
            <a:rect r="r" b="b" t="t" l="l"/>
            <a:pathLst>
              <a:path h="637086" w="1390465">
                <a:moveTo>
                  <a:pt x="0" y="0"/>
                </a:moveTo>
                <a:lnTo>
                  <a:pt x="1390464" y="0"/>
                </a:lnTo>
                <a:lnTo>
                  <a:pt x="1390464" y="637086"/>
                </a:lnTo>
                <a:lnTo>
                  <a:pt x="0" y="6370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2372479" y="391614"/>
            <a:ext cx="7263303" cy="1988329"/>
          </a:xfrm>
          <a:custGeom>
            <a:avLst/>
            <a:gdLst/>
            <a:ahLst/>
            <a:cxnLst/>
            <a:rect r="r" b="b" t="t" l="l"/>
            <a:pathLst>
              <a:path h="1988329" w="7263303">
                <a:moveTo>
                  <a:pt x="0" y="0"/>
                </a:moveTo>
                <a:lnTo>
                  <a:pt x="7263303" y="0"/>
                </a:lnTo>
                <a:lnTo>
                  <a:pt x="7263303" y="1988330"/>
                </a:lnTo>
                <a:lnTo>
                  <a:pt x="0" y="1988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6078063" y="-129143"/>
            <a:ext cx="3065937" cy="839300"/>
          </a:xfrm>
          <a:custGeom>
            <a:avLst/>
            <a:gdLst/>
            <a:ahLst/>
            <a:cxnLst/>
            <a:rect r="r" b="b" t="t" l="l"/>
            <a:pathLst>
              <a:path h="839300" w="3065937">
                <a:moveTo>
                  <a:pt x="3065937" y="0"/>
                </a:moveTo>
                <a:lnTo>
                  <a:pt x="0" y="0"/>
                </a:lnTo>
                <a:lnTo>
                  <a:pt x="0" y="839300"/>
                </a:lnTo>
                <a:lnTo>
                  <a:pt x="3065937" y="839300"/>
                </a:lnTo>
                <a:lnTo>
                  <a:pt x="306593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4975251" y="2659986"/>
            <a:ext cx="4568098" cy="2093711"/>
          </a:xfrm>
          <a:custGeom>
            <a:avLst/>
            <a:gdLst/>
            <a:ahLst/>
            <a:cxnLst/>
            <a:rect r="r" b="b" t="t" l="l"/>
            <a:pathLst>
              <a:path h="2093711" w="4568098">
                <a:moveTo>
                  <a:pt x="0" y="0"/>
                </a:moveTo>
                <a:lnTo>
                  <a:pt x="4568098" y="0"/>
                </a:lnTo>
                <a:lnTo>
                  <a:pt x="4568098" y="2093712"/>
                </a:lnTo>
                <a:lnTo>
                  <a:pt x="0" y="209371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315910" y="6970126"/>
            <a:ext cx="6393973" cy="3316874"/>
          </a:xfrm>
          <a:custGeom>
            <a:avLst/>
            <a:gdLst/>
            <a:ahLst/>
            <a:cxnLst/>
            <a:rect r="r" b="b" t="t" l="l"/>
            <a:pathLst>
              <a:path h="3316874" w="6393973">
                <a:moveTo>
                  <a:pt x="0" y="0"/>
                </a:moveTo>
                <a:lnTo>
                  <a:pt x="6393973" y="0"/>
                </a:lnTo>
                <a:lnTo>
                  <a:pt x="6393973" y="3316874"/>
                </a:lnTo>
                <a:lnTo>
                  <a:pt x="0" y="3316874"/>
                </a:lnTo>
                <a:lnTo>
                  <a:pt x="0" y="0"/>
                </a:lnTo>
                <a:close/>
              </a:path>
            </a:pathLst>
          </a:custGeom>
          <a:blipFill>
            <a:blip r:embed="rId12"/>
            <a:stretch>
              <a:fillRect l="0" t="0" r="0" b="0"/>
            </a:stretch>
          </a:blipFill>
        </p:spPr>
      </p:sp>
      <p:sp>
        <p:nvSpPr>
          <p:cNvPr name="Freeform 12" id="12"/>
          <p:cNvSpPr/>
          <p:nvPr/>
        </p:nvSpPr>
        <p:spPr>
          <a:xfrm flipH="false" flipV="false" rot="0">
            <a:off x="5586056" y="6873768"/>
            <a:ext cx="6765474" cy="3509590"/>
          </a:xfrm>
          <a:custGeom>
            <a:avLst/>
            <a:gdLst/>
            <a:ahLst/>
            <a:cxnLst/>
            <a:rect r="r" b="b" t="t" l="l"/>
            <a:pathLst>
              <a:path h="3509590" w="6765474">
                <a:moveTo>
                  <a:pt x="0" y="0"/>
                </a:moveTo>
                <a:lnTo>
                  <a:pt x="6765475" y="0"/>
                </a:lnTo>
                <a:lnTo>
                  <a:pt x="6765475" y="3509590"/>
                </a:lnTo>
                <a:lnTo>
                  <a:pt x="0" y="3509590"/>
                </a:lnTo>
                <a:lnTo>
                  <a:pt x="0" y="0"/>
                </a:lnTo>
                <a:close/>
              </a:path>
            </a:pathLst>
          </a:custGeom>
          <a:blipFill>
            <a:blip r:embed="rId12"/>
            <a:stretch>
              <a:fillRect l="0" t="0" r="0" b="0"/>
            </a:stretch>
          </a:blipFill>
        </p:spPr>
      </p:sp>
      <p:sp>
        <p:nvSpPr>
          <p:cNvPr name="Freeform 13" id="13"/>
          <p:cNvSpPr/>
          <p:nvPr/>
        </p:nvSpPr>
        <p:spPr>
          <a:xfrm flipH="false" flipV="false" rot="0">
            <a:off x="11956086" y="7066485"/>
            <a:ext cx="6393973" cy="3316874"/>
          </a:xfrm>
          <a:custGeom>
            <a:avLst/>
            <a:gdLst/>
            <a:ahLst/>
            <a:cxnLst/>
            <a:rect r="r" b="b" t="t" l="l"/>
            <a:pathLst>
              <a:path h="3316874" w="6393973">
                <a:moveTo>
                  <a:pt x="0" y="0"/>
                </a:moveTo>
                <a:lnTo>
                  <a:pt x="6393973" y="0"/>
                </a:lnTo>
                <a:lnTo>
                  <a:pt x="6393973" y="3316873"/>
                </a:lnTo>
                <a:lnTo>
                  <a:pt x="0" y="3316873"/>
                </a:lnTo>
                <a:lnTo>
                  <a:pt x="0" y="0"/>
                </a:lnTo>
                <a:close/>
              </a:path>
            </a:pathLst>
          </a:custGeom>
          <a:blipFill>
            <a:blip r:embed="rId12"/>
            <a:stretch>
              <a:fillRect l="0" t="0" r="0" b="0"/>
            </a:stretch>
          </a:blipFill>
        </p:spPr>
      </p:sp>
      <p:sp>
        <p:nvSpPr>
          <p:cNvPr name="Freeform 14" id="14"/>
          <p:cNvSpPr/>
          <p:nvPr/>
        </p:nvSpPr>
        <p:spPr>
          <a:xfrm flipH="true" flipV="false" rot="0">
            <a:off x="74090" y="2855326"/>
            <a:ext cx="7536942" cy="8229600"/>
          </a:xfrm>
          <a:custGeom>
            <a:avLst/>
            <a:gdLst/>
            <a:ahLst/>
            <a:cxnLst/>
            <a:rect r="r" b="b" t="t" l="l"/>
            <a:pathLst>
              <a:path h="8229600" w="7536942">
                <a:moveTo>
                  <a:pt x="7536942" y="0"/>
                </a:moveTo>
                <a:lnTo>
                  <a:pt x="0" y="0"/>
                </a:lnTo>
                <a:lnTo>
                  <a:pt x="0" y="8229600"/>
                </a:lnTo>
                <a:lnTo>
                  <a:pt x="7536942" y="8229600"/>
                </a:lnTo>
                <a:lnTo>
                  <a:pt x="7536942" y="0"/>
                </a:lnTo>
                <a:close/>
              </a:path>
            </a:pathLst>
          </a:custGeom>
          <a:blipFill>
            <a:blip r:embed="rId13"/>
            <a:stretch>
              <a:fillRect l="0" t="0" r="0" b="0"/>
            </a:stretch>
          </a:blipFill>
        </p:spPr>
      </p:sp>
      <p:sp>
        <p:nvSpPr>
          <p:cNvPr name="Freeform 15" id="15"/>
          <p:cNvSpPr/>
          <p:nvPr/>
        </p:nvSpPr>
        <p:spPr>
          <a:xfrm flipH="false" flipV="false" rot="0">
            <a:off x="5737086" y="2034061"/>
            <a:ext cx="11184116" cy="4554985"/>
          </a:xfrm>
          <a:custGeom>
            <a:avLst/>
            <a:gdLst/>
            <a:ahLst/>
            <a:cxnLst/>
            <a:rect r="r" b="b" t="t" l="l"/>
            <a:pathLst>
              <a:path h="4554985" w="11184116">
                <a:moveTo>
                  <a:pt x="0" y="0"/>
                </a:moveTo>
                <a:lnTo>
                  <a:pt x="11184116" y="0"/>
                </a:lnTo>
                <a:lnTo>
                  <a:pt x="11184116" y="4554986"/>
                </a:lnTo>
                <a:lnTo>
                  <a:pt x="0" y="455498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6" id="16"/>
          <p:cNvSpPr txBox="true"/>
          <p:nvPr/>
        </p:nvSpPr>
        <p:spPr>
          <a:xfrm rot="0">
            <a:off x="7031174" y="3510695"/>
            <a:ext cx="3841227" cy="581025"/>
          </a:xfrm>
          <a:prstGeom prst="rect">
            <a:avLst/>
          </a:prstGeom>
        </p:spPr>
        <p:txBody>
          <a:bodyPr anchor="t" rtlCol="false" tIns="0" lIns="0" bIns="0" rIns="0">
            <a:spAutoFit/>
          </a:bodyPr>
          <a:lstStyle/>
          <a:p>
            <a:pPr algn="l">
              <a:lnSpc>
                <a:spcPts val="4199"/>
              </a:lnSpc>
            </a:pPr>
            <a:r>
              <a:rPr lang="en-US" sz="3999">
                <a:solidFill>
                  <a:srgbClr val="16A34A"/>
                </a:solidFill>
                <a:latin typeface="Poppins Bold"/>
              </a:rPr>
              <a:t>TAILWIND CSS</a:t>
            </a:r>
          </a:p>
        </p:txBody>
      </p:sp>
      <p:sp>
        <p:nvSpPr>
          <p:cNvPr name="TextBox 17" id="17"/>
          <p:cNvSpPr txBox="true"/>
          <p:nvPr/>
        </p:nvSpPr>
        <p:spPr>
          <a:xfrm rot="0">
            <a:off x="0" y="791093"/>
            <a:ext cx="18288000" cy="1190607"/>
          </a:xfrm>
          <a:prstGeom prst="rect">
            <a:avLst/>
          </a:prstGeom>
        </p:spPr>
        <p:txBody>
          <a:bodyPr anchor="t" rtlCol="false" tIns="0" lIns="0" bIns="0" rIns="0">
            <a:spAutoFit/>
          </a:bodyPr>
          <a:lstStyle/>
          <a:p>
            <a:pPr algn="ctr">
              <a:lnSpc>
                <a:spcPts val="8400"/>
              </a:lnSpc>
            </a:pPr>
            <a:r>
              <a:rPr lang="en-US" sz="8000">
                <a:solidFill>
                  <a:srgbClr val="2E8153"/>
                </a:solidFill>
                <a:latin typeface="Poppins Bold"/>
              </a:rPr>
              <a:t>FRAMEWORK &amp; LIBRARY</a:t>
            </a:r>
          </a:p>
        </p:txBody>
      </p:sp>
      <p:sp>
        <p:nvSpPr>
          <p:cNvPr name="TextBox 18" id="18"/>
          <p:cNvSpPr txBox="true"/>
          <p:nvPr/>
        </p:nvSpPr>
        <p:spPr>
          <a:xfrm rot="0">
            <a:off x="6750577" y="4193291"/>
            <a:ext cx="9738998" cy="2184129"/>
          </a:xfrm>
          <a:prstGeom prst="rect">
            <a:avLst/>
          </a:prstGeom>
        </p:spPr>
        <p:txBody>
          <a:bodyPr anchor="t" rtlCol="false" tIns="0" lIns="0" bIns="0" rIns="0">
            <a:spAutoFit/>
          </a:bodyPr>
          <a:lstStyle/>
          <a:p>
            <a:pPr algn="just">
              <a:lnSpc>
                <a:spcPts val="3499"/>
              </a:lnSpc>
              <a:spcBef>
                <a:spcPct val="0"/>
              </a:spcBef>
            </a:pPr>
            <a:r>
              <a:rPr lang="en-US" sz="2499">
                <a:solidFill>
                  <a:srgbClr val="2E8153"/>
                </a:solidFill>
                <a:latin typeface="Arialle"/>
              </a:rPr>
              <a:t>Integrasi Tailwind dengan Laravel memudahkan proses pembangunan UI yang konsisten dan terstruktur. Dengan menggunakan utility classes dari Tailwind, pengembang dapat dengan mudah mengatur tata letak, warna, tipografi, dan elemen visual lainnya sesuai kebutuhan tanpa menulis banyak CSS kustom.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ABD"/>
        </a:solidFill>
      </p:bgPr>
    </p:bg>
    <p:spTree>
      <p:nvGrpSpPr>
        <p:cNvPr id="1" name=""/>
        <p:cNvGrpSpPr/>
        <p:nvPr/>
      </p:nvGrpSpPr>
      <p:grpSpPr>
        <a:xfrm>
          <a:off x="0" y="0"/>
          <a:ext cx="0" cy="0"/>
          <a:chOff x="0" y="0"/>
          <a:chExt cx="0" cy="0"/>
        </a:xfrm>
      </p:grpSpPr>
      <p:sp>
        <p:nvSpPr>
          <p:cNvPr name="Freeform 2" id="2"/>
          <p:cNvSpPr/>
          <p:nvPr/>
        </p:nvSpPr>
        <p:spPr>
          <a:xfrm flipH="true" flipV="false" rot="0">
            <a:off x="-1287940" y="3706842"/>
            <a:ext cx="3971499" cy="1087198"/>
          </a:xfrm>
          <a:custGeom>
            <a:avLst/>
            <a:gdLst/>
            <a:ahLst/>
            <a:cxnLst/>
            <a:rect r="r" b="b" t="t" l="l"/>
            <a:pathLst>
              <a:path h="1087198" w="3971499">
                <a:moveTo>
                  <a:pt x="3971499" y="0"/>
                </a:moveTo>
                <a:lnTo>
                  <a:pt x="0" y="0"/>
                </a:lnTo>
                <a:lnTo>
                  <a:pt x="0" y="1087198"/>
                </a:lnTo>
                <a:lnTo>
                  <a:pt x="3971499" y="1087198"/>
                </a:lnTo>
                <a:lnTo>
                  <a:pt x="39714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6248549" y="3527947"/>
            <a:ext cx="3450566" cy="2057400"/>
          </a:xfrm>
          <a:custGeom>
            <a:avLst/>
            <a:gdLst/>
            <a:ahLst/>
            <a:cxnLst/>
            <a:rect r="r" b="b" t="t" l="l"/>
            <a:pathLst>
              <a:path h="2057400" w="3450566">
                <a:moveTo>
                  <a:pt x="3450566" y="0"/>
                </a:moveTo>
                <a:lnTo>
                  <a:pt x="0" y="0"/>
                </a:lnTo>
                <a:lnTo>
                  <a:pt x="0" y="2057400"/>
                </a:lnTo>
                <a:lnTo>
                  <a:pt x="3450566" y="2057400"/>
                </a:lnTo>
                <a:lnTo>
                  <a:pt x="345056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854709" y="2603781"/>
            <a:ext cx="1495350" cy="910804"/>
          </a:xfrm>
          <a:custGeom>
            <a:avLst/>
            <a:gdLst/>
            <a:ahLst/>
            <a:cxnLst/>
            <a:rect r="r" b="b" t="t" l="l"/>
            <a:pathLst>
              <a:path h="910804" w="1495350">
                <a:moveTo>
                  <a:pt x="0" y="0"/>
                </a:moveTo>
                <a:lnTo>
                  <a:pt x="1495350" y="0"/>
                </a:lnTo>
                <a:lnTo>
                  <a:pt x="1495350" y="910804"/>
                </a:lnTo>
                <a:lnTo>
                  <a:pt x="0" y="910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73052" y="1028700"/>
            <a:ext cx="2194241" cy="1005361"/>
          </a:xfrm>
          <a:custGeom>
            <a:avLst/>
            <a:gdLst/>
            <a:ahLst/>
            <a:cxnLst/>
            <a:rect r="r" b="b" t="t" l="l"/>
            <a:pathLst>
              <a:path h="1005361" w="2194241">
                <a:moveTo>
                  <a:pt x="0" y="0"/>
                </a:moveTo>
                <a:lnTo>
                  <a:pt x="2194241" y="0"/>
                </a:lnTo>
                <a:lnTo>
                  <a:pt x="2194241" y="1005361"/>
                </a:lnTo>
                <a:lnTo>
                  <a:pt x="0" y="10053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195592" y="391614"/>
            <a:ext cx="1390465" cy="637086"/>
          </a:xfrm>
          <a:custGeom>
            <a:avLst/>
            <a:gdLst/>
            <a:ahLst/>
            <a:cxnLst/>
            <a:rect r="r" b="b" t="t" l="l"/>
            <a:pathLst>
              <a:path h="637086" w="1390465">
                <a:moveTo>
                  <a:pt x="0" y="0"/>
                </a:moveTo>
                <a:lnTo>
                  <a:pt x="1390464" y="0"/>
                </a:lnTo>
                <a:lnTo>
                  <a:pt x="1390464" y="637086"/>
                </a:lnTo>
                <a:lnTo>
                  <a:pt x="0" y="6370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372479" y="391614"/>
            <a:ext cx="7263303" cy="1988329"/>
          </a:xfrm>
          <a:custGeom>
            <a:avLst/>
            <a:gdLst/>
            <a:ahLst/>
            <a:cxnLst/>
            <a:rect r="r" b="b" t="t" l="l"/>
            <a:pathLst>
              <a:path h="1988329" w="7263303">
                <a:moveTo>
                  <a:pt x="0" y="0"/>
                </a:moveTo>
                <a:lnTo>
                  <a:pt x="7263303" y="0"/>
                </a:lnTo>
                <a:lnTo>
                  <a:pt x="7263303" y="1988330"/>
                </a:lnTo>
                <a:lnTo>
                  <a:pt x="0" y="1988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false" rot="0">
            <a:off x="6078063" y="-419650"/>
            <a:ext cx="3065937" cy="839300"/>
          </a:xfrm>
          <a:custGeom>
            <a:avLst/>
            <a:gdLst/>
            <a:ahLst/>
            <a:cxnLst/>
            <a:rect r="r" b="b" t="t" l="l"/>
            <a:pathLst>
              <a:path h="839300" w="3065937">
                <a:moveTo>
                  <a:pt x="3065937" y="0"/>
                </a:moveTo>
                <a:lnTo>
                  <a:pt x="0" y="0"/>
                </a:lnTo>
                <a:lnTo>
                  <a:pt x="0" y="839300"/>
                </a:lnTo>
                <a:lnTo>
                  <a:pt x="3065937" y="839300"/>
                </a:lnTo>
                <a:lnTo>
                  <a:pt x="306593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952730" y="336908"/>
            <a:ext cx="4200343" cy="2388945"/>
          </a:xfrm>
          <a:custGeom>
            <a:avLst/>
            <a:gdLst/>
            <a:ahLst/>
            <a:cxnLst/>
            <a:rect r="r" b="b" t="t" l="l"/>
            <a:pathLst>
              <a:path h="2388945" w="4200343">
                <a:moveTo>
                  <a:pt x="0" y="0"/>
                </a:moveTo>
                <a:lnTo>
                  <a:pt x="4200342" y="0"/>
                </a:lnTo>
                <a:lnTo>
                  <a:pt x="4200342" y="2388945"/>
                </a:lnTo>
                <a:lnTo>
                  <a:pt x="0" y="23889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028700" y="1601817"/>
            <a:ext cx="8115300" cy="4859036"/>
          </a:xfrm>
          <a:custGeom>
            <a:avLst/>
            <a:gdLst/>
            <a:ahLst/>
            <a:cxnLst/>
            <a:rect r="r" b="b" t="t" l="l"/>
            <a:pathLst>
              <a:path h="4859036" w="8115300">
                <a:moveTo>
                  <a:pt x="0" y="0"/>
                </a:moveTo>
                <a:lnTo>
                  <a:pt x="8115300" y="0"/>
                </a:lnTo>
                <a:lnTo>
                  <a:pt x="8115300" y="4859036"/>
                </a:lnTo>
                <a:lnTo>
                  <a:pt x="0" y="485903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0" y="420189"/>
            <a:ext cx="18288000" cy="1190607"/>
          </a:xfrm>
          <a:prstGeom prst="rect">
            <a:avLst/>
          </a:prstGeom>
        </p:spPr>
        <p:txBody>
          <a:bodyPr anchor="t" rtlCol="false" tIns="0" lIns="0" bIns="0" rIns="0">
            <a:spAutoFit/>
          </a:bodyPr>
          <a:lstStyle/>
          <a:p>
            <a:pPr algn="ctr">
              <a:lnSpc>
                <a:spcPts val="8400"/>
              </a:lnSpc>
            </a:pPr>
            <a:r>
              <a:rPr lang="en-US" sz="8000">
                <a:solidFill>
                  <a:srgbClr val="2E8153"/>
                </a:solidFill>
                <a:latin typeface="Poppins Bold"/>
              </a:rPr>
              <a:t>FRAMEWORK &amp; LIBRARY</a:t>
            </a:r>
          </a:p>
        </p:txBody>
      </p:sp>
      <p:sp>
        <p:nvSpPr>
          <p:cNvPr name="TextBox 12" id="12"/>
          <p:cNvSpPr txBox="true"/>
          <p:nvPr/>
        </p:nvSpPr>
        <p:spPr>
          <a:xfrm rot="0">
            <a:off x="2049017" y="3151993"/>
            <a:ext cx="6074666" cy="2628333"/>
          </a:xfrm>
          <a:prstGeom prst="rect">
            <a:avLst/>
          </a:prstGeom>
        </p:spPr>
        <p:txBody>
          <a:bodyPr anchor="t" rtlCol="false" tIns="0" lIns="0" bIns="0" rIns="0">
            <a:spAutoFit/>
          </a:bodyPr>
          <a:lstStyle/>
          <a:p>
            <a:pPr algn="just">
              <a:lnSpc>
                <a:spcPts val="2609"/>
              </a:lnSpc>
            </a:pPr>
            <a:r>
              <a:rPr lang="en-US" sz="2485">
                <a:solidFill>
                  <a:srgbClr val="2E8153"/>
                </a:solidFill>
                <a:latin typeface="Poppins"/>
              </a:rPr>
              <a:t>Integrasi Leaflat pada fitur titik kesuburan tanah digunakan untuk memetakan dan  menampilkan data kesuburan tanah dalam bentuk maps.  Dengan ini, pengguna dapat melihat dan menganalisis informasi kesuburan tanah secara visual dan mudah.</a:t>
            </a:r>
          </a:p>
        </p:txBody>
      </p:sp>
      <p:sp>
        <p:nvSpPr>
          <p:cNvPr name="TextBox 13" id="13"/>
          <p:cNvSpPr txBox="true"/>
          <p:nvPr/>
        </p:nvSpPr>
        <p:spPr>
          <a:xfrm rot="0">
            <a:off x="3995797" y="2335337"/>
            <a:ext cx="2181105" cy="581025"/>
          </a:xfrm>
          <a:prstGeom prst="rect">
            <a:avLst/>
          </a:prstGeom>
        </p:spPr>
        <p:txBody>
          <a:bodyPr anchor="t" rtlCol="false" tIns="0" lIns="0" bIns="0" rIns="0">
            <a:spAutoFit/>
          </a:bodyPr>
          <a:lstStyle/>
          <a:p>
            <a:pPr algn="ctr">
              <a:lnSpc>
                <a:spcPts val="4199"/>
              </a:lnSpc>
            </a:pPr>
            <a:r>
              <a:rPr lang="en-US" sz="3999">
                <a:solidFill>
                  <a:srgbClr val="16A34A"/>
                </a:solidFill>
                <a:latin typeface="Poppins Bold"/>
              </a:rPr>
              <a:t>LEAFLAT</a:t>
            </a:r>
          </a:p>
        </p:txBody>
      </p:sp>
      <p:sp>
        <p:nvSpPr>
          <p:cNvPr name="Freeform 14" id="14"/>
          <p:cNvSpPr/>
          <p:nvPr/>
        </p:nvSpPr>
        <p:spPr>
          <a:xfrm flipH="false" flipV="false" rot="0">
            <a:off x="9604523" y="1601817"/>
            <a:ext cx="8115300" cy="4859036"/>
          </a:xfrm>
          <a:custGeom>
            <a:avLst/>
            <a:gdLst/>
            <a:ahLst/>
            <a:cxnLst/>
            <a:rect r="r" b="b" t="t" l="l"/>
            <a:pathLst>
              <a:path h="4859036" w="8115300">
                <a:moveTo>
                  <a:pt x="0" y="0"/>
                </a:moveTo>
                <a:lnTo>
                  <a:pt x="8115300" y="0"/>
                </a:lnTo>
                <a:lnTo>
                  <a:pt x="8115300" y="4859036"/>
                </a:lnTo>
                <a:lnTo>
                  <a:pt x="0" y="485903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5" id="15"/>
          <p:cNvSpPr txBox="true"/>
          <p:nvPr/>
        </p:nvSpPr>
        <p:spPr>
          <a:xfrm rot="0">
            <a:off x="10624840" y="3151993"/>
            <a:ext cx="6074666" cy="2304519"/>
          </a:xfrm>
          <a:prstGeom prst="rect">
            <a:avLst/>
          </a:prstGeom>
        </p:spPr>
        <p:txBody>
          <a:bodyPr anchor="t" rtlCol="false" tIns="0" lIns="0" bIns="0" rIns="0">
            <a:spAutoFit/>
          </a:bodyPr>
          <a:lstStyle/>
          <a:p>
            <a:pPr algn="just">
              <a:lnSpc>
                <a:spcPts val="2609"/>
              </a:lnSpc>
            </a:pPr>
            <a:r>
              <a:rPr lang="en-US" sz="2485">
                <a:solidFill>
                  <a:srgbClr val="2E8153"/>
                </a:solidFill>
                <a:latin typeface="Poppins"/>
              </a:rPr>
              <a:t>Laravel Breeze digunakan untuk mengimplementasikan fitur autentikasi, seperti login, registrasi, dan manajemen pengguna yang lebih cepat dan mudah. Implementasi ini memastikan keamanan dan efisiensi.</a:t>
            </a:r>
          </a:p>
        </p:txBody>
      </p:sp>
      <p:sp>
        <p:nvSpPr>
          <p:cNvPr name="TextBox 16" id="16"/>
          <p:cNvSpPr txBox="true"/>
          <p:nvPr/>
        </p:nvSpPr>
        <p:spPr>
          <a:xfrm rot="0">
            <a:off x="11715787" y="2335337"/>
            <a:ext cx="4283089" cy="581025"/>
          </a:xfrm>
          <a:prstGeom prst="rect">
            <a:avLst/>
          </a:prstGeom>
        </p:spPr>
        <p:txBody>
          <a:bodyPr anchor="t" rtlCol="false" tIns="0" lIns="0" bIns="0" rIns="0">
            <a:spAutoFit/>
          </a:bodyPr>
          <a:lstStyle/>
          <a:p>
            <a:pPr algn="ctr">
              <a:lnSpc>
                <a:spcPts val="4199"/>
              </a:lnSpc>
            </a:pPr>
            <a:r>
              <a:rPr lang="en-US" sz="3999">
                <a:solidFill>
                  <a:srgbClr val="16A34A"/>
                </a:solidFill>
                <a:latin typeface="Poppins Bold"/>
              </a:rPr>
              <a:t>LARAVEL BREEZE</a:t>
            </a:r>
          </a:p>
        </p:txBody>
      </p:sp>
      <p:sp>
        <p:nvSpPr>
          <p:cNvPr name="Freeform 17" id="17"/>
          <p:cNvSpPr/>
          <p:nvPr/>
        </p:nvSpPr>
        <p:spPr>
          <a:xfrm flipH="false" flipV="false" rot="0">
            <a:off x="5546873" y="5751751"/>
            <a:ext cx="8115300" cy="4859036"/>
          </a:xfrm>
          <a:custGeom>
            <a:avLst/>
            <a:gdLst/>
            <a:ahLst/>
            <a:cxnLst/>
            <a:rect r="r" b="b" t="t" l="l"/>
            <a:pathLst>
              <a:path h="4859036" w="8115300">
                <a:moveTo>
                  <a:pt x="0" y="0"/>
                </a:moveTo>
                <a:lnTo>
                  <a:pt x="8115300" y="0"/>
                </a:lnTo>
                <a:lnTo>
                  <a:pt x="8115300" y="4859036"/>
                </a:lnTo>
                <a:lnTo>
                  <a:pt x="0" y="485903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8" id="18"/>
          <p:cNvSpPr txBox="true"/>
          <p:nvPr/>
        </p:nvSpPr>
        <p:spPr>
          <a:xfrm rot="0">
            <a:off x="6567190" y="7301927"/>
            <a:ext cx="6074666" cy="2628333"/>
          </a:xfrm>
          <a:prstGeom prst="rect">
            <a:avLst/>
          </a:prstGeom>
        </p:spPr>
        <p:txBody>
          <a:bodyPr anchor="t" rtlCol="false" tIns="0" lIns="0" bIns="0" rIns="0">
            <a:spAutoFit/>
          </a:bodyPr>
          <a:lstStyle/>
          <a:p>
            <a:pPr algn="just">
              <a:lnSpc>
                <a:spcPts val="2609"/>
              </a:lnSpc>
            </a:pPr>
            <a:r>
              <a:rPr lang="en-US" sz="2485">
                <a:solidFill>
                  <a:srgbClr val="2E8153"/>
                </a:solidFill>
                <a:latin typeface="Poppins"/>
              </a:rPr>
              <a:t>ApexCharts digunakan pada fitur harga pasar untuk menampilkan visualisasi grafik harga setiap komoditas pertanian secara dinamis dan menarik bagi pengguna. Integrasi ini memastikan data yang ditampilkan selalu up-to-date dan informatif mengenai tren harga pasar</a:t>
            </a:r>
          </a:p>
        </p:txBody>
      </p:sp>
      <p:sp>
        <p:nvSpPr>
          <p:cNvPr name="TextBox 19" id="19"/>
          <p:cNvSpPr txBox="true"/>
          <p:nvPr/>
        </p:nvSpPr>
        <p:spPr>
          <a:xfrm rot="0">
            <a:off x="7846924" y="6548015"/>
            <a:ext cx="3515198" cy="581025"/>
          </a:xfrm>
          <a:prstGeom prst="rect">
            <a:avLst/>
          </a:prstGeom>
        </p:spPr>
        <p:txBody>
          <a:bodyPr anchor="t" rtlCol="false" tIns="0" lIns="0" bIns="0" rIns="0">
            <a:spAutoFit/>
          </a:bodyPr>
          <a:lstStyle/>
          <a:p>
            <a:pPr algn="ctr">
              <a:lnSpc>
                <a:spcPts val="4199"/>
              </a:lnSpc>
            </a:pPr>
            <a:r>
              <a:rPr lang="en-US" sz="3999">
                <a:solidFill>
                  <a:srgbClr val="16A34A"/>
                </a:solidFill>
                <a:latin typeface="Poppins Bold"/>
              </a:rPr>
              <a:t>APEXCHARTS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EABD"/>
        </a:solidFill>
      </p:bgPr>
    </p:bg>
    <p:spTree>
      <p:nvGrpSpPr>
        <p:cNvPr id="1" name=""/>
        <p:cNvGrpSpPr/>
        <p:nvPr/>
      </p:nvGrpSpPr>
      <p:grpSpPr>
        <a:xfrm>
          <a:off x="0" y="0"/>
          <a:ext cx="0" cy="0"/>
          <a:chOff x="0" y="0"/>
          <a:chExt cx="0" cy="0"/>
        </a:xfrm>
      </p:grpSpPr>
      <p:sp>
        <p:nvSpPr>
          <p:cNvPr name="Freeform 2" id="2"/>
          <p:cNvSpPr/>
          <p:nvPr/>
        </p:nvSpPr>
        <p:spPr>
          <a:xfrm flipH="true" flipV="false" rot="0">
            <a:off x="-1287940" y="3706842"/>
            <a:ext cx="3971499" cy="1087198"/>
          </a:xfrm>
          <a:custGeom>
            <a:avLst/>
            <a:gdLst/>
            <a:ahLst/>
            <a:cxnLst/>
            <a:rect r="r" b="b" t="t" l="l"/>
            <a:pathLst>
              <a:path h="1087198" w="3971499">
                <a:moveTo>
                  <a:pt x="3971499" y="0"/>
                </a:moveTo>
                <a:lnTo>
                  <a:pt x="0" y="0"/>
                </a:lnTo>
                <a:lnTo>
                  <a:pt x="0" y="1087198"/>
                </a:lnTo>
                <a:lnTo>
                  <a:pt x="3971499" y="1087198"/>
                </a:lnTo>
                <a:lnTo>
                  <a:pt x="39714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37434" y="322544"/>
            <a:ext cx="3450566" cy="2057400"/>
          </a:xfrm>
          <a:custGeom>
            <a:avLst/>
            <a:gdLst/>
            <a:ahLst/>
            <a:cxnLst/>
            <a:rect r="r" b="b" t="t" l="l"/>
            <a:pathLst>
              <a:path h="2057400" w="3450566">
                <a:moveTo>
                  <a:pt x="0" y="0"/>
                </a:moveTo>
                <a:lnTo>
                  <a:pt x="3450566" y="0"/>
                </a:lnTo>
                <a:lnTo>
                  <a:pt x="3450566"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4837434" y="6500541"/>
            <a:ext cx="3450566" cy="2057400"/>
          </a:xfrm>
          <a:custGeom>
            <a:avLst/>
            <a:gdLst/>
            <a:ahLst/>
            <a:cxnLst/>
            <a:rect r="r" b="b" t="t" l="l"/>
            <a:pathLst>
              <a:path h="2057400" w="3450566">
                <a:moveTo>
                  <a:pt x="3450566" y="0"/>
                </a:moveTo>
                <a:lnTo>
                  <a:pt x="0" y="0"/>
                </a:lnTo>
                <a:lnTo>
                  <a:pt x="0" y="2057400"/>
                </a:lnTo>
                <a:lnTo>
                  <a:pt x="3450566" y="2057400"/>
                </a:lnTo>
                <a:lnTo>
                  <a:pt x="345056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872401" y="0"/>
            <a:ext cx="1495350" cy="910804"/>
          </a:xfrm>
          <a:custGeom>
            <a:avLst/>
            <a:gdLst/>
            <a:ahLst/>
            <a:cxnLst/>
            <a:rect r="r" b="b" t="t" l="l"/>
            <a:pathLst>
              <a:path h="910804" w="1495350">
                <a:moveTo>
                  <a:pt x="0" y="0"/>
                </a:moveTo>
                <a:lnTo>
                  <a:pt x="1495350" y="0"/>
                </a:lnTo>
                <a:lnTo>
                  <a:pt x="1495350" y="910804"/>
                </a:lnTo>
                <a:lnTo>
                  <a:pt x="0" y="910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673052" y="1028700"/>
            <a:ext cx="2194241" cy="1005361"/>
          </a:xfrm>
          <a:custGeom>
            <a:avLst/>
            <a:gdLst/>
            <a:ahLst/>
            <a:cxnLst/>
            <a:rect r="r" b="b" t="t" l="l"/>
            <a:pathLst>
              <a:path h="1005361" w="2194241">
                <a:moveTo>
                  <a:pt x="0" y="0"/>
                </a:moveTo>
                <a:lnTo>
                  <a:pt x="2194241" y="0"/>
                </a:lnTo>
                <a:lnTo>
                  <a:pt x="2194241" y="1005361"/>
                </a:lnTo>
                <a:lnTo>
                  <a:pt x="0" y="10053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195592" y="391614"/>
            <a:ext cx="1390465" cy="637086"/>
          </a:xfrm>
          <a:custGeom>
            <a:avLst/>
            <a:gdLst/>
            <a:ahLst/>
            <a:cxnLst/>
            <a:rect r="r" b="b" t="t" l="l"/>
            <a:pathLst>
              <a:path h="637086" w="1390465">
                <a:moveTo>
                  <a:pt x="0" y="0"/>
                </a:moveTo>
                <a:lnTo>
                  <a:pt x="1390464" y="0"/>
                </a:lnTo>
                <a:lnTo>
                  <a:pt x="1390464" y="637086"/>
                </a:lnTo>
                <a:lnTo>
                  <a:pt x="0" y="6370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2372479" y="391614"/>
            <a:ext cx="7263303" cy="1988329"/>
          </a:xfrm>
          <a:custGeom>
            <a:avLst/>
            <a:gdLst/>
            <a:ahLst/>
            <a:cxnLst/>
            <a:rect r="r" b="b" t="t" l="l"/>
            <a:pathLst>
              <a:path h="1988329" w="7263303">
                <a:moveTo>
                  <a:pt x="0" y="0"/>
                </a:moveTo>
                <a:lnTo>
                  <a:pt x="7263303" y="0"/>
                </a:lnTo>
                <a:lnTo>
                  <a:pt x="7263303" y="1988330"/>
                </a:lnTo>
                <a:lnTo>
                  <a:pt x="0" y="1988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6078063" y="-129143"/>
            <a:ext cx="3065937" cy="839300"/>
          </a:xfrm>
          <a:custGeom>
            <a:avLst/>
            <a:gdLst/>
            <a:ahLst/>
            <a:cxnLst/>
            <a:rect r="r" b="b" t="t" l="l"/>
            <a:pathLst>
              <a:path h="839300" w="3065937">
                <a:moveTo>
                  <a:pt x="3065937" y="0"/>
                </a:moveTo>
                <a:lnTo>
                  <a:pt x="0" y="0"/>
                </a:lnTo>
                <a:lnTo>
                  <a:pt x="0" y="839300"/>
                </a:lnTo>
                <a:lnTo>
                  <a:pt x="3065937" y="839300"/>
                </a:lnTo>
                <a:lnTo>
                  <a:pt x="306593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4975251" y="2659986"/>
            <a:ext cx="4568098" cy="2093711"/>
          </a:xfrm>
          <a:custGeom>
            <a:avLst/>
            <a:gdLst/>
            <a:ahLst/>
            <a:cxnLst/>
            <a:rect r="r" b="b" t="t" l="l"/>
            <a:pathLst>
              <a:path h="2093711" w="4568098">
                <a:moveTo>
                  <a:pt x="0" y="0"/>
                </a:moveTo>
                <a:lnTo>
                  <a:pt x="4568098" y="0"/>
                </a:lnTo>
                <a:lnTo>
                  <a:pt x="4568098" y="2093712"/>
                </a:lnTo>
                <a:lnTo>
                  <a:pt x="0" y="209371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315910" y="6970126"/>
            <a:ext cx="6393973" cy="3316874"/>
          </a:xfrm>
          <a:custGeom>
            <a:avLst/>
            <a:gdLst/>
            <a:ahLst/>
            <a:cxnLst/>
            <a:rect r="r" b="b" t="t" l="l"/>
            <a:pathLst>
              <a:path h="3316874" w="6393973">
                <a:moveTo>
                  <a:pt x="0" y="0"/>
                </a:moveTo>
                <a:lnTo>
                  <a:pt x="6393973" y="0"/>
                </a:lnTo>
                <a:lnTo>
                  <a:pt x="6393973" y="3316874"/>
                </a:lnTo>
                <a:lnTo>
                  <a:pt x="0" y="3316874"/>
                </a:lnTo>
                <a:lnTo>
                  <a:pt x="0" y="0"/>
                </a:lnTo>
                <a:close/>
              </a:path>
            </a:pathLst>
          </a:custGeom>
          <a:blipFill>
            <a:blip r:embed="rId12"/>
            <a:stretch>
              <a:fillRect l="0" t="0" r="0" b="0"/>
            </a:stretch>
          </a:blipFill>
        </p:spPr>
      </p:sp>
      <p:sp>
        <p:nvSpPr>
          <p:cNvPr name="Freeform 12" id="12"/>
          <p:cNvSpPr/>
          <p:nvPr/>
        </p:nvSpPr>
        <p:spPr>
          <a:xfrm flipH="false" flipV="false" rot="0">
            <a:off x="5586056" y="6873768"/>
            <a:ext cx="6765474" cy="3509590"/>
          </a:xfrm>
          <a:custGeom>
            <a:avLst/>
            <a:gdLst/>
            <a:ahLst/>
            <a:cxnLst/>
            <a:rect r="r" b="b" t="t" l="l"/>
            <a:pathLst>
              <a:path h="3509590" w="6765474">
                <a:moveTo>
                  <a:pt x="0" y="0"/>
                </a:moveTo>
                <a:lnTo>
                  <a:pt x="6765475" y="0"/>
                </a:lnTo>
                <a:lnTo>
                  <a:pt x="6765475" y="3509590"/>
                </a:lnTo>
                <a:lnTo>
                  <a:pt x="0" y="3509590"/>
                </a:lnTo>
                <a:lnTo>
                  <a:pt x="0" y="0"/>
                </a:lnTo>
                <a:close/>
              </a:path>
            </a:pathLst>
          </a:custGeom>
          <a:blipFill>
            <a:blip r:embed="rId12"/>
            <a:stretch>
              <a:fillRect l="0" t="0" r="0" b="0"/>
            </a:stretch>
          </a:blipFill>
        </p:spPr>
      </p:sp>
      <p:sp>
        <p:nvSpPr>
          <p:cNvPr name="Freeform 13" id="13"/>
          <p:cNvSpPr/>
          <p:nvPr/>
        </p:nvSpPr>
        <p:spPr>
          <a:xfrm flipH="false" flipV="false" rot="0">
            <a:off x="11956086" y="7066485"/>
            <a:ext cx="6393973" cy="3316874"/>
          </a:xfrm>
          <a:custGeom>
            <a:avLst/>
            <a:gdLst/>
            <a:ahLst/>
            <a:cxnLst/>
            <a:rect r="r" b="b" t="t" l="l"/>
            <a:pathLst>
              <a:path h="3316874" w="6393973">
                <a:moveTo>
                  <a:pt x="0" y="0"/>
                </a:moveTo>
                <a:lnTo>
                  <a:pt x="6393973" y="0"/>
                </a:lnTo>
                <a:lnTo>
                  <a:pt x="6393973" y="3316873"/>
                </a:lnTo>
                <a:lnTo>
                  <a:pt x="0" y="3316873"/>
                </a:lnTo>
                <a:lnTo>
                  <a:pt x="0" y="0"/>
                </a:lnTo>
                <a:close/>
              </a:path>
            </a:pathLst>
          </a:custGeom>
          <a:blipFill>
            <a:blip r:embed="rId12"/>
            <a:stretch>
              <a:fillRect l="0" t="0" r="0" b="0"/>
            </a:stretch>
          </a:blipFill>
        </p:spPr>
      </p:sp>
      <p:sp>
        <p:nvSpPr>
          <p:cNvPr name="TextBox 14" id="14"/>
          <p:cNvSpPr txBox="true"/>
          <p:nvPr/>
        </p:nvSpPr>
        <p:spPr>
          <a:xfrm rot="0">
            <a:off x="5866621" y="843436"/>
            <a:ext cx="6554758" cy="1190607"/>
          </a:xfrm>
          <a:prstGeom prst="rect">
            <a:avLst/>
          </a:prstGeom>
        </p:spPr>
        <p:txBody>
          <a:bodyPr anchor="t" rtlCol="false" tIns="0" lIns="0" bIns="0" rIns="0">
            <a:spAutoFit/>
          </a:bodyPr>
          <a:lstStyle/>
          <a:p>
            <a:pPr algn="l">
              <a:lnSpc>
                <a:spcPts val="8400"/>
              </a:lnSpc>
            </a:pPr>
            <a:r>
              <a:rPr lang="en-US" sz="8000">
                <a:solidFill>
                  <a:srgbClr val="2E8153"/>
                </a:solidFill>
                <a:latin typeface="Poppins Bold"/>
              </a:rPr>
              <a:t>FITUR-FITUR </a:t>
            </a:r>
          </a:p>
        </p:txBody>
      </p:sp>
      <p:sp>
        <p:nvSpPr>
          <p:cNvPr name="Freeform 15" id="15"/>
          <p:cNvSpPr/>
          <p:nvPr/>
        </p:nvSpPr>
        <p:spPr>
          <a:xfrm flipH="false" flipV="false" rot="0">
            <a:off x="2661365" y="2689086"/>
            <a:ext cx="5849384" cy="5366809"/>
          </a:xfrm>
          <a:custGeom>
            <a:avLst/>
            <a:gdLst/>
            <a:ahLst/>
            <a:cxnLst/>
            <a:rect r="r" b="b" t="t" l="l"/>
            <a:pathLst>
              <a:path h="5366809" w="5849384">
                <a:moveTo>
                  <a:pt x="0" y="0"/>
                </a:moveTo>
                <a:lnTo>
                  <a:pt x="5849383" y="0"/>
                </a:lnTo>
                <a:lnTo>
                  <a:pt x="5849383" y="5366809"/>
                </a:lnTo>
                <a:lnTo>
                  <a:pt x="0" y="536680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6" id="16"/>
          <p:cNvSpPr txBox="true"/>
          <p:nvPr/>
        </p:nvSpPr>
        <p:spPr>
          <a:xfrm rot="0">
            <a:off x="2850705" y="3485077"/>
            <a:ext cx="1098469" cy="576395"/>
          </a:xfrm>
          <a:prstGeom prst="rect">
            <a:avLst/>
          </a:prstGeom>
        </p:spPr>
        <p:txBody>
          <a:bodyPr anchor="t" rtlCol="false" tIns="0" lIns="0" bIns="0" rIns="0">
            <a:spAutoFit/>
          </a:bodyPr>
          <a:lstStyle/>
          <a:p>
            <a:pPr algn="ctr">
              <a:lnSpc>
                <a:spcPts val="4177"/>
              </a:lnSpc>
            </a:pPr>
            <a:r>
              <a:rPr lang="en-US" sz="3978">
                <a:solidFill>
                  <a:srgbClr val="2E8153"/>
                </a:solidFill>
                <a:latin typeface="Poppins Bold"/>
              </a:rPr>
              <a:t>1.</a:t>
            </a:r>
          </a:p>
        </p:txBody>
      </p:sp>
      <p:sp>
        <p:nvSpPr>
          <p:cNvPr name="TextBox 17" id="17"/>
          <p:cNvSpPr txBox="true"/>
          <p:nvPr/>
        </p:nvSpPr>
        <p:spPr>
          <a:xfrm rot="0">
            <a:off x="4107493" y="3706599"/>
            <a:ext cx="4058012" cy="3430878"/>
          </a:xfrm>
          <a:prstGeom prst="rect">
            <a:avLst/>
          </a:prstGeom>
        </p:spPr>
        <p:txBody>
          <a:bodyPr anchor="t" rtlCol="false" tIns="0" lIns="0" bIns="0" rIns="0">
            <a:spAutoFit/>
          </a:bodyPr>
          <a:lstStyle/>
          <a:p>
            <a:pPr algn="just">
              <a:lnSpc>
                <a:spcPts val="3046"/>
              </a:lnSpc>
              <a:spcBef>
                <a:spcPct val="0"/>
              </a:spcBef>
            </a:pPr>
            <a:r>
              <a:rPr lang="en-US" sz="2176">
                <a:solidFill>
                  <a:srgbClr val="2E8153"/>
                </a:solidFill>
                <a:latin typeface="Arialle"/>
              </a:rPr>
              <a:t>Fitur ini memberikan wawasan mendalam mengenai pertanian modern kepada pengguna dalam bentuk video. Konten video ini bisa berupa demonstrasi praktis, wawancara dengan ahli, atau animasi yang menjelaskan konsep kompleks dengan cara yang mudah dipahami.</a:t>
            </a:r>
          </a:p>
        </p:txBody>
      </p:sp>
      <p:sp>
        <p:nvSpPr>
          <p:cNvPr name="TextBox 18" id="18"/>
          <p:cNvSpPr txBox="true"/>
          <p:nvPr/>
        </p:nvSpPr>
        <p:spPr>
          <a:xfrm rot="0">
            <a:off x="3762250" y="2965883"/>
            <a:ext cx="4403255" cy="514350"/>
          </a:xfrm>
          <a:prstGeom prst="rect">
            <a:avLst/>
          </a:prstGeom>
        </p:spPr>
        <p:txBody>
          <a:bodyPr anchor="t" rtlCol="false" tIns="0" lIns="0" bIns="0" rIns="0">
            <a:spAutoFit/>
          </a:bodyPr>
          <a:lstStyle/>
          <a:p>
            <a:pPr algn="ctr">
              <a:lnSpc>
                <a:spcPts val="4199"/>
              </a:lnSpc>
              <a:spcBef>
                <a:spcPct val="0"/>
              </a:spcBef>
            </a:pPr>
            <a:r>
              <a:rPr lang="en-US" sz="2999">
                <a:solidFill>
                  <a:srgbClr val="16A34A"/>
                </a:solidFill>
                <a:latin typeface="Arialle Bold"/>
              </a:rPr>
              <a:t>KURSUS</a:t>
            </a:r>
          </a:p>
        </p:txBody>
      </p:sp>
      <p:sp>
        <p:nvSpPr>
          <p:cNvPr name="Freeform 19" id="19"/>
          <p:cNvSpPr/>
          <p:nvPr/>
        </p:nvSpPr>
        <p:spPr>
          <a:xfrm flipH="false" flipV="false" rot="0">
            <a:off x="9496687" y="2689086"/>
            <a:ext cx="5849384" cy="5366809"/>
          </a:xfrm>
          <a:custGeom>
            <a:avLst/>
            <a:gdLst/>
            <a:ahLst/>
            <a:cxnLst/>
            <a:rect r="r" b="b" t="t" l="l"/>
            <a:pathLst>
              <a:path h="5366809" w="5849384">
                <a:moveTo>
                  <a:pt x="0" y="0"/>
                </a:moveTo>
                <a:lnTo>
                  <a:pt x="5849384" y="0"/>
                </a:lnTo>
                <a:lnTo>
                  <a:pt x="5849384" y="5366809"/>
                </a:lnTo>
                <a:lnTo>
                  <a:pt x="0" y="536680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0" id="20"/>
          <p:cNvSpPr txBox="true"/>
          <p:nvPr/>
        </p:nvSpPr>
        <p:spPr>
          <a:xfrm rot="0">
            <a:off x="9686028" y="3485077"/>
            <a:ext cx="1098469" cy="576395"/>
          </a:xfrm>
          <a:prstGeom prst="rect">
            <a:avLst/>
          </a:prstGeom>
        </p:spPr>
        <p:txBody>
          <a:bodyPr anchor="t" rtlCol="false" tIns="0" lIns="0" bIns="0" rIns="0">
            <a:spAutoFit/>
          </a:bodyPr>
          <a:lstStyle/>
          <a:p>
            <a:pPr algn="ctr">
              <a:lnSpc>
                <a:spcPts val="4177"/>
              </a:lnSpc>
            </a:pPr>
            <a:r>
              <a:rPr lang="en-US" sz="3978">
                <a:solidFill>
                  <a:srgbClr val="2E8153"/>
                </a:solidFill>
                <a:latin typeface="Poppins Bold"/>
              </a:rPr>
              <a:t>2.</a:t>
            </a:r>
          </a:p>
        </p:txBody>
      </p:sp>
      <p:sp>
        <p:nvSpPr>
          <p:cNvPr name="TextBox 21" id="21"/>
          <p:cNvSpPr txBox="true"/>
          <p:nvPr/>
        </p:nvSpPr>
        <p:spPr>
          <a:xfrm rot="0">
            <a:off x="11055823" y="3706599"/>
            <a:ext cx="4009044" cy="3049878"/>
          </a:xfrm>
          <a:prstGeom prst="rect">
            <a:avLst/>
          </a:prstGeom>
        </p:spPr>
        <p:txBody>
          <a:bodyPr anchor="t" rtlCol="false" tIns="0" lIns="0" bIns="0" rIns="0">
            <a:spAutoFit/>
          </a:bodyPr>
          <a:lstStyle/>
          <a:p>
            <a:pPr algn="just">
              <a:lnSpc>
                <a:spcPts val="3046"/>
              </a:lnSpc>
              <a:spcBef>
                <a:spcPct val="0"/>
              </a:spcBef>
            </a:pPr>
            <a:r>
              <a:rPr lang="en-US" sz="2176">
                <a:solidFill>
                  <a:srgbClr val="2E8153"/>
                </a:solidFill>
                <a:latin typeface="Arialle"/>
              </a:rPr>
              <a:t>Fitur ini menampilkan setiap produk yang dilengkapi dengan informasi penting seperti nama, kategori, harga, dan penilaian pengguna terhadap produk. Selain itu juga, terdapat opsi untuk menghubungi penjual langsung melalui Whatsapp.</a:t>
            </a:r>
          </a:p>
        </p:txBody>
      </p:sp>
      <p:sp>
        <p:nvSpPr>
          <p:cNvPr name="TextBox 22" id="22"/>
          <p:cNvSpPr txBox="true"/>
          <p:nvPr/>
        </p:nvSpPr>
        <p:spPr>
          <a:xfrm rot="0">
            <a:off x="10661612" y="3002423"/>
            <a:ext cx="4403255" cy="514350"/>
          </a:xfrm>
          <a:prstGeom prst="rect">
            <a:avLst/>
          </a:prstGeom>
        </p:spPr>
        <p:txBody>
          <a:bodyPr anchor="t" rtlCol="false" tIns="0" lIns="0" bIns="0" rIns="0">
            <a:spAutoFit/>
          </a:bodyPr>
          <a:lstStyle/>
          <a:p>
            <a:pPr algn="ctr">
              <a:lnSpc>
                <a:spcPts val="4199"/>
              </a:lnSpc>
              <a:spcBef>
                <a:spcPct val="0"/>
              </a:spcBef>
            </a:pPr>
            <a:r>
              <a:rPr lang="en-US" sz="2999">
                <a:solidFill>
                  <a:srgbClr val="16A34A"/>
                </a:solidFill>
                <a:latin typeface="Arialle Bold"/>
              </a:rPr>
              <a:t>TOKO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EABD"/>
        </a:solidFill>
      </p:bgPr>
    </p:bg>
    <p:spTree>
      <p:nvGrpSpPr>
        <p:cNvPr id="1" name=""/>
        <p:cNvGrpSpPr/>
        <p:nvPr/>
      </p:nvGrpSpPr>
      <p:grpSpPr>
        <a:xfrm>
          <a:off x="0" y="0"/>
          <a:ext cx="0" cy="0"/>
          <a:chOff x="0" y="0"/>
          <a:chExt cx="0" cy="0"/>
        </a:xfrm>
      </p:grpSpPr>
      <p:sp>
        <p:nvSpPr>
          <p:cNvPr name="Freeform 2" id="2"/>
          <p:cNvSpPr/>
          <p:nvPr/>
        </p:nvSpPr>
        <p:spPr>
          <a:xfrm flipH="true" flipV="false" rot="0">
            <a:off x="-1287940" y="3706842"/>
            <a:ext cx="3971499" cy="1087198"/>
          </a:xfrm>
          <a:custGeom>
            <a:avLst/>
            <a:gdLst/>
            <a:ahLst/>
            <a:cxnLst/>
            <a:rect r="r" b="b" t="t" l="l"/>
            <a:pathLst>
              <a:path h="1087198" w="3971499">
                <a:moveTo>
                  <a:pt x="3971499" y="0"/>
                </a:moveTo>
                <a:lnTo>
                  <a:pt x="0" y="0"/>
                </a:lnTo>
                <a:lnTo>
                  <a:pt x="0" y="1087198"/>
                </a:lnTo>
                <a:lnTo>
                  <a:pt x="3971499" y="1087198"/>
                </a:lnTo>
                <a:lnTo>
                  <a:pt x="39714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37434" y="322544"/>
            <a:ext cx="3450566" cy="2057400"/>
          </a:xfrm>
          <a:custGeom>
            <a:avLst/>
            <a:gdLst/>
            <a:ahLst/>
            <a:cxnLst/>
            <a:rect r="r" b="b" t="t" l="l"/>
            <a:pathLst>
              <a:path h="2057400" w="3450566">
                <a:moveTo>
                  <a:pt x="0" y="0"/>
                </a:moveTo>
                <a:lnTo>
                  <a:pt x="3450566" y="0"/>
                </a:lnTo>
                <a:lnTo>
                  <a:pt x="3450566"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4837434" y="6500541"/>
            <a:ext cx="3450566" cy="2057400"/>
          </a:xfrm>
          <a:custGeom>
            <a:avLst/>
            <a:gdLst/>
            <a:ahLst/>
            <a:cxnLst/>
            <a:rect r="r" b="b" t="t" l="l"/>
            <a:pathLst>
              <a:path h="2057400" w="3450566">
                <a:moveTo>
                  <a:pt x="3450566" y="0"/>
                </a:moveTo>
                <a:lnTo>
                  <a:pt x="0" y="0"/>
                </a:lnTo>
                <a:lnTo>
                  <a:pt x="0" y="2057400"/>
                </a:lnTo>
                <a:lnTo>
                  <a:pt x="3450566" y="2057400"/>
                </a:lnTo>
                <a:lnTo>
                  <a:pt x="345056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872401" y="0"/>
            <a:ext cx="1495350" cy="910804"/>
          </a:xfrm>
          <a:custGeom>
            <a:avLst/>
            <a:gdLst/>
            <a:ahLst/>
            <a:cxnLst/>
            <a:rect r="r" b="b" t="t" l="l"/>
            <a:pathLst>
              <a:path h="910804" w="1495350">
                <a:moveTo>
                  <a:pt x="0" y="0"/>
                </a:moveTo>
                <a:lnTo>
                  <a:pt x="1495350" y="0"/>
                </a:lnTo>
                <a:lnTo>
                  <a:pt x="1495350" y="910804"/>
                </a:lnTo>
                <a:lnTo>
                  <a:pt x="0" y="9108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673052" y="1028700"/>
            <a:ext cx="2194241" cy="1005361"/>
          </a:xfrm>
          <a:custGeom>
            <a:avLst/>
            <a:gdLst/>
            <a:ahLst/>
            <a:cxnLst/>
            <a:rect r="r" b="b" t="t" l="l"/>
            <a:pathLst>
              <a:path h="1005361" w="2194241">
                <a:moveTo>
                  <a:pt x="0" y="0"/>
                </a:moveTo>
                <a:lnTo>
                  <a:pt x="2194241" y="0"/>
                </a:lnTo>
                <a:lnTo>
                  <a:pt x="2194241" y="1005361"/>
                </a:lnTo>
                <a:lnTo>
                  <a:pt x="0" y="10053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195592" y="391614"/>
            <a:ext cx="1390465" cy="637086"/>
          </a:xfrm>
          <a:custGeom>
            <a:avLst/>
            <a:gdLst/>
            <a:ahLst/>
            <a:cxnLst/>
            <a:rect r="r" b="b" t="t" l="l"/>
            <a:pathLst>
              <a:path h="637086" w="1390465">
                <a:moveTo>
                  <a:pt x="0" y="0"/>
                </a:moveTo>
                <a:lnTo>
                  <a:pt x="1390464" y="0"/>
                </a:lnTo>
                <a:lnTo>
                  <a:pt x="1390464" y="637086"/>
                </a:lnTo>
                <a:lnTo>
                  <a:pt x="0" y="6370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2372479" y="391614"/>
            <a:ext cx="7263303" cy="1988329"/>
          </a:xfrm>
          <a:custGeom>
            <a:avLst/>
            <a:gdLst/>
            <a:ahLst/>
            <a:cxnLst/>
            <a:rect r="r" b="b" t="t" l="l"/>
            <a:pathLst>
              <a:path h="1988329" w="7263303">
                <a:moveTo>
                  <a:pt x="0" y="0"/>
                </a:moveTo>
                <a:lnTo>
                  <a:pt x="7263303" y="0"/>
                </a:lnTo>
                <a:lnTo>
                  <a:pt x="7263303" y="1988330"/>
                </a:lnTo>
                <a:lnTo>
                  <a:pt x="0" y="1988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6078063" y="-129143"/>
            <a:ext cx="3065937" cy="839300"/>
          </a:xfrm>
          <a:custGeom>
            <a:avLst/>
            <a:gdLst/>
            <a:ahLst/>
            <a:cxnLst/>
            <a:rect r="r" b="b" t="t" l="l"/>
            <a:pathLst>
              <a:path h="839300" w="3065937">
                <a:moveTo>
                  <a:pt x="3065937" y="0"/>
                </a:moveTo>
                <a:lnTo>
                  <a:pt x="0" y="0"/>
                </a:lnTo>
                <a:lnTo>
                  <a:pt x="0" y="839300"/>
                </a:lnTo>
                <a:lnTo>
                  <a:pt x="3065937" y="839300"/>
                </a:lnTo>
                <a:lnTo>
                  <a:pt x="306593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4975251" y="2659986"/>
            <a:ext cx="4568098" cy="2093711"/>
          </a:xfrm>
          <a:custGeom>
            <a:avLst/>
            <a:gdLst/>
            <a:ahLst/>
            <a:cxnLst/>
            <a:rect r="r" b="b" t="t" l="l"/>
            <a:pathLst>
              <a:path h="2093711" w="4568098">
                <a:moveTo>
                  <a:pt x="0" y="0"/>
                </a:moveTo>
                <a:lnTo>
                  <a:pt x="4568098" y="0"/>
                </a:lnTo>
                <a:lnTo>
                  <a:pt x="4568098" y="2093712"/>
                </a:lnTo>
                <a:lnTo>
                  <a:pt x="0" y="209371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315910" y="6970126"/>
            <a:ext cx="6393973" cy="3316874"/>
          </a:xfrm>
          <a:custGeom>
            <a:avLst/>
            <a:gdLst/>
            <a:ahLst/>
            <a:cxnLst/>
            <a:rect r="r" b="b" t="t" l="l"/>
            <a:pathLst>
              <a:path h="3316874" w="6393973">
                <a:moveTo>
                  <a:pt x="0" y="0"/>
                </a:moveTo>
                <a:lnTo>
                  <a:pt x="6393973" y="0"/>
                </a:lnTo>
                <a:lnTo>
                  <a:pt x="6393973" y="3316874"/>
                </a:lnTo>
                <a:lnTo>
                  <a:pt x="0" y="3316874"/>
                </a:lnTo>
                <a:lnTo>
                  <a:pt x="0" y="0"/>
                </a:lnTo>
                <a:close/>
              </a:path>
            </a:pathLst>
          </a:custGeom>
          <a:blipFill>
            <a:blip r:embed="rId12"/>
            <a:stretch>
              <a:fillRect l="0" t="0" r="0" b="0"/>
            </a:stretch>
          </a:blipFill>
        </p:spPr>
      </p:sp>
      <p:sp>
        <p:nvSpPr>
          <p:cNvPr name="Freeform 12" id="12"/>
          <p:cNvSpPr/>
          <p:nvPr/>
        </p:nvSpPr>
        <p:spPr>
          <a:xfrm flipH="false" flipV="false" rot="0">
            <a:off x="5586056" y="6873768"/>
            <a:ext cx="6765474" cy="3509590"/>
          </a:xfrm>
          <a:custGeom>
            <a:avLst/>
            <a:gdLst/>
            <a:ahLst/>
            <a:cxnLst/>
            <a:rect r="r" b="b" t="t" l="l"/>
            <a:pathLst>
              <a:path h="3509590" w="6765474">
                <a:moveTo>
                  <a:pt x="0" y="0"/>
                </a:moveTo>
                <a:lnTo>
                  <a:pt x="6765475" y="0"/>
                </a:lnTo>
                <a:lnTo>
                  <a:pt x="6765475" y="3509590"/>
                </a:lnTo>
                <a:lnTo>
                  <a:pt x="0" y="3509590"/>
                </a:lnTo>
                <a:lnTo>
                  <a:pt x="0" y="0"/>
                </a:lnTo>
                <a:close/>
              </a:path>
            </a:pathLst>
          </a:custGeom>
          <a:blipFill>
            <a:blip r:embed="rId12"/>
            <a:stretch>
              <a:fillRect l="0" t="0" r="0" b="0"/>
            </a:stretch>
          </a:blipFill>
        </p:spPr>
      </p:sp>
      <p:sp>
        <p:nvSpPr>
          <p:cNvPr name="Freeform 13" id="13"/>
          <p:cNvSpPr/>
          <p:nvPr/>
        </p:nvSpPr>
        <p:spPr>
          <a:xfrm flipH="false" flipV="false" rot="0">
            <a:off x="11956086" y="7066485"/>
            <a:ext cx="6393973" cy="3316874"/>
          </a:xfrm>
          <a:custGeom>
            <a:avLst/>
            <a:gdLst/>
            <a:ahLst/>
            <a:cxnLst/>
            <a:rect r="r" b="b" t="t" l="l"/>
            <a:pathLst>
              <a:path h="3316874" w="6393973">
                <a:moveTo>
                  <a:pt x="0" y="0"/>
                </a:moveTo>
                <a:lnTo>
                  <a:pt x="6393973" y="0"/>
                </a:lnTo>
                <a:lnTo>
                  <a:pt x="6393973" y="3316873"/>
                </a:lnTo>
                <a:lnTo>
                  <a:pt x="0" y="3316873"/>
                </a:lnTo>
                <a:lnTo>
                  <a:pt x="0" y="0"/>
                </a:lnTo>
                <a:close/>
              </a:path>
            </a:pathLst>
          </a:custGeom>
          <a:blipFill>
            <a:blip r:embed="rId12"/>
            <a:stretch>
              <a:fillRect l="0" t="0" r="0" b="0"/>
            </a:stretch>
          </a:blipFill>
        </p:spPr>
      </p:sp>
      <p:sp>
        <p:nvSpPr>
          <p:cNvPr name="TextBox 14" id="14"/>
          <p:cNvSpPr txBox="true"/>
          <p:nvPr/>
        </p:nvSpPr>
        <p:spPr>
          <a:xfrm rot="0">
            <a:off x="5866621" y="843436"/>
            <a:ext cx="6554758" cy="1190625"/>
          </a:xfrm>
          <a:prstGeom prst="rect">
            <a:avLst/>
          </a:prstGeom>
        </p:spPr>
        <p:txBody>
          <a:bodyPr anchor="t" rtlCol="false" tIns="0" lIns="0" bIns="0" rIns="0">
            <a:spAutoFit/>
          </a:bodyPr>
          <a:lstStyle/>
          <a:p>
            <a:pPr algn="l">
              <a:lnSpc>
                <a:spcPts val="8400"/>
              </a:lnSpc>
            </a:pPr>
            <a:r>
              <a:rPr lang="en-US" sz="8000">
                <a:solidFill>
                  <a:srgbClr val="2E8153"/>
                </a:solidFill>
                <a:latin typeface="Poppins Bold"/>
              </a:rPr>
              <a:t>FITUR-FITUR </a:t>
            </a:r>
          </a:p>
        </p:txBody>
      </p:sp>
      <p:sp>
        <p:nvSpPr>
          <p:cNvPr name="Freeform 15" id="15"/>
          <p:cNvSpPr/>
          <p:nvPr/>
        </p:nvSpPr>
        <p:spPr>
          <a:xfrm flipH="false" flipV="false" rot="0">
            <a:off x="2661365" y="2689086"/>
            <a:ext cx="5849384" cy="5366809"/>
          </a:xfrm>
          <a:custGeom>
            <a:avLst/>
            <a:gdLst/>
            <a:ahLst/>
            <a:cxnLst/>
            <a:rect r="r" b="b" t="t" l="l"/>
            <a:pathLst>
              <a:path h="5366809" w="5849384">
                <a:moveTo>
                  <a:pt x="0" y="0"/>
                </a:moveTo>
                <a:lnTo>
                  <a:pt x="5849383" y="0"/>
                </a:lnTo>
                <a:lnTo>
                  <a:pt x="5849383" y="5366809"/>
                </a:lnTo>
                <a:lnTo>
                  <a:pt x="0" y="536680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6" id="16"/>
          <p:cNvSpPr txBox="true"/>
          <p:nvPr/>
        </p:nvSpPr>
        <p:spPr>
          <a:xfrm rot="0">
            <a:off x="2850705" y="3485077"/>
            <a:ext cx="1098469" cy="576313"/>
          </a:xfrm>
          <a:prstGeom prst="rect">
            <a:avLst/>
          </a:prstGeom>
        </p:spPr>
        <p:txBody>
          <a:bodyPr anchor="t" rtlCol="false" tIns="0" lIns="0" bIns="0" rIns="0">
            <a:spAutoFit/>
          </a:bodyPr>
          <a:lstStyle/>
          <a:p>
            <a:pPr algn="ctr">
              <a:lnSpc>
                <a:spcPts val="4177"/>
              </a:lnSpc>
            </a:pPr>
            <a:r>
              <a:rPr lang="en-US" sz="3978">
                <a:solidFill>
                  <a:srgbClr val="2E8153"/>
                </a:solidFill>
                <a:latin typeface="Poppins Bold"/>
              </a:rPr>
              <a:t>3.</a:t>
            </a:r>
          </a:p>
        </p:txBody>
      </p:sp>
      <p:sp>
        <p:nvSpPr>
          <p:cNvPr name="TextBox 17" id="17"/>
          <p:cNvSpPr txBox="true"/>
          <p:nvPr/>
        </p:nvSpPr>
        <p:spPr>
          <a:xfrm rot="0">
            <a:off x="4120624" y="3717362"/>
            <a:ext cx="4204488" cy="3430878"/>
          </a:xfrm>
          <a:prstGeom prst="rect">
            <a:avLst/>
          </a:prstGeom>
        </p:spPr>
        <p:txBody>
          <a:bodyPr anchor="t" rtlCol="false" tIns="0" lIns="0" bIns="0" rIns="0">
            <a:spAutoFit/>
          </a:bodyPr>
          <a:lstStyle/>
          <a:p>
            <a:pPr algn="just">
              <a:lnSpc>
                <a:spcPts val="3046"/>
              </a:lnSpc>
              <a:spcBef>
                <a:spcPct val="0"/>
              </a:spcBef>
            </a:pPr>
            <a:r>
              <a:rPr lang="en-US" sz="2176">
                <a:solidFill>
                  <a:srgbClr val="2E8153"/>
                </a:solidFill>
                <a:latin typeface="Arialle"/>
              </a:rPr>
              <a:t>Fitur ini menyediakan grafik  fluktuasi harga terkini dan  informasi yang akurat dan terbaru mengenai harga komoditas pertanian. Setiap komoditas menampilkan grafik, gambar komoditas, nama, deskripsi singkat, harga terkini, dan persentase perubahan harga.</a:t>
            </a:r>
          </a:p>
        </p:txBody>
      </p:sp>
      <p:sp>
        <p:nvSpPr>
          <p:cNvPr name="TextBox 18" id="18"/>
          <p:cNvSpPr txBox="true"/>
          <p:nvPr/>
        </p:nvSpPr>
        <p:spPr>
          <a:xfrm rot="0">
            <a:off x="3762250" y="3002423"/>
            <a:ext cx="4403255" cy="514350"/>
          </a:xfrm>
          <a:prstGeom prst="rect">
            <a:avLst/>
          </a:prstGeom>
        </p:spPr>
        <p:txBody>
          <a:bodyPr anchor="t" rtlCol="false" tIns="0" lIns="0" bIns="0" rIns="0">
            <a:spAutoFit/>
          </a:bodyPr>
          <a:lstStyle/>
          <a:p>
            <a:pPr algn="ctr">
              <a:lnSpc>
                <a:spcPts val="4199"/>
              </a:lnSpc>
              <a:spcBef>
                <a:spcPct val="0"/>
              </a:spcBef>
            </a:pPr>
            <a:r>
              <a:rPr lang="en-US" sz="2999">
                <a:solidFill>
                  <a:srgbClr val="16A34A"/>
                </a:solidFill>
                <a:latin typeface="Arialle Bold"/>
              </a:rPr>
              <a:t>HARGA PASAR</a:t>
            </a:r>
          </a:p>
        </p:txBody>
      </p:sp>
      <p:sp>
        <p:nvSpPr>
          <p:cNvPr name="Freeform 19" id="19"/>
          <p:cNvSpPr/>
          <p:nvPr/>
        </p:nvSpPr>
        <p:spPr>
          <a:xfrm flipH="false" flipV="false" rot="0">
            <a:off x="9496687" y="2689086"/>
            <a:ext cx="5849384" cy="5366809"/>
          </a:xfrm>
          <a:custGeom>
            <a:avLst/>
            <a:gdLst/>
            <a:ahLst/>
            <a:cxnLst/>
            <a:rect r="r" b="b" t="t" l="l"/>
            <a:pathLst>
              <a:path h="5366809" w="5849384">
                <a:moveTo>
                  <a:pt x="0" y="0"/>
                </a:moveTo>
                <a:lnTo>
                  <a:pt x="5849384" y="0"/>
                </a:lnTo>
                <a:lnTo>
                  <a:pt x="5849384" y="5366809"/>
                </a:lnTo>
                <a:lnTo>
                  <a:pt x="0" y="536680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0" id="20"/>
          <p:cNvSpPr txBox="true"/>
          <p:nvPr/>
        </p:nvSpPr>
        <p:spPr>
          <a:xfrm rot="0">
            <a:off x="9686028" y="3485077"/>
            <a:ext cx="1098469" cy="576395"/>
          </a:xfrm>
          <a:prstGeom prst="rect">
            <a:avLst/>
          </a:prstGeom>
        </p:spPr>
        <p:txBody>
          <a:bodyPr anchor="t" rtlCol="false" tIns="0" lIns="0" bIns="0" rIns="0">
            <a:spAutoFit/>
          </a:bodyPr>
          <a:lstStyle/>
          <a:p>
            <a:pPr algn="ctr">
              <a:lnSpc>
                <a:spcPts val="4177"/>
              </a:lnSpc>
            </a:pPr>
            <a:r>
              <a:rPr lang="en-US" sz="3978">
                <a:solidFill>
                  <a:srgbClr val="2E8153"/>
                </a:solidFill>
                <a:latin typeface="Poppins Bold"/>
              </a:rPr>
              <a:t>4.</a:t>
            </a:r>
          </a:p>
        </p:txBody>
      </p:sp>
      <p:sp>
        <p:nvSpPr>
          <p:cNvPr name="TextBox 21" id="21"/>
          <p:cNvSpPr txBox="true"/>
          <p:nvPr/>
        </p:nvSpPr>
        <p:spPr>
          <a:xfrm rot="0">
            <a:off x="10872401" y="4098362"/>
            <a:ext cx="4108921" cy="3049878"/>
          </a:xfrm>
          <a:prstGeom prst="rect">
            <a:avLst/>
          </a:prstGeom>
        </p:spPr>
        <p:txBody>
          <a:bodyPr anchor="t" rtlCol="false" tIns="0" lIns="0" bIns="0" rIns="0">
            <a:spAutoFit/>
          </a:bodyPr>
          <a:lstStyle/>
          <a:p>
            <a:pPr algn="just">
              <a:lnSpc>
                <a:spcPts val="3046"/>
              </a:lnSpc>
              <a:spcBef>
                <a:spcPct val="0"/>
              </a:spcBef>
            </a:pPr>
            <a:r>
              <a:rPr lang="en-US" sz="2176">
                <a:solidFill>
                  <a:srgbClr val="2E8153"/>
                </a:solidFill>
                <a:latin typeface="Arialle"/>
              </a:rPr>
              <a:t>Fitur ini mengidentifikasi titik-titik kesuburan tanah di daerah pengguna, terutama Pulau Jawa. Marker pada peta menandai lokasi-lokasi dengan kesuburan tanah yang tinggi dengan berisi informasi lebih lanjut tentang masing-masing titik. </a:t>
            </a:r>
          </a:p>
        </p:txBody>
      </p:sp>
      <p:sp>
        <p:nvSpPr>
          <p:cNvPr name="TextBox 22" id="22"/>
          <p:cNvSpPr txBox="true"/>
          <p:nvPr/>
        </p:nvSpPr>
        <p:spPr>
          <a:xfrm rot="0">
            <a:off x="10512452" y="2964323"/>
            <a:ext cx="4640620" cy="1038225"/>
          </a:xfrm>
          <a:prstGeom prst="rect">
            <a:avLst/>
          </a:prstGeom>
        </p:spPr>
        <p:txBody>
          <a:bodyPr anchor="t" rtlCol="false" tIns="0" lIns="0" bIns="0" rIns="0">
            <a:spAutoFit/>
          </a:bodyPr>
          <a:lstStyle/>
          <a:p>
            <a:pPr algn="ctr">
              <a:lnSpc>
                <a:spcPts val="4199"/>
              </a:lnSpc>
              <a:spcBef>
                <a:spcPct val="0"/>
              </a:spcBef>
            </a:pPr>
            <a:r>
              <a:rPr lang="en-US" sz="2999">
                <a:solidFill>
                  <a:srgbClr val="16A34A"/>
                </a:solidFill>
                <a:latin typeface="Arialle Bold"/>
              </a:rPr>
              <a:t>TITIK KESUBURAN TANAH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DAGG-1JTfEY</dc:identifier>
  <dcterms:modified xsi:type="dcterms:W3CDTF">2011-08-01T06:04:30Z</dcterms:modified>
  <cp:revision>1</cp:revision>
  <dc:title>SOBAT TANI</dc:title>
</cp:coreProperties>
</file>