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9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1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3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8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6971E015-B163-9020-23FE-FE7957A6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93A45D-9FF5-5294-17BF-7E031029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MLSA-KIET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Internship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Project </a:t>
            </a: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by Satyam </a:t>
            </a:r>
            <a:r>
              <a:rPr lang="en-US" dirty="0" err="1">
                <a:solidFill>
                  <a:srgbClr val="FFFFFF"/>
                </a:solidFill>
              </a:rPr>
              <a:t>Balaiwar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(2200290100146)</a:t>
            </a:r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E2BAC-80D8-A5A7-CCB1-F81568EA2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-Easy Project</a:t>
            </a:r>
          </a:p>
          <a:p>
            <a:r>
              <a:rPr lang="en-US" dirty="0">
                <a:solidFill>
                  <a:srgbClr val="FFFFFF"/>
                </a:solidFill>
              </a:rPr>
              <a:t>*To-do-list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-intermediate project</a:t>
            </a:r>
          </a:p>
          <a:p>
            <a:r>
              <a:rPr lang="en-US" dirty="0">
                <a:solidFill>
                  <a:srgbClr val="FFFFFF"/>
                </a:solidFill>
              </a:rPr>
              <a:t>*Weather app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2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488C-629E-276C-725A-CACE343F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To-Do List 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0A6439-A7DC-7EB4-F34B-A38E32BB6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499" y="3292518"/>
            <a:ext cx="108491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Describe the purpose of the To-Do List (e.g., to help users manage tasks efficiently).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Advanced HTML5, CSS, JavaScript </a:t>
            </a:r>
          </a:p>
        </p:txBody>
      </p:sp>
    </p:spTree>
    <p:extLst>
      <p:ext uri="{BB962C8B-B14F-4D97-AF65-F5344CB8AC3E}">
        <p14:creationId xmlns:p14="http://schemas.microsoft.com/office/powerpoint/2010/main" val="10616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7E30-224A-0670-8F9C-F102EB05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To-Do List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1986D5-DFB0-A0CF-9027-02E159B05F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499" y="3292518"/>
            <a:ext cx="85876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Adding, editing, and deleting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Simple, user-friendly design with CSS for styling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Dynamic functionality through JavaScript for real-time task updates </a:t>
            </a:r>
          </a:p>
        </p:txBody>
      </p:sp>
    </p:spTree>
    <p:extLst>
      <p:ext uri="{BB962C8B-B14F-4D97-AF65-F5344CB8AC3E}">
        <p14:creationId xmlns:p14="http://schemas.microsoft.com/office/powerpoint/2010/main" val="422944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4C3F-25CD-2DD8-DFD7-7A0170F3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 Key Learning Points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3E9AB8-A76E-0DFC-F6DC-46490B1EB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499" y="3292518"/>
            <a:ext cx="111011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JavaScript to add and remove tasks dynamically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Brief mention of any storage method (e.g., local storage, if applicable) for task persistence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Styling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Utilizing CSS for intuitive and responsive design </a:t>
            </a:r>
          </a:p>
        </p:txBody>
      </p:sp>
    </p:spTree>
    <p:extLst>
      <p:ext uri="{BB962C8B-B14F-4D97-AF65-F5344CB8AC3E}">
        <p14:creationId xmlns:p14="http://schemas.microsoft.com/office/powerpoint/2010/main" val="275911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AA49-6FFC-1041-7D11-EC4E5E6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Weather App Project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5C6CC3-32B8-DF98-5507-898977FE8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499" y="3292518"/>
            <a:ext cx="87588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 real-time weather updates for user-specified locations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Intermediate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Advanced HTML5, CSS, JavaScript, Weather API integration </a:t>
            </a:r>
          </a:p>
        </p:txBody>
      </p:sp>
    </p:spTree>
    <p:extLst>
      <p:ext uri="{BB962C8B-B14F-4D97-AF65-F5344CB8AC3E}">
        <p14:creationId xmlns:p14="http://schemas.microsoft.com/office/powerpoint/2010/main" val="405075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BA82-426C-1874-196C-03E3075E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Weather App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80C820-C8F8-3256-6F7A-5D2196096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499" y="3292518"/>
            <a:ext cx="78053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current temperature, humidity, wind speed,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Location-Based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search for cities or use their current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CSS and JavaScript for adaptability across devices </a:t>
            </a:r>
          </a:p>
        </p:txBody>
      </p:sp>
    </p:spTree>
    <p:extLst>
      <p:ext uri="{BB962C8B-B14F-4D97-AF65-F5344CB8AC3E}">
        <p14:creationId xmlns:p14="http://schemas.microsoft.com/office/powerpoint/2010/main" val="162754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01FE-7EB1-95E0-3B15-81143F0B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App Key Learning 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4F36-CB55-83FF-5C71-33C2EE1F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 Integration</a:t>
            </a:r>
            <a:r>
              <a:rPr lang="en-US" dirty="0"/>
              <a:t>: Using JavaScript to fetch and display data from a weather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Error Handling</a:t>
            </a:r>
            <a:r>
              <a:rPr lang="en-US" dirty="0"/>
              <a:t>: Ensuring the app can manage invalid locations or connection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Parsing</a:t>
            </a:r>
            <a:r>
              <a:rPr lang="en-US" dirty="0"/>
              <a:t>: Processing JSON data for user-friendly display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04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8A5A-5A2C-EE13-B235-87E1A4DA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6180DD-6ECB-21E4-0420-ED08D901B3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499" y="3292518"/>
            <a:ext cx="97931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Recap the key achievements and learning from both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Gained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 increased proficiency in HTML, CSS, JavaScript, and API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Mention how these skills will help in future projects </a:t>
            </a:r>
          </a:p>
        </p:txBody>
      </p:sp>
    </p:spTree>
    <p:extLst>
      <p:ext uri="{BB962C8B-B14F-4D97-AF65-F5344CB8AC3E}">
        <p14:creationId xmlns:p14="http://schemas.microsoft.com/office/powerpoint/2010/main" val="2754217135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Batang</vt:lpstr>
      <vt:lpstr>Arial</vt:lpstr>
      <vt:lpstr>Avenir Next LT Pro Light</vt:lpstr>
      <vt:lpstr>AlignmentVTI</vt:lpstr>
      <vt:lpstr>MLSA-KIET Internship Project   by Satyam Balaiwar (2200290100146)</vt:lpstr>
      <vt:lpstr>To-Do List Project Overview</vt:lpstr>
      <vt:lpstr>To-Do List Features</vt:lpstr>
      <vt:lpstr>To-Do List Key Learning Points</vt:lpstr>
      <vt:lpstr>Weather App Project Overview </vt:lpstr>
      <vt:lpstr>Weather App Features</vt:lpstr>
      <vt:lpstr>Weather App Key Learning Points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BALAIWAR</dc:creator>
  <cp:lastModifiedBy>SATYAM BALAIWAR</cp:lastModifiedBy>
  <cp:revision>1</cp:revision>
  <dcterms:created xsi:type="dcterms:W3CDTF">2024-10-28T17:56:30Z</dcterms:created>
  <dcterms:modified xsi:type="dcterms:W3CDTF">2024-10-28T18:05:01Z</dcterms:modified>
</cp:coreProperties>
</file>