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embeddedFontLst>
    <p:embeddedFont>
      <p:font typeface="Poppins"/>
      <p:boldItalic r:id="rId13"/>
      <p:regular r:id="rId14"/>
      <p:italic r:id="rId15"/>
      <p:bold r:id="rId16"/>
    </p:embeddedFont>
    <p:embeddedFont>
      <p:font typeface="Merriweather"/>
      <p:boldItalic r:id="rId17"/>
      <p:regular r:id="rId18"/>
      <p:italic r:id="rId19"/>
      <p:bold r:id="rId2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Poppins-boldItalic.fntdata"/><Relationship Id="rId14" Type="http://schemas.openxmlformats.org/officeDocument/2006/relationships/font" Target="fonts/Poppins-regular.fntdata"/><Relationship Id="rId15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7" Type="http://schemas.openxmlformats.org/officeDocument/2006/relationships/font" Target="fonts/Merriweather-boldItalic.fntdata"/><Relationship Id="rId18" Type="http://schemas.openxmlformats.org/officeDocument/2006/relationships/font" Target="fonts/Merriweather-regular.fntdata"/><Relationship Id="rId19" Type="http://schemas.openxmlformats.org/officeDocument/2006/relationships/font" Target="fonts/Merriweather-italic.fntdata"/><Relationship Id="rId20" Type="http://schemas.openxmlformats.org/officeDocument/2006/relationships/font" Target="fonts/Merriweather-bold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fbeb4cc7-5968-4010-be51-f2e90ac6deb0&amp;utm_term=PDF-PPTX-lastslide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fbeb4cc7-5968-4010-be51-f2e90ac6deb0&amp;utm_term=PDF-PPTX-lastslide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fbeb4cc7-5968-4010-be51-f2e90ac6deb0&amp;utm_term=PDF-PPTX-lastslide" TargetMode="External"/><Relationship Id="rId1" Target="https://www.youtube.com/embed/rUd880VHHT0" TargetMode="External" Type="http://schemas.openxmlformats.org/officeDocument/2006/relationships/video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fbeb4cc7-5968-4010-be51-f2e90ac6deb0&amp;utm_term=PDF-PPTX-lastslide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fbeb4cc7-5968-4010-be51-f2e90ac6deb0&amp;utm_term=PDF-PPTX-lastslide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/?utm_medium=product-presentation&amp;utm_source=powerpoint-export&amp;utm_campaign=last_slide&amp;utm_content=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5bf9070c-2317-48a5-bd50-3be6f90b1ee3?pitch-bytes=392722&amp;pitch-content-type=image%2Fpng">    </p:cNvPr>
          <p:cNvPicPr>
            <a:picLocks noChangeAspect="1"/>
          </p:cNvPicPr>
          <p:nvPr/>
        </p:nvPicPr>
        <p:blipFill>
          <a:blip r:embed="rId1"/>
          <a:srcRect l="0" r="0" t="2" b="2"/>
          <a:stretch/>
        </p:blipFill>
        <p:spPr>
          <a:xfrm>
            <a:off x="4347665" y="-2787172"/>
            <a:ext cx="9851319" cy="7156668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c1c750d8-0b57-4447-a3c1-4e3e901085f0?pitch-bytes=392722&amp;pitch-content-type=image%2Fpng">    </p:cNvPr>
          <p:cNvPicPr>
            <a:picLocks noChangeAspect="1"/>
          </p:cNvPicPr>
          <p:nvPr/>
        </p:nvPicPr>
        <p:blipFill>
          <a:blip r:embed="rId2"/>
          <a:srcRect l="0" r="0" t="2" b="2"/>
          <a:stretch/>
        </p:blipFill>
        <p:spPr>
          <a:xfrm rot="16800000">
            <a:off x="-2673892" y="727410"/>
            <a:ext cx="9851319" cy="715666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46174" y="1102140"/>
            <a:ext cx="6858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100"/>
              </a:lnSpc>
            </a:pPr>
            <a:r>
              <a:rPr lang="en-US" sz="6800" b="1" spc="-48" kern="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MINAPOLIS</a:t>
            </a:r>
            <a:endParaRPr lang="en-US" sz="6750" dirty="0"/>
          </a:p>
        </p:txBody>
      </p:sp>
      <p:sp>
        <p:nvSpPr>
          <p:cNvPr id="6" name="Text 1"/>
          <p:cNvSpPr/>
          <p:nvPr/>
        </p:nvSpPr>
        <p:spPr>
          <a:xfrm>
            <a:off x="1071481" y="2227037"/>
            <a:ext cx="7007386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700"/>
              </a:lnSpc>
            </a:pPr>
            <a:r>
              <a:rPr lang="en-US" sz="1800" b="0" dirty="0">
                <a:solidFill>
                  <a:srgbClr val="15151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On-Chain City Development Arcade game built on MINA blockchain</a:t>
            </a:r>
            <a:endParaRPr lang="en-US" sz="1800" dirty="0"/>
          </a:p>
        </p:txBody>
      </p:sp>
      <p:sp>
        <p:nvSpPr>
          <p:cNvPr id="7" name="Text 2"/>
          <p:cNvSpPr/>
          <p:nvPr/>
        </p:nvSpPr>
        <p:spPr>
          <a:xfrm>
            <a:off x="3566752" y="4494736"/>
            <a:ext cx="20168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350"/>
              </a:lnSpc>
            </a:pPr>
            <a:r>
              <a:rPr lang="en-US" sz="900" b="1" spc="60" kern="0" dirty="0">
                <a:solidFill>
                  <a:srgbClr val="75757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SATYAM BANASL  •  MAY 01, 2024</a:t>
            </a:r>
            <a:endParaRPr lang="en-US" sz="900" dirty="0"/>
          </a:p>
        </p:txBody>
      </p:sp>
      <p:pic>
        <p:nvPicPr>
          <p:cNvPr id="8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-609600" y="952500"/>
            <a:ext cx="3048000" cy="3048000"/>
          </a:xfrm>
          <a:prstGeom prst="ellipse">
            <a:avLst/>
          </a:prstGeom>
          <a:solidFill>
            <a:srgbClr val="F4F5FA"/>
          </a:solidFill>
          <a:ln/>
        </p:spPr>
      </p:sp>
      <p:sp>
        <p:nvSpPr>
          <p:cNvPr id="4" name="Text 1"/>
          <p:cNvSpPr/>
          <p:nvPr/>
        </p:nvSpPr>
        <p:spPr>
          <a:xfrm>
            <a:off x="476250" y="2836935"/>
            <a:ext cx="6858000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600"/>
              </a:lnSpc>
            </a:pPr>
            <a:r>
              <a:rPr lang="en-US" sz="3000" b="1" spc="-24" kern="0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MINAPOLIS is a city development game where arcade game where player builds city from Road, Windmill, and Tree hexagonal tiles.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476581" y="475713"/>
            <a:ext cx="680442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900" b="1" spc="60" kern="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MINAPOLIS ?</a:t>
            </a:r>
            <a:endParaRPr lang="en-US" sz="900" dirty="0"/>
          </a:p>
        </p:txBody>
      </p:sp>
      <p:pic>
        <p:nvPicPr>
          <p:cNvPr id="6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edia 0"/>
          <p:cNvPicPr/>
          <p:nvPr>
            <a:videoFile r:link="rId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0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000375" y="473544"/>
            <a:ext cx="566811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1" spc="-24" kern="0" dirty="0">
                <a:solidFill>
                  <a:srgbClr val="15151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MINAPOLIS ?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76250" y="478391"/>
            <a:ext cx="2047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900" b="1" spc="60" kern="0" dirty="0">
                <a:solidFill>
                  <a:srgbClr val="D12C2C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</a:t>
            </a:r>
            <a:endParaRPr lang="en-US" sz="900" dirty="0"/>
          </a:p>
        </p:txBody>
      </p:sp>
      <p:sp>
        <p:nvSpPr>
          <p:cNvPr id="5" name="Text 2"/>
          <p:cNvSpPr/>
          <p:nvPr/>
        </p:nvSpPr>
        <p:spPr>
          <a:xfrm>
            <a:off x="3000375" y="1005253"/>
            <a:ext cx="5667376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757575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With O1JS, its possible to generate zk proofs in users device and this opens-up whole lot of possibilities for on-chain games where player play the games in their device without worrying about transaction cost.</a:t>
            </a:r>
            <a:endParaRPr lang="en-US" sz="1200" dirty="0"/>
          </a:p>
        </p:txBody>
      </p:sp>
      <p:sp>
        <p:nvSpPr>
          <p:cNvPr id="6" name="Shape 3"/>
          <p:cNvSpPr/>
          <p:nvPr/>
        </p:nvSpPr>
        <p:spPr>
          <a:xfrm>
            <a:off x="3000375" y="1495777"/>
            <a:ext cx="5667375" cy="0"/>
          </a:xfrm>
          <a:prstGeom prst="line">
            <a:avLst/>
          </a:prstGeom>
          <a:solidFill>
            <a:srgbClr val="F4F5FA">
              <a:alpha val="20000"/>
            </a:srgbClr>
          </a:solidFill>
          <a:ln w="5292">
            <a:solidFill>
              <a:srgbClr val="151515">
                <a:alpha val="20000"/>
              </a:srgbClr>
            </a:solidFill>
            <a:prstDash val="solid"/>
            <a:headEnd type="none"/>
            <a:tailEnd type="none"/>
          </a:ln>
        </p:spPr>
      </p:sp>
      <p:sp>
        <p:nvSpPr>
          <p:cNvPr id="7" name="Shape 4"/>
          <p:cNvSpPr/>
          <p:nvPr/>
        </p:nvSpPr>
        <p:spPr>
          <a:xfrm>
            <a:off x="3000375" y="2758264"/>
            <a:ext cx="5667375" cy="0"/>
          </a:xfrm>
          <a:prstGeom prst="line">
            <a:avLst/>
          </a:prstGeom>
          <a:solidFill>
            <a:srgbClr val="F4F5FA">
              <a:alpha val="20000"/>
            </a:srgbClr>
          </a:solidFill>
          <a:ln w="5292">
            <a:solidFill>
              <a:srgbClr val="151515">
                <a:alpha val="20000"/>
              </a:srgbClr>
            </a:solidFill>
            <a:prstDash val="solid"/>
            <a:headEnd type="none"/>
            <a:tailEnd type="none"/>
          </a:ln>
        </p:spPr>
      </p:sp>
      <p:pic>
        <p:nvPicPr>
          <p:cNvPr id="8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gradFill>
          <a:gsLst>
            <a:gs pos="0">
              <a:srgbClr val="A82222"/>
            </a:gs>
            <a:gs pos="100000">
              <a:srgbClr val="F43C16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21737852567-6949f3f9f2b5?ixlib=rb-1.2.1&amp;q=80&amp;fm=jpg&amp;crop=entropy&amp;cs=tinysrgb&amp;w=1080&amp;fit=max&amp;ixid=eyJhcHBfaWQiOjIxMjIyfQ">    </p:cNvPr>
          <p:cNvPicPr>
            <a:picLocks noChangeAspect="1"/>
          </p:cNvPicPr>
          <p:nvPr/>
        </p:nvPicPr>
        <p:blipFill>
          <a:blip r:embed="rId1">
            <a:alphaModFix amt="10000"/>
          </a:blip>
          <a:srcRect l="0" r="0" t="7881" b="788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146249" y="2060674"/>
            <a:ext cx="6857851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100"/>
              </a:lnSpc>
            </a:pPr>
            <a:r>
              <a:rPr lang="en-US" sz="6800" b="1" spc="-48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</a:t>
            </a:r>
            <a:endParaRPr lang="en-US" sz="6750" dirty="0"/>
          </a:p>
        </p:txBody>
      </p:sp>
      <p:sp>
        <p:nvSpPr>
          <p:cNvPr id="5" name="Text 1"/>
          <p:cNvSpPr/>
          <p:nvPr/>
        </p:nvSpPr>
        <p:spPr>
          <a:xfrm>
            <a:off x="4103798" y="1593168"/>
            <a:ext cx="94275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3703748" y="4494736"/>
            <a:ext cx="17428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350"/>
              </a:lnSpc>
            </a:pPr>
            <a:r>
              <a:rPr lang="en-US" sz="900" b="1" spc="60" kern="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SATYAMBNSAL@GMAIL.COM</a:t>
            </a:r>
            <a:endParaRPr lang="en-US" sz="900" dirty="0"/>
          </a:p>
        </p:txBody>
      </p:sp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D0E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e77ace16-0c5d-4c12-bf3a-c8e5ee38c03e?pitch-bytes=1023888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2f9e2d8e-590b-4ba5-bf4d-045861e91daa?pitch-bytes=202963&amp;pitch-content-type=image%2F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144376" y="3373067"/>
            <a:ext cx="2856374" cy="457020"/>
          </a:xfrm>
          <a:prstGeom prst="rect">
            <a:avLst/>
          </a:prstGeom>
          <a:effectLst>
            <a:outerShdw sx="100000" sy="100000" kx="0" ky="0" algn="bl" rotWithShape="0" blurRad="152400" dist="50800" dir="378000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minapolis</dc:title>
  <dc:subject>PptxGenJS Presentation</dc:subject>
  <dc:creator>Pitch Software GmbH</dc:creator>
  <cp:lastModifiedBy>Pitch Software GmbH</cp:lastModifiedBy>
  <cp:revision>1</cp:revision>
  <dcterms:created xsi:type="dcterms:W3CDTF">2024-05-01T12:37:34Z</dcterms:created>
  <dcterms:modified xsi:type="dcterms:W3CDTF">2024-05-01T12:37:34Z</dcterms:modified>
</cp:coreProperties>
</file>