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G91Ms3n2+ZJEnT1bGYvqYY9cz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210505" y="884653"/>
            <a:ext cx="7766936" cy="746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lang="en-US" sz="3200">
                <a:solidFill>
                  <a:schemeClr val="accent2"/>
                </a:solidFill>
              </a:rPr>
              <a:t>GREEN COMPUTING AND ITS APPLICATION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348480" y="1730757"/>
            <a:ext cx="7767000" cy="4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JHA SATYAM VIGNESH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154" y="3842951"/>
            <a:ext cx="3618819" cy="270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1981" y="3808838"/>
            <a:ext cx="31146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77334" y="246950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 Green computing</a:t>
            </a:r>
            <a:r>
              <a:rPr lang="en-US"/>
              <a:t> is an emerging concept towards reducing hazardous material and to save our environment from harmful impacts of the use of </a:t>
            </a:r>
            <a:r>
              <a:rPr b="1" lang="en-US"/>
              <a:t>computers</a:t>
            </a:r>
            <a:r>
              <a:rPr lang="en-US"/>
              <a:t> and other electronic products.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r>
              <a:rPr b="1" lang="en-US"/>
              <a:t>Green Computing</a:t>
            </a:r>
            <a:r>
              <a:rPr lang="en-US"/>
              <a:t> is concerned with the manufacturing, using and disposing of </a:t>
            </a:r>
            <a:r>
              <a:rPr b="1" lang="en-US"/>
              <a:t>computers</a:t>
            </a:r>
            <a:r>
              <a:rPr lang="en-US"/>
              <a:t> with no impact on environment.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Green computing</a:t>
            </a:r>
            <a:r>
              <a:rPr lang="en-US"/>
              <a:t> is the emerging practice of using </a:t>
            </a:r>
            <a:r>
              <a:rPr b="1" lang="en-US"/>
              <a:t>computing</a:t>
            </a:r>
            <a:r>
              <a:rPr lang="en-US"/>
              <a:t> and information technology resources more efficiently while maintaining or improving overall performance.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Support Green Computing helps the  Environment 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Green computing</a:t>
            </a:r>
            <a:r>
              <a:rPr lang="en-US"/>
              <a:t> represent a responsible way to save lot of energy and secure our </a:t>
            </a:r>
            <a:r>
              <a:rPr b="1" lang="en-US"/>
              <a:t>environment</a:t>
            </a:r>
            <a:r>
              <a:rPr lang="en-US"/>
              <a:t> from the harmful impacts of </a:t>
            </a:r>
            <a:r>
              <a:rPr b="1" lang="en-US"/>
              <a:t>computers</a:t>
            </a:r>
            <a:r>
              <a:rPr lang="en-US"/>
              <a:t> and its devices.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Therefore, the emphasis is to reduce the energy utilization and carbon footprints and increase the performance of </a:t>
            </a:r>
            <a:r>
              <a:rPr b="1" lang="en-US"/>
              <a:t>computing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r>
              <a:rPr b="1" lang="en-US"/>
              <a:t>Green Computing</a:t>
            </a:r>
            <a:r>
              <a:rPr lang="en-US"/>
              <a:t> involves reducing the </a:t>
            </a:r>
            <a:r>
              <a:rPr b="1" lang="en-US"/>
              <a:t>environmental</a:t>
            </a:r>
            <a:r>
              <a:rPr lang="en-US"/>
              <a:t> impact of technology.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That means using less energy, reducing waste and promoting sustainability.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r>
              <a:rPr b="1" lang="en-US"/>
              <a:t>Green computing</a:t>
            </a:r>
            <a:r>
              <a:rPr lang="en-US"/>
              <a:t> aims to reduce the carbon footprint generated by the Information Technology and Systems business and related industries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Advantages of Green Computing 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Sustainable computing means reduced </a:t>
            </a:r>
            <a:r>
              <a:rPr b="1" lang="en-US"/>
              <a:t>energy</a:t>
            </a:r>
            <a:r>
              <a:rPr lang="en-US"/>
              <a:t> consumption that leads to reduced GHG </a:t>
            </a:r>
            <a:r>
              <a:rPr b="1" lang="en-US"/>
              <a:t>emissions</a:t>
            </a:r>
            <a:r>
              <a:rPr lang="en-US"/>
              <a:t> and fossil fuel usage.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Green computing is </a:t>
            </a:r>
            <a:r>
              <a:rPr b="1" lang="en-US"/>
              <a:t>cost</a:t>
            </a:r>
            <a:r>
              <a:rPr lang="en-US"/>
              <a:t>-effective due to less </a:t>
            </a:r>
            <a:r>
              <a:rPr b="1" lang="en-US"/>
              <a:t>energy</a:t>
            </a:r>
            <a:r>
              <a:rPr lang="en-US"/>
              <a:t> usage &amp; cooling requirements.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Sustainable IT helps in the preservation and effective utilization of natural resources.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encourage reuse and recyclability that will result in a lesser number of electronic wastes.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Green IT uses non-toxic components which do not pose any health hazard to the end-user.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Application of Green Computing</a:t>
            </a:r>
            <a:br>
              <a:rPr lang="en-US"/>
            </a:b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368415" y="1270000"/>
            <a:ext cx="8596668" cy="489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Green Cloud Computing in Energy Efficiency:- Cloud computing  is a highly scalable and cost-effective infrastructure for running HPC, enterprise and Web application.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Green wireless Network :- Advance in networking, caching and computing will have a profound impact on the development of next generation green wireless network.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Green Parallel Computing of Big Data Systems :-Big Data is typically organized around a distributed file system on top of which the parallel algorithm scan be executed for realizing the Big Data analytics.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Preemptive Priority Based Job Scheduling Algorithm in Green Cloud Computing:-Green Cloud, a packet simulator focuses on maximizing the system throughput with saving energy on different servers.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Green cloud computing using genetic algorithm:-Cloud computing delivers consumers a proficient way to efficiently complete their service demands.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2021-03-08T14:11:04Z</dcterms:created>
  <dc:creator>rahul domadiya</dc:creator>
</cp:coreProperties>
</file>