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6" r:id="rId3"/>
    <p:sldId id="277" r:id="rId4"/>
    <p:sldId id="278" r:id="rId5"/>
    <p:sldId id="279" r:id="rId6"/>
    <p:sldId id="282" r:id="rId7"/>
    <p:sldId id="281" r:id="rId8"/>
    <p:sldId id="280" r:id="rId9"/>
    <p:sldId id="28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040C84-4BF9-D757-1DFD-D057E39CCD5A}" v="18" dt="2020-11-26T20:19:24.790"/>
    <p1510:client id="{8A5AF2C0-4CF9-0E7A-2FF1-A16523FEFEB6}" v="166" dt="2020-11-26T21:05:16.494"/>
    <p1510:client id="{8DC2AA69-5545-1347-A75D-C4AF7725CCD1}" v="4" dt="2020-11-26T19:32:28.7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2" autoAdjust="0"/>
    <p:restoredTop sz="94660" autoAdjust="0"/>
  </p:normalViewPr>
  <p:slideViewPr>
    <p:cSldViewPr snapToGrid="0">
      <p:cViewPr varScale="1">
        <p:scale>
          <a:sx n="87" d="100"/>
          <a:sy n="87" d="100"/>
        </p:scale>
        <p:origin x="-499" y="-8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B29A389-FE0D-42C1-9EF9-3667F466720D}" type="datetimeFigureOut">
              <a:rPr lang="en-US" smtClean="0"/>
              <a:pPr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5F6309-656A-4988-B0DF-27D3BEC419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A389-FE0D-42C1-9EF9-3667F466720D}" type="datetimeFigureOut">
              <a:rPr lang="en-US" smtClean="0"/>
              <a:pPr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6309-656A-4988-B0DF-27D3BEC419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A389-FE0D-42C1-9EF9-3667F466720D}" type="datetimeFigureOut">
              <a:rPr lang="en-US" smtClean="0"/>
              <a:pPr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6309-656A-4988-B0DF-27D3BEC419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A389-FE0D-42C1-9EF9-3667F466720D}" type="datetimeFigureOut">
              <a:rPr lang="en-US" smtClean="0"/>
              <a:pPr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6309-656A-4988-B0DF-27D3BEC419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A389-FE0D-42C1-9EF9-3667F466720D}" type="datetimeFigureOut">
              <a:rPr lang="en-US" smtClean="0"/>
              <a:pPr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6309-656A-4988-B0DF-27D3BEC419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A389-FE0D-42C1-9EF9-3667F466720D}" type="datetimeFigureOut">
              <a:rPr lang="en-US" smtClean="0"/>
              <a:pPr/>
              <a:t>12/21/2021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6309-656A-4988-B0DF-27D3BEC419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A389-FE0D-42C1-9EF9-3667F466720D}" type="datetimeFigureOut">
              <a:rPr lang="en-US" smtClean="0"/>
              <a:pPr/>
              <a:t>12/21/2021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6309-656A-4988-B0DF-27D3BEC419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A389-FE0D-42C1-9EF9-3667F466720D}" type="datetimeFigureOut">
              <a:rPr lang="en-US" smtClean="0"/>
              <a:pPr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6309-656A-4988-B0DF-27D3BEC419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A389-FE0D-42C1-9EF9-3667F466720D}" type="datetimeFigureOut">
              <a:rPr lang="en-US" smtClean="0"/>
              <a:pPr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6309-656A-4988-B0DF-27D3BEC419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A389-FE0D-42C1-9EF9-3667F466720D}" type="datetimeFigureOut">
              <a:rPr lang="en-US" smtClean="0"/>
              <a:pPr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6309-656A-4988-B0DF-27D3BEC419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A389-FE0D-42C1-9EF9-3667F466720D}" type="datetimeFigureOut">
              <a:rPr lang="en-US" smtClean="0"/>
              <a:pPr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6309-656A-4988-B0DF-27D3BEC419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A389-FE0D-42C1-9EF9-3667F466720D}" type="datetimeFigureOut">
              <a:rPr lang="en-US" smtClean="0"/>
              <a:pPr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6309-656A-4988-B0DF-27D3BEC419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A389-FE0D-42C1-9EF9-3667F466720D}" type="datetimeFigureOut">
              <a:rPr lang="en-US" smtClean="0"/>
              <a:pPr/>
              <a:t>12/21/2021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6309-656A-4988-B0DF-27D3BEC419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A389-FE0D-42C1-9EF9-3667F466720D}" type="datetimeFigureOut">
              <a:rPr lang="en-US" smtClean="0"/>
              <a:pPr/>
              <a:t>12/21/2021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6309-656A-4988-B0DF-27D3BEC419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A389-FE0D-42C1-9EF9-3667F466720D}" type="datetimeFigureOut">
              <a:rPr lang="en-US" smtClean="0"/>
              <a:pPr/>
              <a:t>12/21/2021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6309-656A-4988-B0DF-27D3BEC419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A389-FE0D-42C1-9EF9-3667F466720D}" type="datetimeFigureOut">
              <a:rPr lang="en-US" smtClean="0"/>
              <a:pPr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6309-656A-4988-B0DF-27D3BEC419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A389-FE0D-42C1-9EF9-3667F466720D}" type="datetimeFigureOut">
              <a:rPr lang="en-US" smtClean="0"/>
              <a:pPr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6309-656A-4988-B0DF-27D3BEC419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9A389-FE0D-42C1-9EF9-3667F466720D}" type="datetimeFigureOut">
              <a:rPr lang="en-US" smtClean="0"/>
              <a:pPr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F6309-656A-4988-B0DF-27D3BEC419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60" y="1309370"/>
            <a:ext cx="9768205" cy="1406121"/>
          </a:xfrm>
        </p:spPr>
        <p:txBody>
          <a:bodyPr>
            <a:normAutofit fontScale="90000"/>
          </a:bodyPr>
          <a:lstStyle/>
          <a:p>
            <a:pPr lvl="0" algn="ctr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dirty="0"/>
              <a:t>			    </a:t>
            </a:r>
            <a:br>
              <a:rPr lang="en-US" dirty="0"/>
            </a:b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Mini project Presentation</a:t>
            </a:r>
            <a:br>
              <a:rPr lang="en-US" sz="4400" dirty="0">
                <a:latin typeface="Times New Roman" pitchFamily="18" charset="0"/>
                <a:cs typeface="Times New Roman" pitchFamily="18" charset="0"/>
              </a:rPr>
            </a:b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SESSION 2021-22</a:t>
            </a:r>
            <a:endParaRPr lang="en-US" sz="4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8850" y="3169565"/>
            <a:ext cx="9389733" cy="3434435"/>
          </a:xfrm>
        </p:spPr>
        <p:txBody>
          <a:bodyPr/>
          <a:lstStyle/>
          <a:p>
            <a:pPr algn="l"/>
            <a:r>
              <a:rPr lang="en-US" dirty="0"/>
              <a:t>                             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4" name="Subtitle 2"/>
          <p:cNvSpPr txBox="1"/>
          <p:nvPr/>
        </p:nvSpPr>
        <p:spPr>
          <a:xfrm>
            <a:off x="2059709" y="3246331"/>
            <a:ext cx="9956800" cy="33576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cap="none" dirty="0">
                <a:latin typeface="Times New Roman" pitchFamily="18" charset="0"/>
                <a:cs typeface="Times New Roman" pitchFamily="18" charset="0"/>
              </a:rPr>
              <a:t>Team Name			:  </a:t>
            </a:r>
            <a:r>
              <a:rPr lang="en-US" sz="2500" cap="none" dirty="0" smtClean="0">
                <a:latin typeface="Times New Roman" pitchFamily="18" charset="0"/>
                <a:cs typeface="Times New Roman" pitchFamily="18" charset="0"/>
              </a:rPr>
              <a:t>Tech Republic</a:t>
            </a:r>
            <a:endParaRPr lang="en-US" sz="2500" cap="none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500" cap="none" dirty="0" smtClean="0">
                <a:latin typeface="Times New Roman" pitchFamily="18" charset="0"/>
                <a:cs typeface="Times New Roman" pitchFamily="18" charset="0"/>
              </a:rPr>
              <a:t>Branch </a:t>
            </a:r>
            <a:r>
              <a:rPr lang="en-US" sz="2500" cap="none" dirty="0">
                <a:latin typeface="Times New Roman" pitchFamily="18" charset="0"/>
                <a:cs typeface="Times New Roman" pitchFamily="18" charset="0"/>
              </a:rPr>
              <a:t>&amp; </a:t>
            </a:r>
            <a:r>
              <a:rPr lang="en-US" sz="2500" cap="none" dirty="0" smtClean="0">
                <a:latin typeface="Times New Roman" pitchFamily="18" charset="0"/>
                <a:cs typeface="Times New Roman" pitchFamily="18" charset="0"/>
              </a:rPr>
              <a:t>Year</a:t>
            </a:r>
            <a:r>
              <a:rPr lang="en-US" sz="2500" cap="none" dirty="0">
                <a:latin typeface="Times New Roman" pitchFamily="18" charset="0"/>
                <a:cs typeface="Times New Roman" pitchFamily="18" charset="0"/>
              </a:rPr>
              <a:t>		:  </a:t>
            </a:r>
            <a:r>
              <a:rPr lang="en-US" sz="2500" cap="none" dirty="0" smtClean="0">
                <a:latin typeface="Times New Roman" pitchFamily="18" charset="0"/>
                <a:cs typeface="Times New Roman" pitchFamily="18" charset="0"/>
              </a:rPr>
              <a:t>Computer Engineering(3</a:t>
            </a:r>
            <a:r>
              <a:rPr lang="en-US" sz="2500" cap="none" baseline="30000" dirty="0" smtClean="0"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sz="2500" cap="none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cap="none" dirty="0">
                <a:latin typeface="Times New Roman" pitchFamily="18" charset="0"/>
                <a:cs typeface="Times New Roman" pitchFamily="18" charset="0"/>
              </a:rPr>
              <a:t>Year)</a:t>
            </a:r>
          </a:p>
          <a:p>
            <a:endParaRPr lang="en-US" sz="2500" cap="none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500" cap="none" dirty="0">
                <a:latin typeface="Times New Roman" pitchFamily="18" charset="0"/>
                <a:cs typeface="Times New Roman" pitchFamily="18" charset="0"/>
              </a:rPr>
              <a:t>Member </a:t>
            </a:r>
            <a:r>
              <a:rPr lang="en-US" sz="2500" cap="none" dirty="0" smtClean="0">
                <a:latin typeface="Times New Roman" pitchFamily="18" charset="0"/>
                <a:cs typeface="Times New Roman" pitchFamily="18" charset="0"/>
              </a:rPr>
              <a:t>Name:</a:t>
            </a:r>
            <a:r>
              <a:rPr lang="en-US" sz="2500" cap="none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500" cap="none" dirty="0" smtClean="0">
                <a:latin typeface="Times New Roman" pitchFamily="18" charset="0"/>
                <a:cs typeface="Times New Roman" pitchFamily="18" charset="0"/>
              </a:rPr>
              <a:t>  University </a:t>
            </a:r>
            <a:r>
              <a:rPr lang="en-US" sz="2500" cap="none" dirty="0">
                <a:latin typeface="Times New Roman" pitchFamily="18" charset="0"/>
                <a:cs typeface="Times New Roman" pitchFamily="18" charset="0"/>
              </a:rPr>
              <a:t>Roll </a:t>
            </a:r>
            <a:r>
              <a:rPr lang="en-US" sz="2500" cap="none" dirty="0" smtClean="0">
                <a:latin typeface="Times New Roman" pitchFamily="18" charset="0"/>
                <a:cs typeface="Times New Roman" pitchFamily="18" charset="0"/>
              </a:rPr>
              <a:t>No: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500" cap="none" dirty="0" smtClean="0">
                <a:latin typeface="Times New Roman" pitchFamily="18" charset="0"/>
                <a:cs typeface="Times New Roman" pitchFamily="18" charset="0"/>
              </a:rPr>
              <a:t>Admission No:</a:t>
            </a:r>
            <a:endParaRPr lang="en-US" sz="2500" cap="none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cap="none" dirty="0">
                <a:latin typeface="Times New Roman" pitchFamily="18" charset="0"/>
                <a:cs typeface="Times New Roman" pitchFamily="18" charset="0"/>
              </a:rPr>
              <a:t>  Chirag Singh                   </a:t>
            </a:r>
            <a:r>
              <a:rPr lang="en-US" sz="1800" cap="none" dirty="0" smtClean="0">
                <a:latin typeface="Times New Roman" pitchFamily="18" charset="0"/>
                <a:cs typeface="Times New Roman" pitchFamily="18" charset="0"/>
              </a:rPr>
              <a:t>1900320150015                    </a:t>
            </a:r>
            <a:r>
              <a:rPr lang="en-US" sz="1800" cap="none" dirty="0">
                <a:latin typeface="Times New Roman" pitchFamily="18" charset="0"/>
                <a:cs typeface="Times New Roman" pitchFamily="18" charset="0"/>
              </a:rPr>
              <a:t>2019B151041</a:t>
            </a:r>
          </a:p>
          <a:p>
            <a:r>
              <a:rPr lang="en-US" sz="1800" cap="none" dirty="0">
                <a:latin typeface="Times New Roman" pitchFamily="18" charset="0"/>
                <a:cs typeface="Times New Roman" pitchFamily="18" charset="0"/>
              </a:rPr>
              <a:t>  Satyam Gupta                  </a:t>
            </a:r>
            <a:r>
              <a:rPr lang="en-US" sz="1800" cap="none" dirty="0" smtClean="0">
                <a:latin typeface="Times New Roman" pitchFamily="18" charset="0"/>
                <a:cs typeface="Times New Roman" pitchFamily="18" charset="0"/>
              </a:rPr>
              <a:t>1900320150045                    2019B151054</a:t>
            </a:r>
            <a:endParaRPr lang="en-US" sz="1800" cap="none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cap="none" dirty="0">
                <a:latin typeface="Times New Roman" pitchFamily="18" charset="0"/>
                <a:cs typeface="Times New Roman" pitchFamily="18" charset="0"/>
              </a:rPr>
              <a:t>   Dhruv </a:t>
            </a:r>
            <a:r>
              <a:rPr lang="en-US" sz="1800" cap="none" dirty="0" err="1">
                <a:latin typeface="Times New Roman" pitchFamily="18" charset="0"/>
                <a:cs typeface="Times New Roman" pitchFamily="18" charset="0"/>
              </a:rPr>
              <a:t>Sehgal</a:t>
            </a:r>
            <a:r>
              <a:rPr lang="en-US" sz="1800" cap="none" dirty="0"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en-US" sz="1800" cap="none" dirty="0" smtClean="0">
                <a:latin typeface="Times New Roman" pitchFamily="18" charset="0"/>
                <a:cs typeface="Times New Roman" pitchFamily="18" charset="0"/>
              </a:rPr>
              <a:t>1900320150016                    </a:t>
            </a:r>
            <a:r>
              <a:rPr lang="en-US" sz="1800" cap="none" dirty="0">
                <a:latin typeface="Times New Roman" pitchFamily="18" charset="0"/>
                <a:cs typeface="Times New Roman" pitchFamily="18" charset="0"/>
              </a:rPr>
              <a:t>2019B151035</a:t>
            </a:r>
          </a:p>
        </p:txBody>
      </p:sp>
      <p:sp>
        <p:nvSpPr>
          <p:cNvPr id="5" name="Title 1"/>
          <p:cNvSpPr txBox="1"/>
          <p:nvPr/>
        </p:nvSpPr>
        <p:spPr bwMode="auto">
          <a:xfrm>
            <a:off x="1487606" y="-3603"/>
            <a:ext cx="10367750" cy="121992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ctr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Department of </a:t>
            </a:r>
            <a:r>
              <a:rPr lang="en-US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CEIT</a:t>
            </a:r>
            <a:endParaRPr lang="en-US" sz="32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ABES Engineering College, Ghaziabad, </a:t>
            </a:r>
            <a:r>
              <a:rPr lang="en-US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U.P.</a:t>
            </a:r>
            <a:endParaRPr lang="en-US" sz="32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768"/>
            <a:ext cx="1501254" cy="18877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en-US" u="sng" dirty="0"/>
              <a:t>Universal</a:t>
            </a:r>
            <a:r>
              <a:rPr lang="en-US" dirty="0"/>
              <a:t> </a:t>
            </a:r>
            <a:r>
              <a:rPr lang="en-US" u="sng" dirty="0"/>
              <a:t>typing</a:t>
            </a:r>
            <a:r>
              <a:rPr lang="en-US" dirty="0"/>
              <a:t> </a:t>
            </a:r>
            <a:r>
              <a:rPr lang="en-US" u="sng" dirty="0" smtClean="0"/>
              <a:t>MASTER</a:t>
            </a:r>
            <a:endParaRPr lang="en-IN" u="sng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B85B4C9D-A7CF-496A-98CD-2090805A3C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396" r="1217" b="11225"/>
          <a:stretch/>
        </p:blipFill>
        <p:spPr>
          <a:xfrm>
            <a:off x="1143001" y="1656862"/>
            <a:ext cx="10163370" cy="447821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57486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866" y="627311"/>
            <a:ext cx="9905998" cy="1478570"/>
          </a:xfrm>
        </p:spPr>
        <p:txBody>
          <a:bodyPr/>
          <a:lstStyle/>
          <a:p>
            <a:r>
              <a:rPr lang="en-US" u="sng" dirty="0"/>
              <a:t>Project</a:t>
            </a:r>
            <a:r>
              <a:rPr lang="en-US" dirty="0"/>
              <a:t> </a:t>
            </a:r>
            <a:r>
              <a:rPr lang="en-US" u="sng" dirty="0"/>
              <a:t>description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 a website that measures the speed of QWERTY Keyboard Typing .</a:t>
            </a:r>
          </a:p>
          <a:p>
            <a:r>
              <a:rPr lang="en-US" dirty="0"/>
              <a:t>Speed is typically measured in WPM (Words Per Minute).</a:t>
            </a:r>
          </a:p>
          <a:p>
            <a:r>
              <a:rPr lang="en-IN" dirty="0"/>
              <a:t>It measures accuracy.</a:t>
            </a:r>
          </a:p>
          <a:p>
            <a:r>
              <a:rPr lang="en-IN" dirty="0"/>
              <a:t>It also measures CPM, Error, Net Error </a:t>
            </a:r>
            <a:r>
              <a:rPr lang="en-IN" dirty="0" smtClean="0"/>
              <a:t>.</a:t>
            </a:r>
          </a:p>
          <a:p>
            <a:r>
              <a:rPr lang="en-IN" dirty="0" smtClean="0"/>
              <a:t>It helps us to increase our typing speed. 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09316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Project</a:t>
            </a:r>
            <a:r>
              <a:rPr lang="en-US" dirty="0"/>
              <a:t> </a:t>
            </a:r>
            <a:r>
              <a:rPr lang="en-US" u="sng" dirty="0" err="1" smtClean="0"/>
              <a:t>flowCHART</a:t>
            </a:r>
            <a:endParaRPr lang="en-IN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F21FF4E2-69B9-41A7-AEEA-F63908792E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725" t="21222" r="34956" b="7061"/>
          <a:stretch/>
        </p:blipFill>
        <p:spPr>
          <a:xfrm>
            <a:off x="3866197" y="1938214"/>
            <a:ext cx="4456429" cy="4149970"/>
          </a:xfrm>
        </p:spPr>
      </p:pic>
    </p:spTree>
    <p:extLst>
      <p:ext uri="{BB962C8B-B14F-4D97-AF65-F5344CB8AC3E}">
        <p14:creationId xmlns="" xmlns:p14="http://schemas.microsoft.com/office/powerpoint/2010/main" val="782630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Technology</a:t>
            </a:r>
            <a:r>
              <a:rPr lang="en-US" dirty="0"/>
              <a:t> </a:t>
            </a:r>
            <a:r>
              <a:rPr lang="en-US" u="sng" dirty="0"/>
              <a:t>used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HTML</a:t>
            </a:r>
          </a:p>
          <a:p>
            <a:r>
              <a:rPr lang="en-US"/>
              <a:t>CSS</a:t>
            </a:r>
          </a:p>
          <a:p>
            <a:r>
              <a:rPr lang="en-US"/>
              <a:t>Bootstrap</a:t>
            </a:r>
          </a:p>
          <a:p>
            <a:r>
              <a:rPr lang="en-US"/>
              <a:t>Javascript</a:t>
            </a:r>
          </a:p>
        </p:txBody>
      </p:sp>
    </p:spTree>
    <p:extLst>
      <p:ext uri="{BB962C8B-B14F-4D97-AF65-F5344CB8AC3E}">
        <p14:creationId xmlns="" xmlns:p14="http://schemas.microsoft.com/office/powerpoint/2010/main" val="377040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/>
              <a:t>Er</a:t>
            </a:r>
            <a:r>
              <a:rPr lang="en-US" dirty="0"/>
              <a:t> </a:t>
            </a:r>
            <a:r>
              <a:rPr lang="en-US" u="sng" dirty="0"/>
              <a:t>diagram</a:t>
            </a:r>
            <a:endParaRPr lang="en-IN" u="sng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2F610FC-088F-49E6-94C7-AB8214DB5A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410" y="2283506"/>
            <a:ext cx="9678850" cy="21741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64033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94888"/>
            <a:ext cx="9905998" cy="1478570"/>
          </a:xfrm>
        </p:spPr>
        <p:txBody>
          <a:bodyPr/>
          <a:lstStyle/>
          <a:p>
            <a:r>
              <a:rPr lang="en-US" u="sng" dirty="0"/>
              <a:t>Use</a:t>
            </a:r>
            <a:r>
              <a:rPr lang="en-US" dirty="0"/>
              <a:t> </a:t>
            </a:r>
            <a:r>
              <a:rPr lang="en-US" u="sng" dirty="0"/>
              <a:t>case</a:t>
            </a:r>
            <a:r>
              <a:rPr lang="en-US" dirty="0"/>
              <a:t> </a:t>
            </a:r>
            <a:r>
              <a:rPr lang="en-US" u="sng" dirty="0"/>
              <a:t>diagram</a:t>
            </a:r>
            <a:endParaRPr lang="en-IN" u="sng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C2B42B9A-DAB2-4A07-B2C5-142CE70283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957" y="1201277"/>
            <a:ext cx="6878086" cy="526595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50665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366" y="110518"/>
            <a:ext cx="9905998" cy="1478570"/>
          </a:xfrm>
        </p:spPr>
        <p:txBody>
          <a:bodyPr/>
          <a:lstStyle/>
          <a:p>
            <a:r>
              <a:rPr lang="en-US" u="sng" dirty="0"/>
              <a:t>Screens</a:t>
            </a:r>
            <a:endParaRPr lang="en-IN" u="sng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9B8A7841-3984-4E6F-AB60-AA19EAD523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966" b="11453"/>
          <a:stretch/>
        </p:blipFill>
        <p:spPr>
          <a:xfrm>
            <a:off x="531215" y="1672491"/>
            <a:ext cx="5587674" cy="44028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E10C5D4-B271-4B11-A538-D5A42D7246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602" t="18006" r="21859" b="9019"/>
          <a:stretch/>
        </p:blipFill>
        <p:spPr>
          <a:xfrm>
            <a:off x="6228863" y="1688123"/>
            <a:ext cx="5353537" cy="439729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01305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atya\Downloads\Desktop\project\thank-you-powerpoint-template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32000" y="1143000"/>
            <a:ext cx="8128000" cy="457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1141</TotalTime>
  <Words>80</Words>
  <Application>Microsoft Office PowerPoint</Application>
  <PresentationFormat>Custom</PresentationFormat>
  <Paragraphs>28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Circuit</vt:lpstr>
      <vt:lpstr>        Mini project Presentation SESSION 2021-22</vt:lpstr>
      <vt:lpstr>Universal typing MASTER</vt:lpstr>
      <vt:lpstr>Project description</vt:lpstr>
      <vt:lpstr>Project flowCHART</vt:lpstr>
      <vt:lpstr>Technology used</vt:lpstr>
      <vt:lpstr>Er diagram</vt:lpstr>
      <vt:lpstr>Use case diagram</vt:lpstr>
      <vt:lpstr>Screens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Harikesh Singh</dc:creator>
  <cp:lastModifiedBy>satyamguptagkp461@gmail.com</cp:lastModifiedBy>
  <cp:revision>231</cp:revision>
  <dcterms:created xsi:type="dcterms:W3CDTF">2019-09-25T05:42:00Z</dcterms:created>
  <dcterms:modified xsi:type="dcterms:W3CDTF">2021-12-21T12:49:46Z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1033-10.2.0.7636</vt:lpwstr>
  </property>
</Properties>
</file>