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565" r:id="rId2"/>
    <p:sldId id="4221" r:id="rId3"/>
    <p:sldId id="4233" r:id="rId4"/>
    <p:sldId id="4218" r:id="rId5"/>
    <p:sldId id="4230" r:id="rId6"/>
    <p:sldId id="4231" r:id="rId7"/>
    <p:sldId id="423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6E48"/>
    <a:srgbClr val="0C1752"/>
    <a:srgbClr val="E3E9EE"/>
    <a:srgbClr val="1BBFD1"/>
    <a:srgbClr val="11CCDD"/>
    <a:srgbClr val="FFFFFF"/>
    <a:srgbClr val="F09063"/>
    <a:srgbClr val="F9F9F9"/>
    <a:srgbClr val="E7C24C"/>
    <a:srgbClr val="FF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721"/>
  </p:normalViewPr>
  <p:slideViewPr>
    <p:cSldViewPr snapToGrid="0" snapToObjects="1">
      <p:cViewPr varScale="1">
        <p:scale>
          <a:sx n="77" d="100"/>
          <a:sy n="77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BB5DF1-6160-48DA-9244-780755A51C3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566F586A-A994-4804-9C96-3046E55639C7}">
      <dgm:prSet phldrT="[Text]" custT="1"/>
      <dgm:spPr>
        <a:solidFill>
          <a:srgbClr val="0C1752"/>
        </a:solidFill>
        <a:ln>
          <a:solidFill>
            <a:srgbClr val="0C1752"/>
          </a:solidFill>
        </a:ln>
      </dgm:spPr>
      <dgm:t>
        <a:bodyPr/>
        <a:lstStyle/>
        <a:p>
          <a:r>
            <a:rPr lang="en-CA" sz="1500" dirty="0">
              <a:latin typeface="Montserrat" panose="00000500000000000000" pitchFamily="2" charset="0"/>
            </a:rPr>
            <a:t>Understand CrewAI core components: Agents, Tasks, Tools, and the Crew.</a:t>
          </a:r>
          <a:endParaRPr lang="en-CA" sz="1500" dirty="0">
            <a:latin typeface="Montserrat" panose="00000500000000000000" pitchFamily="2" charset="0"/>
            <a:cs typeface="Mongolian Baiti" panose="03000500000000000000" pitchFamily="66" charset="0"/>
          </a:endParaRPr>
        </a:p>
      </dgm:t>
    </dgm:pt>
    <dgm:pt modelId="{0E646359-7774-44D7-A78E-48FF645A581F}" type="parTrans" cxnId="{9FB5AB61-78F8-4CE9-BA1C-2D3174FA942B}">
      <dgm:prSet/>
      <dgm:spPr/>
      <dgm:t>
        <a:bodyPr/>
        <a:lstStyle/>
        <a:p>
          <a:endParaRPr lang="en-CA" sz="1500">
            <a:latin typeface="Montserrat" panose="00000500000000000000" pitchFamily="2" charset="0"/>
            <a:cs typeface="Mongolian Baiti" panose="03000500000000000000" pitchFamily="66" charset="0"/>
          </a:endParaRPr>
        </a:p>
      </dgm:t>
    </dgm:pt>
    <dgm:pt modelId="{354A0CE6-2E67-42BB-BD99-61C4184CA873}" type="sibTrans" cxnId="{9FB5AB61-78F8-4CE9-BA1C-2D3174FA942B}">
      <dgm:prSet/>
      <dgm:spPr/>
      <dgm:t>
        <a:bodyPr/>
        <a:lstStyle/>
        <a:p>
          <a:endParaRPr lang="en-CA" sz="1500">
            <a:latin typeface="Montserrat" panose="00000500000000000000" pitchFamily="2" charset="0"/>
            <a:cs typeface="Mongolian Baiti" panose="03000500000000000000" pitchFamily="66" charset="0"/>
          </a:endParaRPr>
        </a:p>
      </dgm:t>
    </dgm:pt>
    <dgm:pt modelId="{55220F87-5E16-47B8-A21F-AFF970B8B344}">
      <dgm:prSet custT="1"/>
      <dgm:spPr>
        <a:solidFill>
          <a:srgbClr val="D56E48"/>
        </a:solidFill>
      </dgm:spPr>
      <dgm:t>
        <a:bodyPr/>
        <a:lstStyle/>
        <a:p>
          <a:pPr>
            <a:buNone/>
          </a:pPr>
          <a:r>
            <a:rPr lang="en-CA" sz="1500" dirty="0">
              <a:latin typeface="Montserrat" panose="00000500000000000000" pitchFamily="2" charset="0"/>
            </a:rPr>
            <a:t>Create a custom tool that allows our agents to execute Python code (for data analysis and modeling).</a:t>
          </a:r>
        </a:p>
      </dgm:t>
    </dgm:pt>
    <dgm:pt modelId="{28977972-4746-4BC7-89C0-8CA10F923B93}" type="parTrans" cxnId="{B5DCBF56-E027-4632-B82E-880E4C32B538}">
      <dgm:prSet/>
      <dgm:spPr/>
      <dgm:t>
        <a:bodyPr/>
        <a:lstStyle/>
        <a:p>
          <a:endParaRPr lang="en-CA" sz="1500"/>
        </a:p>
      </dgm:t>
    </dgm:pt>
    <dgm:pt modelId="{CE7F92AF-CB5B-4D9B-AD2A-570D7426473A}" type="sibTrans" cxnId="{B5DCBF56-E027-4632-B82E-880E4C32B538}">
      <dgm:prSet/>
      <dgm:spPr/>
      <dgm:t>
        <a:bodyPr/>
        <a:lstStyle/>
        <a:p>
          <a:endParaRPr lang="en-CA" sz="1500"/>
        </a:p>
      </dgm:t>
    </dgm:pt>
    <dgm:pt modelId="{D015054C-81C6-4890-A79E-D1CE56015725}">
      <dgm:prSet custT="1"/>
      <dgm:spPr>
        <a:solidFill>
          <a:srgbClr val="1BBFD1"/>
        </a:solidFill>
      </dgm:spPr>
      <dgm:t>
        <a:bodyPr/>
        <a:lstStyle/>
        <a:p>
          <a:pPr>
            <a:buNone/>
          </a:pPr>
          <a:r>
            <a:rPr lang="en-CA" sz="1500" dirty="0">
              <a:latin typeface="Montserrat" panose="00000500000000000000" pitchFamily="2" charset="0"/>
            </a:rPr>
            <a:t>Design specialized agents for: (1) Planning data science workflow, (2) Executing data analysis/preprocessing, (3) Building/evaluating models.</a:t>
          </a:r>
        </a:p>
      </dgm:t>
    </dgm:pt>
    <dgm:pt modelId="{D90BD2FD-D2F9-40FE-B1F1-2423F094A84C}" type="parTrans" cxnId="{B357EAFB-1AAE-4A93-866E-596CD83BFABA}">
      <dgm:prSet/>
      <dgm:spPr/>
      <dgm:t>
        <a:bodyPr/>
        <a:lstStyle/>
        <a:p>
          <a:endParaRPr lang="en-CA" sz="1500"/>
        </a:p>
      </dgm:t>
    </dgm:pt>
    <dgm:pt modelId="{AB417AFA-789F-4AF3-AF11-5301AB6B21EC}" type="sibTrans" cxnId="{B357EAFB-1AAE-4A93-866E-596CD83BFABA}">
      <dgm:prSet/>
      <dgm:spPr/>
      <dgm:t>
        <a:bodyPr/>
        <a:lstStyle/>
        <a:p>
          <a:endParaRPr lang="en-CA" sz="1500"/>
        </a:p>
      </dgm:t>
    </dgm:pt>
    <dgm:pt modelId="{55A8C690-2623-4C15-B6FA-66F6697FAA56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pPr>
            <a:buNone/>
          </a:pPr>
          <a:r>
            <a:rPr lang="en-CA" sz="1500" dirty="0">
              <a:latin typeface="Montserrat" panose="00000500000000000000" pitchFamily="2" charset="0"/>
            </a:rPr>
            <a:t>Review machine learning regression fundamentals &amp; perform the entire workflow manually (without CrewAI)</a:t>
          </a:r>
        </a:p>
      </dgm:t>
    </dgm:pt>
    <dgm:pt modelId="{726F774A-13C4-4A8B-AF9B-ED12E340F9D4}" type="parTrans" cxnId="{D78AD352-4ACD-450D-87E9-D0856B7C51D6}">
      <dgm:prSet/>
      <dgm:spPr/>
      <dgm:t>
        <a:bodyPr/>
        <a:lstStyle/>
        <a:p>
          <a:endParaRPr lang="en-CA" sz="1500"/>
        </a:p>
      </dgm:t>
    </dgm:pt>
    <dgm:pt modelId="{0218A806-BB8D-4E5E-9626-5183E3D82ED3}" type="sibTrans" cxnId="{D78AD352-4ACD-450D-87E9-D0856B7C51D6}">
      <dgm:prSet/>
      <dgm:spPr/>
      <dgm:t>
        <a:bodyPr/>
        <a:lstStyle/>
        <a:p>
          <a:endParaRPr lang="en-CA" sz="1500"/>
        </a:p>
      </dgm:t>
    </dgm:pt>
    <dgm:pt modelId="{70CF3E11-8347-49FF-B1D8-28C612E9B6DE}">
      <dgm:prSet custT="1"/>
      <dgm:spPr>
        <a:solidFill>
          <a:srgbClr val="0C1752"/>
        </a:solidFill>
      </dgm:spPr>
      <dgm:t>
        <a:bodyPr/>
        <a:lstStyle/>
        <a:p>
          <a:pPr>
            <a:buNone/>
          </a:pPr>
          <a:r>
            <a:rPr lang="en-CA" sz="1500" dirty="0">
              <a:latin typeface="Montserrat" panose="00000500000000000000" pitchFamily="2" charset="0"/>
            </a:rPr>
            <a:t>Assemble a crew of AI Agents to perform the regression analysis on the supplement sales data.</a:t>
          </a:r>
        </a:p>
      </dgm:t>
    </dgm:pt>
    <dgm:pt modelId="{4B48E168-EFFC-4E1C-AB4A-2F90380A595E}" type="parTrans" cxnId="{5B62E297-24C3-4125-A4C6-D20DD9D1BE1A}">
      <dgm:prSet/>
      <dgm:spPr/>
      <dgm:t>
        <a:bodyPr/>
        <a:lstStyle/>
        <a:p>
          <a:endParaRPr lang="en-CA" sz="1500"/>
        </a:p>
      </dgm:t>
    </dgm:pt>
    <dgm:pt modelId="{F9300A88-148E-4BC0-82C4-81EF71DF21E0}" type="sibTrans" cxnId="{5B62E297-24C3-4125-A4C6-D20DD9D1BE1A}">
      <dgm:prSet/>
      <dgm:spPr/>
      <dgm:t>
        <a:bodyPr/>
        <a:lstStyle/>
        <a:p>
          <a:endParaRPr lang="en-CA" sz="1500"/>
        </a:p>
      </dgm:t>
    </dgm:pt>
    <dgm:pt modelId="{CAB8062C-E4F6-495B-904E-847BB3DBBEA8}">
      <dgm:prSet custT="1"/>
      <dgm:spPr>
        <a:solidFill>
          <a:srgbClr val="D56E48"/>
        </a:solidFill>
      </dgm:spPr>
      <dgm:t>
        <a:bodyPr/>
        <a:lstStyle/>
        <a:p>
          <a:r>
            <a:rPr lang="en-CA" sz="1500" dirty="0">
              <a:latin typeface="Montserrat" panose="00000500000000000000" pitchFamily="2" charset="0"/>
            </a:rPr>
            <a:t>Examine the results generated by the CrewAI agents, including the final analysis and the code produced &amp; compare it to manual results.</a:t>
          </a:r>
        </a:p>
      </dgm:t>
    </dgm:pt>
    <dgm:pt modelId="{16902DB3-25EE-46F6-A7BD-AABA739E1644}" type="parTrans" cxnId="{253023EA-A668-4826-86DD-27CC3502E186}">
      <dgm:prSet/>
      <dgm:spPr/>
      <dgm:t>
        <a:bodyPr/>
        <a:lstStyle/>
        <a:p>
          <a:endParaRPr lang="en-CA" sz="1500"/>
        </a:p>
      </dgm:t>
    </dgm:pt>
    <dgm:pt modelId="{16509B71-DDAF-4F5C-9CC8-1128AD1E3E93}" type="sibTrans" cxnId="{253023EA-A668-4826-86DD-27CC3502E186}">
      <dgm:prSet/>
      <dgm:spPr/>
      <dgm:t>
        <a:bodyPr/>
        <a:lstStyle/>
        <a:p>
          <a:endParaRPr lang="en-CA" sz="1500"/>
        </a:p>
      </dgm:t>
    </dgm:pt>
    <dgm:pt modelId="{91AECCB5-357E-4817-8D8B-617F328E7EE2}" type="pres">
      <dgm:prSet presAssocID="{C5BB5DF1-6160-48DA-9244-780755A51C37}" presName="diagram" presStyleCnt="0">
        <dgm:presLayoutVars>
          <dgm:dir/>
          <dgm:resizeHandles val="exact"/>
        </dgm:presLayoutVars>
      </dgm:prSet>
      <dgm:spPr/>
    </dgm:pt>
    <dgm:pt modelId="{1B558E55-37DC-4859-9ABB-EFE02DEEEF05}" type="pres">
      <dgm:prSet presAssocID="{566F586A-A994-4804-9C96-3046E55639C7}" presName="node" presStyleLbl="node1" presStyleIdx="0" presStyleCnt="6">
        <dgm:presLayoutVars>
          <dgm:bulletEnabled val="1"/>
        </dgm:presLayoutVars>
      </dgm:prSet>
      <dgm:spPr/>
    </dgm:pt>
    <dgm:pt modelId="{37F8B5B6-4041-4689-A87E-63C71563838F}" type="pres">
      <dgm:prSet presAssocID="{354A0CE6-2E67-42BB-BD99-61C4184CA873}" presName="sibTrans" presStyleCnt="0"/>
      <dgm:spPr/>
    </dgm:pt>
    <dgm:pt modelId="{D6D2973D-8A4F-489C-98E7-09D1E24A7823}" type="pres">
      <dgm:prSet presAssocID="{55220F87-5E16-47B8-A21F-AFF970B8B344}" presName="node" presStyleLbl="node1" presStyleIdx="1" presStyleCnt="6">
        <dgm:presLayoutVars>
          <dgm:bulletEnabled val="1"/>
        </dgm:presLayoutVars>
      </dgm:prSet>
      <dgm:spPr/>
    </dgm:pt>
    <dgm:pt modelId="{50BB133D-B7E8-4116-894A-BA942DC7371E}" type="pres">
      <dgm:prSet presAssocID="{CE7F92AF-CB5B-4D9B-AD2A-570D7426473A}" presName="sibTrans" presStyleCnt="0"/>
      <dgm:spPr/>
    </dgm:pt>
    <dgm:pt modelId="{CEFF9ACB-BDC8-44F9-950F-66F3103CE8A2}" type="pres">
      <dgm:prSet presAssocID="{D015054C-81C6-4890-A79E-D1CE56015725}" presName="node" presStyleLbl="node1" presStyleIdx="2" presStyleCnt="6">
        <dgm:presLayoutVars>
          <dgm:bulletEnabled val="1"/>
        </dgm:presLayoutVars>
      </dgm:prSet>
      <dgm:spPr/>
    </dgm:pt>
    <dgm:pt modelId="{0E404452-696D-42B2-893E-6674B58D7ECA}" type="pres">
      <dgm:prSet presAssocID="{AB417AFA-789F-4AF3-AF11-5301AB6B21EC}" presName="sibTrans" presStyleCnt="0"/>
      <dgm:spPr/>
    </dgm:pt>
    <dgm:pt modelId="{7200915B-DD61-4CBE-8320-0C0081D13B56}" type="pres">
      <dgm:prSet presAssocID="{55A8C690-2623-4C15-B6FA-66F6697FAA56}" presName="node" presStyleLbl="node1" presStyleIdx="3" presStyleCnt="6">
        <dgm:presLayoutVars>
          <dgm:bulletEnabled val="1"/>
        </dgm:presLayoutVars>
      </dgm:prSet>
      <dgm:spPr/>
    </dgm:pt>
    <dgm:pt modelId="{6D79023A-951F-46B0-B820-51C892740721}" type="pres">
      <dgm:prSet presAssocID="{0218A806-BB8D-4E5E-9626-5183E3D82ED3}" presName="sibTrans" presStyleCnt="0"/>
      <dgm:spPr/>
    </dgm:pt>
    <dgm:pt modelId="{E4F13939-BBCD-4AE0-AB7F-16CC5D8EE6EB}" type="pres">
      <dgm:prSet presAssocID="{70CF3E11-8347-49FF-B1D8-28C612E9B6DE}" presName="node" presStyleLbl="node1" presStyleIdx="4" presStyleCnt="6">
        <dgm:presLayoutVars>
          <dgm:bulletEnabled val="1"/>
        </dgm:presLayoutVars>
      </dgm:prSet>
      <dgm:spPr/>
    </dgm:pt>
    <dgm:pt modelId="{65F9BD41-49FE-4C00-9C90-8C677A731129}" type="pres">
      <dgm:prSet presAssocID="{F9300A88-148E-4BC0-82C4-81EF71DF21E0}" presName="sibTrans" presStyleCnt="0"/>
      <dgm:spPr/>
    </dgm:pt>
    <dgm:pt modelId="{DA8401CE-D266-420A-9B01-895CD46752F6}" type="pres">
      <dgm:prSet presAssocID="{CAB8062C-E4F6-495B-904E-847BB3DBBEA8}" presName="node" presStyleLbl="node1" presStyleIdx="5" presStyleCnt="6">
        <dgm:presLayoutVars>
          <dgm:bulletEnabled val="1"/>
        </dgm:presLayoutVars>
      </dgm:prSet>
      <dgm:spPr/>
    </dgm:pt>
  </dgm:ptLst>
  <dgm:cxnLst>
    <dgm:cxn modelId="{8D874905-73C9-4E87-B0B0-20AFAE1624E1}" type="presOf" srcId="{566F586A-A994-4804-9C96-3046E55639C7}" destId="{1B558E55-37DC-4859-9ABB-EFE02DEEEF05}" srcOrd="0" destOrd="0" presId="urn:microsoft.com/office/officeart/2005/8/layout/default"/>
    <dgm:cxn modelId="{A2C4230A-3306-4F53-9CAD-27F24F8E8DF4}" type="presOf" srcId="{55A8C690-2623-4C15-B6FA-66F6697FAA56}" destId="{7200915B-DD61-4CBE-8320-0C0081D13B56}" srcOrd="0" destOrd="0" presId="urn:microsoft.com/office/officeart/2005/8/layout/default"/>
    <dgm:cxn modelId="{7CFABD16-4D3A-4567-9E11-52FF24AC7699}" type="presOf" srcId="{CAB8062C-E4F6-495B-904E-847BB3DBBEA8}" destId="{DA8401CE-D266-420A-9B01-895CD46752F6}" srcOrd="0" destOrd="0" presId="urn:microsoft.com/office/officeart/2005/8/layout/default"/>
    <dgm:cxn modelId="{00D4B53F-C5C9-4BFC-A881-49DE56DF87A6}" type="presOf" srcId="{55220F87-5E16-47B8-A21F-AFF970B8B344}" destId="{D6D2973D-8A4F-489C-98E7-09D1E24A7823}" srcOrd="0" destOrd="0" presId="urn:microsoft.com/office/officeart/2005/8/layout/default"/>
    <dgm:cxn modelId="{9FB5AB61-78F8-4CE9-BA1C-2D3174FA942B}" srcId="{C5BB5DF1-6160-48DA-9244-780755A51C37}" destId="{566F586A-A994-4804-9C96-3046E55639C7}" srcOrd="0" destOrd="0" parTransId="{0E646359-7774-44D7-A78E-48FF645A581F}" sibTransId="{354A0CE6-2E67-42BB-BD99-61C4184CA873}"/>
    <dgm:cxn modelId="{1981E26F-C980-42BD-AA1D-901EDC408734}" type="presOf" srcId="{D015054C-81C6-4890-A79E-D1CE56015725}" destId="{CEFF9ACB-BDC8-44F9-950F-66F3103CE8A2}" srcOrd="0" destOrd="0" presId="urn:microsoft.com/office/officeart/2005/8/layout/default"/>
    <dgm:cxn modelId="{D78AD352-4ACD-450D-87E9-D0856B7C51D6}" srcId="{C5BB5DF1-6160-48DA-9244-780755A51C37}" destId="{55A8C690-2623-4C15-B6FA-66F6697FAA56}" srcOrd="3" destOrd="0" parTransId="{726F774A-13C4-4A8B-AF9B-ED12E340F9D4}" sibTransId="{0218A806-BB8D-4E5E-9626-5183E3D82ED3}"/>
    <dgm:cxn modelId="{B5DCBF56-E027-4632-B82E-880E4C32B538}" srcId="{C5BB5DF1-6160-48DA-9244-780755A51C37}" destId="{55220F87-5E16-47B8-A21F-AFF970B8B344}" srcOrd="1" destOrd="0" parTransId="{28977972-4746-4BC7-89C0-8CA10F923B93}" sibTransId="{CE7F92AF-CB5B-4D9B-AD2A-570D7426473A}"/>
    <dgm:cxn modelId="{FE4CBA83-6E30-44B2-BCBF-59F229E9AB6C}" type="presOf" srcId="{70CF3E11-8347-49FF-B1D8-28C612E9B6DE}" destId="{E4F13939-BBCD-4AE0-AB7F-16CC5D8EE6EB}" srcOrd="0" destOrd="0" presId="urn:microsoft.com/office/officeart/2005/8/layout/default"/>
    <dgm:cxn modelId="{5B62E297-24C3-4125-A4C6-D20DD9D1BE1A}" srcId="{C5BB5DF1-6160-48DA-9244-780755A51C37}" destId="{70CF3E11-8347-49FF-B1D8-28C612E9B6DE}" srcOrd="4" destOrd="0" parTransId="{4B48E168-EFFC-4E1C-AB4A-2F90380A595E}" sibTransId="{F9300A88-148E-4BC0-82C4-81EF71DF21E0}"/>
    <dgm:cxn modelId="{BCF0D0E2-7832-4736-98E9-D156945CD970}" type="presOf" srcId="{C5BB5DF1-6160-48DA-9244-780755A51C37}" destId="{91AECCB5-357E-4817-8D8B-617F328E7EE2}" srcOrd="0" destOrd="0" presId="urn:microsoft.com/office/officeart/2005/8/layout/default"/>
    <dgm:cxn modelId="{253023EA-A668-4826-86DD-27CC3502E186}" srcId="{C5BB5DF1-6160-48DA-9244-780755A51C37}" destId="{CAB8062C-E4F6-495B-904E-847BB3DBBEA8}" srcOrd="5" destOrd="0" parTransId="{16902DB3-25EE-46F6-A7BD-AABA739E1644}" sibTransId="{16509B71-DDAF-4F5C-9CC8-1128AD1E3E93}"/>
    <dgm:cxn modelId="{B357EAFB-1AAE-4A93-866E-596CD83BFABA}" srcId="{C5BB5DF1-6160-48DA-9244-780755A51C37}" destId="{D015054C-81C6-4890-A79E-D1CE56015725}" srcOrd="2" destOrd="0" parTransId="{D90BD2FD-D2F9-40FE-B1F1-2423F094A84C}" sibTransId="{AB417AFA-789F-4AF3-AF11-5301AB6B21EC}"/>
    <dgm:cxn modelId="{8A1C0F08-D7F6-4EF0-BBC7-A54829BBDEC1}" type="presParOf" srcId="{91AECCB5-357E-4817-8D8B-617F328E7EE2}" destId="{1B558E55-37DC-4859-9ABB-EFE02DEEEF05}" srcOrd="0" destOrd="0" presId="urn:microsoft.com/office/officeart/2005/8/layout/default"/>
    <dgm:cxn modelId="{04309D3C-9431-413A-9C10-C831746B1D70}" type="presParOf" srcId="{91AECCB5-357E-4817-8D8B-617F328E7EE2}" destId="{37F8B5B6-4041-4689-A87E-63C71563838F}" srcOrd="1" destOrd="0" presId="urn:microsoft.com/office/officeart/2005/8/layout/default"/>
    <dgm:cxn modelId="{78EC33AB-8F98-4D1F-AB3F-195E99AC6C43}" type="presParOf" srcId="{91AECCB5-357E-4817-8D8B-617F328E7EE2}" destId="{D6D2973D-8A4F-489C-98E7-09D1E24A7823}" srcOrd="2" destOrd="0" presId="urn:microsoft.com/office/officeart/2005/8/layout/default"/>
    <dgm:cxn modelId="{0A6FD59F-6260-4716-B5C4-8E613AECDA51}" type="presParOf" srcId="{91AECCB5-357E-4817-8D8B-617F328E7EE2}" destId="{50BB133D-B7E8-4116-894A-BA942DC7371E}" srcOrd="3" destOrd="0" presId="urn:microsoft.com/office/officeart/2005/8/layout/default"/>
    <dgm:cxn modelId="{38129FA1-88A9-482E-B0A4-C40F4BC7BD21}" type="presParOf" srcId="{91AECCB5-357E-4817-8D8B-617F328E7EE2}" destId="{CEFF9ACB-BDC8-44F9-950F-66F3103CE8A2}" srcOrd="4" destOrd="0" presId="urn:microsoft.com/office/officeart/2005/8/layout/default"/>
    <dgm:cxn modelId="{2E310CA3-BDB4-40C4-8367-D2AB21AF6341}" type="presParOf" srcId="{91AECCB5-357E-4817-8D8B-617F328E7EE2}" destId="{0E404452-696D-42B2-893E-6674B58D7ECA}" srcOrd="5" destOrd="0" presId="urn:microsoft.com/office/officeart/2005/8/layout/default"/>
    <dgm:cxn modelId="{6CB54444-B312-424E-8F23-8FB0D837C73C}" type="presParOf" srcId="{91AECCB5-357E-4817-8D8B-617F328E7EE2}" destId="{7200915B-DD61-4CBE-8320-0C0081D13B56}" srcOrd="6" destOrd="0" presId="urn:microsoft.com/office/officeart/2005/8/layout/default"/>
    <dgm:cxn modelId="{91CC11DC-8BDB-4724-8303-C6027FDD0F3D}" type="presParOf" srcId="{91AECCB5-357E-4817-8D8B-617F328E7EE2}" destId="{6D79023A-951F-46B0-B820-51C892740721}" srcOrd="7" destOrd="0" presId="urn:microsoft.com/office/officeart/2005/8/layout/default"/>
    <dgm:cxn modelId="{76E7179B-D5A6-40DD-A1D6-F0746F82DD37}" type="presParOf" srcId="{91AECCB5-357E-4817-8D8B-617F328E7EE2}" destId="{E4F13939-BBCD-4AE0-AB7F-16CC5D8EE6EB}" srcOrd="8" destOrd="0" presId="urn:microsoft.com/office/officeart/2005/8/layout/default"/>
    <dgm:cxn modelId="{BBAFA43C-4AE9-454C-A6E7-E549EFA633CD}" type="presParOf" srcId="{91AECCB5-357E-4817-8D8B-617F328E7EE2}" destId="{65F9BD41-49FE-4C00-9C90-8C677A731129}" srcOrd="9" destOrd="0" presId="urn:microsoft.com/office/officeart/2005/8/layout/default"/>
    <dgm:cxn modelId="{532D27A1-B344-490A-9102-5E70933A886C}" type="presParOf" srcId="{91AECCB5-357E-4817-8D8B-617F328E7EE2}" destId="{DA8401CE-D266-420A-9B01-895CD46752F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5B63EB-399E-433A-8226-23A8CA4BDCD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B6D209F4-EA22-4469-B020-D9A8EB81CBE1}">
      <dgm:prSet phldrT="[Text]"/>
      <dgm:spPr>
        <a:solidFill>
          <a:srgbClr val="0C1752"/>
        </a:solidFill>
      </dgm:spPr>
      <dgm:t>
        <a:bodyPr/>
        <a:lstStyle/>
        <a:p>
          <a:pPr>
            <a:buNone/>
          </a:pPr>
          <a:r>
            <a:rPr lang="en-US" b="1" dirty="0">
              <a:latin typeface="Montserrat" panose="00000500000000000000" pitchFamily="2" charset="0"/>
            </a:rPr>
            <a:t>Role-Based Agents</a:t>
          </a:r>
          <a:r>
            <a:rPr lang="en-US" dirty="0">
              <a:latin typeface="Montserrat" panose="00000500000000000000" pitchFamily="2" charset="0"/>
            </a:rPr>
            <a:t>: </a:t>
          </a:r>
        </a:p>
        <a:p>
          <a:pPr>
            <a:buNone/>
          </a:pPr>
          <a:r>
            <a:rPr lang="en-US" dirty="0">
              <a:latin typeface="Montserrat" panose="00000500000000000000" pitchFamily="2" charset="0"/>
            </a:rPr>
            <a:t>Assign distinct roles and responsibilities to each agent, such as researcher, writer, or planner, allowing for specialized task execution.​</a:t>
          </a:r>
          <a:endParaRPr lang="en-CA" dirty="0">
            <a:latin typeface="Montserrat" panose="00000500000000000000" pitchFamily="2" charset="0"/>
          </a:endParaRPr>
        </a:p>
      </dgm:t>
    </dgm:pt>
    <dgm:pt modelId="{05EDD003-1CDB-45B2-84A5-FF41FEEAD731}" type="parTrans" cxnId="{3007C939-72CD-468F-A760-8A9469DE4F2E}">
      <dgm:prSet/>
      <dgm:spPr/>
      <dgm:t>
        <a:bodyPr/>
        <a:lstStyle/>
        <a:p>
          <a:endParaRPr lang="en-CA">
            <a:latin typeface="Montserrat" panose="00000500000000000000" pitchFamily="2" charset="0"/>
          </a:endParaRPr>
        </a:p>
      </dgm:t>
    </dgm:pt>
    <dgm:pt modelId="{CBBBF06A-D62C-4C61-873B-0D158DEFDB8D}" type="sibTrans" cxnId="{3007C939-72CD-468F-A760-8A9469DE4F2E}">
      <dgm:prSet/>
      <dgm:spPr/>
      <dgm:t>
        <a:bodyPr/>
        <a:lstStyle/>
        <a:p>
          <a:endParaRPr lang="en-CA">
            <a:latin typeface="Montserrat" panose="00000500000000000000" pitchFamily="2" charset="0"/>
          </a:endParaRPr>
        </a:p>
      </dgm:t>
    </dgm:pt>
    <dgm:pt modelId="{40A03991-4E88-4B91-8768-C6432680008A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pPr>
            <a:buNone/>
          </a:pPr>
          <a:r>
            <a:rPr lang="en-US" b="1" dirty="0">
              <a:latin typeface="Montserrat" panose="00000500000000000000" pitchFamily="2" charset="0"/>
            </a:rPr>
            <a:t>Tool Integration</a:t>
          </a:r>
          <a:r>
            <a:rPr lang="en-US" dirty="0">
              <a:latin typeface="Montserrat" panose="00000500000000000000" pitchFamily="2" charset="0"/>
            </a:rPr>
            <a:t>: </a:t>
          </a:r>
        </a:p>
        <a:p>
          <a:pPr>
            <a:buNone/>
          </a:pPr>
          <a:r>
            <a:rPr lang="en-US" dirty="0">
              <a:latin typeface="Montserrat" panose="00000500000000000000" pitchFamily="2" charset="0"/>
            </a:rPr>
            <a:t>Agents can utilize both built-in and custom tools, including APIs and web search functionalities, to perform their designated tasks effectively.​</a:t>
          </a:r>
          <a:endParaRPr lang="en-CA" dirty="0">
            <a:latin typeface="Montserrat" panose="00000500000000000000" pitchFamily="2" charset="0"/>
          </a:endParaRPr>
        </a:p>
      </dgm:t>
    </dgm:pt>
    <dgm:pt modelId="{A13FEBDB-60E0-49A4-8B3E-3E6F4BBD5E93}" type="parTrans" cxnId="{B0CAF3C4-456D-4992-826D-3F2111883D0E}">
      <dgm:prSet/>
      <dgm:spPr/>
      <dgm:t>
        <a:bodyPr/>
        <a:lstStyle/>
        <a:p>
          <a:endParaRPr lang="en-CA">
            <a:latin typeface="Montserrat" panose="00000500000000000000" pitchFamily="2" charset="0"/>
          </a:endParaRPr>
        </a:p>
      </dgm:t>
    </dgm:pt>
    <dgm:pt modelId="{81D8101E-FC38-4768-9FC0-AC29C78BD687}" type="sibTrans" cxnId="{B0CAF3C4-456D-4992-826D-3F2111883D0E}">
      <dgm:prSet/>
      <dgm:spPr/>
      <dgm:t>
        <a:bodyPr/>
        <a:lstStyle/>
        <a:p>
          <a:endParaRPr lang="en-CA">
            <a:latin typeface="Montserrat" panose="00000500000000000000" pitchFamily="2" charset="0"/>
          </a:endParaRPr>
        </a:p>
      </dgm:t>
    </dgm:pt>
    <dgm:pt modelId="{32A44684-4F9E-4295-A5B3-0200D234F6F5}">
      <dgm:prSet phldrT="[Text]"/>
      <dgm:spPr>
        <a:solidFill>
          <a:srgbClr val="1BBFD1"/>
        </a:solidFill>
      </dgm:spPr>
      <dgm:t>
        <a:bodyPr/>
        <a:lstStyle/>
        <a:p>
          <a:pPr>
            <a:buNone/>
          </a:pPr>
          <a:r>
            <a:rPr lang="en-US" b="1" dirty="0">
              <a:latin typeface="Montserrat" panose="00000500000000000000" pitchFamily="2" charset="0"/>
            </a:rPr>
            <a:t>Memory Management</a:t>
          </a:r>
          <a:r>
            <a:rPr lang="en-US" dirty="0">
              <a:latin typeface="Montserrat" panose="00000500000000000000" pitchFamily="2" charset="0"/>
            </a:rPr>
            <a:t>: Support for short-term, long-term, and shared memory enables agents to maintain context.​</a:t>
          </a:r>
          <a:endParaRPr lang="en-CA" dirty="0">
            <a:latin typeface="Montserrat" panose="00000500000000000000" pitchFamily="2" charset="0"/>
          </a:endParaRPr>
        </a:p>
      </dgm:t>
    </dgm:pt>
    <dgm:pt modelId="{3FE02513-F4C9-4EE2-94F6-28A1C0094387}" type="parTrans" cxnId="{52A12DB2-F4F8-4CEC-8025-BC11E011B577}">
      <dgm:prSet/>
      <dgm:spPr/>
      <dgm:t>
        <a:bodyPr/>
        <a:lstStyle/>
        <a:p>
          <a:endParaRPr lang="en-CA">
            <a:latin typeface="Montserrat" panose="00000500000000000000" pitchFamily="2" charset="0"/>
          </a:endParaRPr>
        </a:p>
      </dgm:t>
    </dgm:pt>
    <dgm:pt modelId="{414F996E-BE7B-477C-B01C-65FD4BF07269}" type="sibTrans" cxnId="{52A12DB2-F4F8-4CEC-8025-BC11E011B577}">
      <dgm:prSet/>
      <dgm:spPr/>
      <dgm:t>
        <a:bodyPr/>
        <a:lstStyle/>
        <a:p>
          <a:endParaRPr lang="en-CA">
            <a:latin typeface="Montserrat" panose="00000500000000000000" pitchFamily="2" charset="0"/>
          </a:endParaRPr>
        </a:p>
      </dgm:t>
    </dgm:pt>
    <dgm:pt modelId="{950EBA2C-5639-49B3-AD71-D255DB106983}">
      <dgm:prSet phldrT="[Text]"/>
      <dgm:spPr>
        <a:solidFill>
          <a:srgbClr val="0C1752"/>
        </a:solidFill>
      </dgm:spPr>
      <dgm:t>
        <a:bodyPr/>
        <a:lstStyle/>
        <a:p>
          <a:pPr>
            <a:buNone/>
          </a:pPr>
          <a:r>
            <a:rPr lang="en-CA" b="1" dirty="0">
              <a:latin typeface="Montserrat" panose="00000500000000000000" pitchFamily="2" charset="0"/>
            </a:rPr>
            <a:t>Hierarchical Task Delegation</a:t>
          </a:r>
          <a:r>
            <a:rPr lang="en-CA" dirty="0">
              <a:latin typeface="Montserrat" panose="00000500000000000000" pitchFamily="2" charset="0"/>
            </a:rPr>
            <a:t>: Implement manager-worker models where a supervisory agent delegates tasks to subordinate agents, optimizing workflow management.​</a:t>
          </a:r>
        </a:p>
      </dgm:t>
    </dgm:pt>
    <dgm:pt modelId="{DB6197C2-E270-439C-8016-928AAB424F51}" type="parTrans" cxnId="{797D0EF9-E292-4FA1-A1AB-58A6CB1E7044}">
      <dgm:prSet/>
      <dgm:spPr/>
      <dgm:t>
        <a:bodyPr/>
        <a:lstStyle/>
        <a:p>
          <a:endParaRPr lang="en-CA">
            <a:latin typeface="Montserrat" panose="00000500000000000000" pitchFamily="2" charset="0"/>
          </a:endParaRPr>
        </a:p>
      </dgm:t>
    </dgm:pt>
    <dgm:pt modelId="{1C9FDE70-5233-4439-9058-FEBF3015AE8C}" type="sibTrans" cxnId="{797D0EF9-E292-4FA1-A1AB-58A6CB1E7044}">
      <dgm:prSet/>
      <dgm:spPr/>
      <dgm:t>
        <a:bodyPr/>
        <a:lstStyle/>
        <a:p>
          <a:endParaRPr lang="en-CA">
            <a:latin typeface="Montserrat" panose="00000500000000000000" pitchFamily="2" charset="0"/>
          </a:endParaRPr>
        </a:p>
      </dgm:t>
    </dgm:pt>
    <dgm:pt modelId="{3FCDB70A-7628-41CD-AC6E-FCDD03463FCA}">
      <dgm:prSet phldrT="[Text]"/>
      <dgm:spPr>
        <a:solidFill>
          <a:srgbClr val="D56E48"/>
        </a:solidFill>
      </dgm:spPr>
      <dgm:t>
        <a:bodyPr/>
        <a:lstStyle/>
        <a:p>
          <a:pPr>
            <a:buNone/>
          </a:pPr>
          <a:r>
            <a:rPr lang="en-US" b="1" dirty="0">
              <a:latin typeface="Montserrat" panose="00000500000000000000" pitchFamily="2" charset="0"/>
            </a:rPr>
            <a:t>Observability and Monitoring</a:t>
          </a:r>
          <a:r>
            <a:rPr lang="en-US" dirty="0">
              <a:latin typeface="Montserrat" panose="00000500000000000000" pitchFamily="2" charset="0"/>
            </a:rPr>
            <a:t>: </a:t>
          </a:r>
        </a:p>
        <a:p>
          <a:pPr>
            <a:buNone/>
          </a:pPr>
          <a:r>
            <a:rPr lang="en-US" dirty="0">
              <a:latin typeface="Montserrat" panose="00000500000000000000" pitchFamily="2" charset="0"/>
            </a:rPr>
            <a:t>Integrate with monitoring tools to track agent performance, task execution, and system scalability in real-time.</a:t>
          </a:r>
          <a:endParaRPr lang="en-CA" dirty="0">
            <a:latin typeface="Montserrat" panose="00000500000000000000" pitchFamily="2" charset="0"/>
          </a:endParaRPr>
        </a:p>
      </dgm:t>
    </dgm:pt>
    <dgm:pt modelId="{7F1F110F-92C0-4901-A3BF-0DFD2531008B}" type="parTrans" cxnId="{CAFAD74E-DA6C-49D8-AE99-70AA49DC9BA2}">
      <dgm:prSet/>
      <dgm:spPr/>
      <dgm:t>
        <a:bodyPr/>
        <a:lstStyle/>
        <a:p>
          <a:endParaRPr lang="en-CA">
            <a:latin typeface="Montserrat" panose="00000500000000000000" pitchFamily="2" charset="0"/>
          </a:endParaRPr>
        </a:p>
      </dgm:t>
    </dgm:pt>
    <dgm:pt modelId="{EF6D0A6C-3043-49BA-AA66-8398F248E6CF}" type="sibTrans" cxnId="{CAFAD74E-DA6C-49D8-AE99-70AA49DC9BA2}">
      <dgm:prSet/>
      <dgm:spPr/>
      <dgm:t>
        <a:bodyPr/>
        <a:lstStyle/>
        <a:p>
          <a:endParaRPr lang="en-CA">
            <a:latin typeface="Montserrat" panose="00000500000000000000" pitchFamily="2" charset="0"/>
          </a:endParaRPr>
        </a:p>
      </dgm:t>
    </dgm:pt>
    <dgm:pt modelId="{DDE072FE-CD8A-4649-AEED-E0E0C929D97B}">
      <dgm:prSet phldrT="[Text]"/>
      <dgm:spPr>
        <a:solidFill>
          <a:srgbClr val="D56E48"/>
        </a:solidFill>
      </dgm:spPr>
      <dgm:t>
        <a:bodyPr/>
        <a:lstStyle/>
        <a:p>
          <a:pPr>
            <a:buNone/>
          </a:pPr>
          <a:r>
            <a:rPr lang="en-US" b="1" dirty="0">
              <a:latin typeface="Montserrat" panose="00000500000000000000" pitchFamily="2" charset="0"/>
            </a:rPr>
            <a:t>Autonomous Collaboration</a:t>
          </a:r>
          <a:r>
            <a:rPr lang="en-US" dirty="0">
              <a:latin typeface="Montserrat" panose="00000500000000000000" pitchFamily="2" charset="0"/>
            </a:rPr>
            <a:t>: Agents operate independently yet coordinate with one another to complete tasks, enhancing scalability.​</a:t>
          </a:r>
          <a:endParaRPr lang="en-CA" dirty="0">
            <a:latin typeface="Montserrat" panose="00000500000000000000" pitchFamily="2" charset="0"/>
          </a:endParaRPr>
        </a:p>
      </dgm:t>
    </dgm:pt>
    <dgm:pt modelId="{0BDC8233-AC18-44F8-8541-93B73ACD5895}" type="parTrans" cxnId="{2DD1629D-1B88-457B-99C9-90FBC19F4F43}">
      <dgm:prSet/>
      <dgm:spPr/>
      <dgm:t>
        <a:bodyPr/>
        <a:lstStyle/>
        <a:p>
          <a:endParaRPr lang="en-CA"/>
        </a:p>
      </dgm:t>
    </dgm:pt>
    <dgm:pt modelId="{09C98171-DCD5-4A39-86A3-4796B18F4778}" type="sibTrans" cxnId="{2DD1629D-1B88-457B-99C9-90FBC19F4F43}">
      <dgm:prSet/>
      <dgm:spPr/>
      <dgm:t>
        <a:bodyPr/>
        <a:lstStyle/>
        <a:p>
          <a:endParaRPr lang="en-CA"/>
        </a:p>
      </dgm:t>
    </dgm:pt>
    <dgm:pt modelId="{3B476AFA-95C7-49BC-B71B-E5DF269881D5}" type="pres">
      <dgm:prSet presAssocID="{A85B63EB-399E-433A-8226-23A8CA4BDCD2}" presName="diagram" presStyleCnt="0">
        <dgm:presLayoutVars>
          <dgm:dir/>
          <dgm:resizeHandles val="exact"/>
        </dgm:presLayoutVars>
      </dgm:prSet>
      <dgm:spPr/>
    </dgm:pt>
    <dgm:pt modelId="{D393AA8B-5C46-4DAE-9B1B-A16E6447F717}" type="pres">
      <dgm:prSet presAssocID="{B6D209F4-EA22-4469-B020-D9A8EB81CBE1}" presName="node" presStyleLbl="node1" presStyleIdx="0" presStyleCnt="6">
        <dgm:presLayoutVars>
          <dgm:bulletEnabled val="1"/>
        </dgm:presLayoutVars>
      </dgm:prSet>
      <dgm:spPr/>
    </dgm:pt>
    <dgm:pt modelId="{2A5CE238-FBDF-4087-A28B-976F01BF4F4A}" type="pres">
      <dgm:prSet presAssocID="{CBBBF06A-D62C-4C61-873B-0D158DEFDB8D}" presName="sibTrans" presStyleCnt="0"/>
      <dgm:spPr/>
    </dgm:pt>
    <dgm:pt modelId="{F42C6683-701A-4BEA-BF1C-C20B614DD54C}" type="pres">
      <dgm:prSet presAssocID="{DDE072FE-CD8A-4649-AEED-E0E0C929D97B}" presName="node" presStyleLbl="node1" presStyleIdx="1" presStyleCnt="6">
        <dgm:presLayoutVars>
          <dgm:bulletEnabled val="1"/>
        </dgm:presLayoutVars>
      </dgm:prSet>
      <dgm:spPr/>
    </dgm:pt>
    <dgm:pt modelId="{FCBCD4A4-DC01-407E-8FD2-244D7C9079C3}" type="pres">
      <dgm:prSet presAssocID="{09C98171-DCD5-4A39-86A3-4796B18F4778}" presName="sibTrans" presStyleCnt="0"/>
      <dgm:spPr/>
    </dgm:pt>
    <dgm:pt modelId="{31923D2D-AA90-4037-AD8D-14576C207E0C}" type="pres">
      <dgm:prSet presAssocID="{40A03991-4E88-4B91-8768-C6432680008A}" presName="node" presStyleLbl="node1" presStyleIdx="2" presStyleCnt="6">
        <dgm:presLayoutVars>
          <dgm:bulletEnabled val="1"/>
        </dgm:presLayoutVars>
      </dgm:prSet>
      <dgm:spPr/>
    </dgm:pt>
    <dgm:pt modelId="{183804E9-74E1-42DB-9764-E66699E4D83A}" type="pres">
      <dgm:prSet presAssocID="{81D8101E-FC38-4768-9FC0-AC29C78BD687}" presName="sibTrans" presStyleCnt="0"/>
      <dgm:spPr/>
    </dgm:pt>
    <dgm:pt modelId="{EEDE8359-FEDE-45C9-B6CE-D3C724FDB0F8}" type="pres">
      <dgm:prSet presAssocID="{32A44684-4F9E-4295-A5B3-0200D234F6F5}" presName="node" presStyleLbl="node1" presStyleIdx="3" presStyleCnt="6">
        <dgm:presLayoutVars>
          <dgm:bulletEnabled val="1"/>
        </dgm:presLayoutVars>
      </dgm:prSet>
      <dgm:spPr/>
    </dgm:pt>
    <dgm:pt modelId="{259C0A34-4E5E-429B-9BCA-6C8E2F763C3D}" type="pres">
      <dgm:prSet presAssocID="{414F996E-BE7B-477C-B01C-65FD4BF07269}" presName="sibTrans" presStyleCnt="0"/>
      <dgm:spPr/>
    </dgm:pt>
    <dgm:pt modelId="{E3B62357-8D87-41F8-9623-758526560CF1}" type="pres">
      <dgm:prSet presAssocID="{950EBA2C-5639-49B3-AD71-D255DB106983}" presName="node" presStyleLbl="node1" presStyleIdx="4" presStyleCnt="6">
        <dgm:presLayoutVars>
          <dgm:bulletEnabled val="1"/>
        </dgm:presLayoutVars>
      </dgm:prSet>
      <dgm:spPr/>
    </dgm:pt>
    <dgm:pt modelId="{D42549CC-F5FD-4D92-B958-7266E1728F2A}" type="pres">
      <dgm:prSet presAssocID="{1C9FDE70-5233-4439-9058-FEBF3015AE8C}" presName="sibTrans" presStyleCnt="0"/>
      <dgm:spPr/>
    </dgm:pt>
    <dgm:pt modelId="{4A438ABF-6B0A-48E7-B5F3-543453CBCC7D}" type="pres">
      <dgm:prSet presAssocID="{3FCDB70A-7628-41CD-AC6E-FCDD03463FCA}" presName="node" presStyleLbl="node1" presStyleIdx="5" presStyleCnt="6">
        <dgm:presLayoutVars>
          <dgm:bulletEnabled val="1"/>
        </dgm:presLayoutVars>
      </dgm:prSet>
      <dgm:spPr/>
    </dgm:pt>
  </dgm:ptLst>
  <dgm:cxnLst>
    <dgm:cxn modelId="{9E912916-DA2E-4395-ABC6-18FEFA84F0A9}" type="presOf" srcId="{DDE072FE-CD8A-4649-AEED-E0E0C929D97B}" destId="{F42C6683-701A-4BEA-BF1C-C20B614DD54C}" srcOrd="0" destOrd="0" presId="urn:microsoft.com/office/officeart/2005/8/layout/default"/>
    <dgm:cxn modelId="{3007C939-72CD-468F-A760-8A9469DE4F2E}" srcId="{A85B63EB-399E-433A-8226-23A8CA4BDCD2}" destId="{B6D209F4-EA22-4469-B020-D9A8EB81CBE1}" srcOrd="0" destOrd="0" parTransId="{05EDD003-1CDB-45B2-84A5-FF41FEEAD731}" sibTransId="{CBBBF06A-D62C-4C61-873B-0D158DEFDB8D}"/>
    <dgm:cxn modelId="{5D5BE76D-12AE-4B75-BE19-40C506859EF4}" type="presOf" srcId="{3FCDB70A-7628-41CD-AC6E-FCDD03463FCA}" destId="{4A438ABF-6B0A-48E7-B5F3-543453CBCC7D}" srcOrd="0" destOrd="0" presId="urn:microsoft.com/office/officeart/2005/8/layout/default"/>
    <dgm:cxn modelId="{CAFAD74E-DA6C-49D8-AE99-70AA49DC9BA2}" srcId="{A85B63EB-399E-433A-8226-23A8CA4BDCD2}" destId="{3FCDB70A-7628-41CD-AC6E-FCDD03463FCA}" srcOrd="5" destOrd="0" parTransId="{7F1F110F-92C0-4901-A3BF-0DFD2531008B}" sibTransId="{EF6D0A6C-3043-49BA-AA66-8398F248E6CF}"/>
    <dgm:cxn modelId="{7B2EA84F-38AB-4233-B69D-CD800F96D177}" type="presOf" srcId="{40A03991-4E88-4B91-8768-C6432680008A}" destId="{31923D2D-AA90-4037-AD8D-14576C207E0C}" srcOrd="0" destOrd="0" presId="urn:microsoft.com/office/officeart/2005/8/layout/default"/>
    <dgm:cxn modelId="{2DD1629D-1B88-457B-99C9-90FBC19F4F43}" srcId="{A85B63EB-399E-433A-8226-23A8CA4BDCD2}" destId="{DDE072FE-CD8A-4649-AEED-E0E0C929D97B}" srcOrd="1" destOrd="0" parTransId="{0BDC8233-AC18-44F8-8541-93B73ACD5895}" sibTransId="{09C98171-DCD5-4A39-86A3-4796B18F4778}"/>
    <dgm:cxn modelId="{037E61A0-95E3-4FA7-BB7A-923549F3A804}" type="presOf" srcId="{32A44684-4F9E-4295-A5B3-0200D234F6F5}" destId="{EEDE8359-FEDE-45C9-B6CE-D3C724FDB0F8}" srcOrd="0" destOrd="0" presId="urn:microsoft.com/office/officeart/2005/8/layout/default"/>
    <dgm:cxn modelId="{52A12DB2-F4F8-4CEC-8025-BC11E011B577}" srcId="{A85B63EB-399E-433A-8226-23A8CA4BDCD2}" destId="{32A44684-4F9E-4295-A5B3-0200D234F6F5}" srcOrd="3" destOrd="0" parTransId="{3FE02513-F4C9-4EE2-94F6-28A1C0094387}" sibTransId="{414F996E-BE7B-477C-B01C-65FD4BF07269}"/>
    <dgm:cxn modelId="{E20AA9B5-D9CC-49C1-8743-CEABD4EA7CC5}" type="presOf" srcId="{B6D209F4-EA22-4469-B020-D9A8EB81CBE1}" destId="{D393AA8B-5C46-4DAE-9B1B-A16E6447F717}" srcOrd="0" destOrd="0" presId="urn:microsoft.com/office/officeart/2005/8/layout/default"/>
    <dgm:cxn modelId="{B0CAF3C4-456D-4992-826D-3F2111883D0E}" srcId="{A85B63EB-399E-433A-8226-23A8CA4BDCD2}" destId="{40A03991-4E88-4B91-8768-C6432680008A}" srcOrd="2" destOrd="0" parTransId="{A13FEBDB-60E0-49A4-8B3E-3E6F4BBD5E93}" sibTransId="{81D8101E-FC38-4768-9FC0-AC29C78BD687}"/>
    <dgm:cxn modelId="{551FB0D0-6C78-4E87-BF52-602A42F977C0}" type="presOf" srcId="{950EBA2C-5639-49B3-AD71-D255DB106983}" destId="{E3B62357-8D87-41F8-9623-758526560CF1}" srcOrd="0" destOrd="0" presId="urn:microsoft.com/office/officeart/2005/8/layout/default"/>
    <dgm:cxn modelId="{4D238EF2-D2B3-4BBD-BE36-824BA02694CE}" type="presOf" srcId="{A85B63EB-399E-433A-8226-23A8CA4BDCD2}" destId="{3B476AFA-95C7-49BC-B71B-E5DF269881D5}" srcOrd="0" destOrd="0" presId="urn:microsoft.com/office/officeart/2005/8/layout/default"/>
    <dgm:cxn modelId="{797D0EF9-E292-4FA1-A1AB-58A6CB1E7044}" srcId="{A85B63EB-399E-433A-8226-23A8CA4BDCD2}" destId="{950EBA2C-5639-49B3-AD71-D255DB106983}" srcOrd="4" destOrd="0" parTransId="{DB6197C2-E270-439C-8016-928AAB424F51}" sibTransId="{1C9FDE70-5233-4439-9058-FEBF3015AE8C}"/>
    <dgm:cxn modelId="{2D99116F-9F98-4494-9637-E6A089008853}" type="presParOf" srcId="{3B476AFA-95C7-49BC-B71B-E5DF269881D5}" destId="{D393AA8B-5C46-4DAE-9B1B-A16E6447F717}" srcOrd="0" destOrd="0" presId="urn:microsoft.com/office/officeart/2005/8/layout/default"/>
    <dgm:cxn modelId="{A74F63F5-2021-49D4-8051-4C3D80059806}" type="presParOf" srcId="{3B476AFA-95C7-49BC-B71B-E5DF269881D5}" destId="{2A5CE238-FBDF-4087-A28B-976F01BF4F4A}" srcOrd="1" destOrd="0" presId="urn:microsoft.com/office/officeart/2005/8/layout/default"/>
    <dgm:cxn modelId="{D6769EA9-850A-404F-9B62-37DFB11A90E8}" type="presParOf" srcId="{3B476AFA-95C7-49BC-B71B-E5DF269881D5}" destId="{F42C6683-701A-4BEA-BF1C-C20B614DD54C}" srcOrd="2" destOrd="0" presId="urn:microsoft.com/office/officeart/2005/8/layout/default"/>
    <dgm:cxn modelId="{5944100B-917F-4682-8300-F9477C2C6B32}" type="presParOf" srcId="{3B476AFA-95C7-49BC-B71B-E5DF269881D5}" destId="{FCBCD4A4-DC01-407E-8FD2-244D7C9079C3}" srcOrd="3" destOrd="0" presId="urn:microsoft.com/office/officeart/2005/8/layout/default"/>
    <dgm:cxn modelId="{27D00869-933E-48DD-929C-49E84FD37E0C}" type="presParOf" srcId="{3B476AFA-95C7-49BC-B71B-E5DF269881D5}" destId="{31923D2D-AA90-4037-AD8D-14576C207E0C}" srcOrd="4" destOrd="0" presId="urn:microsoft.com/office/officeart/2005/8/layout/default"/>
    <dgm:cxn modelId="{3F52A1CC-5123-42B3-94CB-8F57034F7C43}" type="presParOf" srcId="{3B476AFA-95C7-49BC-B71B-E5DF269881D5}" destId="{183804E9-74E1-42DB-9764-E66699E4D83A}" srcOrd="5" destOrd="0" presId="urn:microsoft.com/office/officeart/2005/8/layout/default"/>
    <dgm:cxn modelId="{FECD24D9-E18E-4DA6-BEC2-57985FE3F3D4}" type="presParOf" srcId="{3B476AFA-95C7-49BC-B71B-E5DF269881D5}" destId="{EEDE8359-FEDE-45C9-B6CE-D3C724FDB0F8}" srcOrd="6" destOrd="0" presId="urn:microsoft.com/office/officeart/2005/8/layout/default"/>
    <dgm:cxn modelId="{7FFD3B98-02D3-466D-87AE-41E1122EAA4C}" type="presParOf" srcId="{3B476AFA-95C7-49BC-B71B-E5DF269881D5}" destId="{259C0A34-4E5E-429B-9BCA-6C8E2F763C3D}" srcOrd="7" destOrd="0" presId="urn:microsoft.com/office/officeart/2005/8/layout/default"/>
    <dgm:cxn modelId="{5854577A-2F23-4B13-98D7-C18D827863FE}" type="presParOf" srcId="{3B476AFA-95C7-49BC-B71B-E5DF269881D5}" destId="{E3B62357-8D87-41F8-9623-758526560CF1}" srcOrd="8" destOrd="0" presId="urn:microsoft.com/office/officeart/2005/8/layout/default"/>
    <dgm:cxn modelId="{5ED16E40-3950-4A6B-A5F6-51326CD05488}" type="presParOf" srcId="{3B476AFA-95C7-49BC-B71B-E5DF269881D5}" destId="{D42549CC-F5FD-4D92-B958-7266E1728F2A}" srcOrd="9" destOrd="0" presId="urn:microsoft.com/office/officeart/2005/8/layout/default"/>
    <dgm:cxn modelId="{F3577A5C-2C54-45DF-807D-C45A9C6A4BAB}" type="presParOf" srcId="{3B476AFA-95C7-49BC-B71B-E5DF269881D5}" destId="{4A438ABF-6B0A-48E7-B5F3-543453CBCC7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75956B-7142-45B3-8DE5-D244F09C1DB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C8D2E032-0B97-48FC-A6CA-0BD000138640}">
      <dgm:prSet custT="1"/>
      <dgm:spPr>
        <a:solidFill>
          <a:srgbClr val="D56E48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600" dirty="0">
              <a:latin typeface="Montserrat" panose="00000500000000000000" pitchFamily="2" charset="0"/>
            </a:rPr>
            <a:t>We leveraged CrewAI to assemble a team of intelligent agents, each responsible for a specific step in the data science pipeline (data preprocessing, model training, evaluation, and reporting).</a:t>
          </a:r>
        </a:p>
      </dgm:t>
    </dgm:pt>
    <dgm:pt modelId="{52B61E58-110A-49C3-9F54-2D90926C9003}" type="parTrans" cxnId="{682BE536-069F-4200-8BE3-4154DDC27BE1}">
      <dgm:prSet/>
      <dgm:spPr/>
      <dgm:t>
        <a:bodyPr/>
        <a:lstStyle/>
        <a:p>
          <a:endParaRPr lang="en-CA" sz="1900"/>
        </a:p>
      </dgm:t>
    </dgm:pt>
    <dgm:pt modelId="{259148F1-C963-47A5-8CB6-21BE506A50F1}" type="sibTrans" cxnId="{682BE536-069F-4200-8BE3-4154DDC27BE1}">
      <dgm:prSet/>
      <dgm:spPr/>
      <dgm:t>
        <a:bodyPr/>
        <a:lstStyle/>
        <a:p>
          <a:endParaRPr lang="en-CA" sz="1900"/>
        </a:p>
      </dgm:t>
    </dgm:pt>
    <dgm:pt modelId="{754860E4-3691-4113-A306-ADBFFDC26261}">
      <dgm:prSet/>
      <dgm:spPr>
        <a:solidFill>
          <a:srgbClr val="D56E48"/>
        </a:solidFill>
      </dgm:spPr>
      <dgm:t>
        <a:bodyPr/>
        <a:lstStyle/>
        <a:p>
          <a:pPr>
            <a:buNone/>
          </a:pPr>
          <a:r>
            <a:rPr lang="en-US">
              <a:latin typeface="Montserrat" panose="00000500000000000000" pitchFamily="2" charset="0"/>
            </a:rPr>
            <a:t>Tasks were clearly defined and assigned to the most appropriate agents, enabling a streamlined, modular execution of the machine learning workflow.</a:t>
          </a:r>
        </a:p>
      </dgm:t>
    </dgm:pt>
    <dgm:pt modelId="{69D3093C-9A27-49E0-B128-8164E43467C3}" type="parTrans" cxnId="{3DBF6CB9-7BA4-40B3-8703-3155C00484E4}">
      <dgm:prSet/>
      <dgm:spPr/>
      <dgm:t>
        <a:bodyPr/>
        <a:lstStyle/>
        <a:p>
          <a:endParaRPr lang="en-CA"/>
        </a:p>
      </dgm:t>
    </dgm:pt>
    <dgm:pt modelId="{F3252AE1-24EC-4090-8A6D-7DC4145FC53E}" type="sibTrans" cxnId="{3DBF6CB9-7BA4-40B3-8703-3155C00484E4}">
      <dgm:prSet/>
      <dgm:spPr/>
      <dgm:t>
        <a:bodyPr/>
        <a:lstStyle/>
        <a:p>
          <a:endParaRPr lang="en-CA"/>
        </a:p>
      </dgm:t>
    </dgm:pt>
    <dgm:pt modelId="{97A254C1-23D6-472B-85F1-7AAFBBD715B2}">
      <dgm:prSet/>
      <dgm:spPr>
        <a:solidFill>
          <a:srgbClr val="D56E48"/>
        </a:solidFill>
      </dgm:spPr>
      <dgm:t>
        <a:bodyPr/>
        <a:lstStyle/>
        <a:p>
          <a:pPr>
            <a:buNone/>
          </a:pPr>
          <a:r>
            <a:rPr lang="en-US">
              <a:latin typeface="Montserrat" panose="00000500000000000000" pitchFamily="2" charset="0"/>
            </a:rPr>
            <a:t>The agent-based system promotes scalability and reusability, making it easy to replicate the process across multiple datasets or projects.</a:t>
          </a:r>
        </a:p>
      </dgm:t>
    </dgm:pt>
    <dgm:pt modelId="{87BABC85-F676-456D-80EE-2C5A156C9FBD}" type="parTrans" cxnId="{4F0C7CA0-956A-4AA4-BF77-1B776985CBC5}">
      <dgm:prSet/>
      <dgm:spPr/>
      <dgm:t>
        <a:bodyPr/>
        <a:lstStyle/>
        <a:p>
          <a:endParaRPr lang="en-CA"/>
        </a:p>
      </dgm:t>
    </dgm:pt>
    <dgm:pt modelId="{8309D85B-5E01-446E-B279-925BFC91459C}" type="sibTrans" cxnId="{4F0C7CA0-956A-4AA4-BF77-1B776985CBC5}">
      <dgm:prSet/>
      <dgm:spPr/>
      <dgm:t>
        <a:bodyPr/>
        <a:lstStyle/>
        <a:p>
          <a:endParaRPr lang="en-CA"/>
        </a:p>
      </dgm:t>
    </dgm:pt>
    <dgm:pt modelId="{3E5093DE-713E-4E94-B177-9CAC3654A334}">
      <dgm:prSet/>
      <dgm:spPr>
        <a:solidFill>
          <a:srgbClr val="D56E48"/>
        </a:solidFill>
      </dgm:spPr>
      <dgm:t>
        <a:bodyPr/>
        <a:lstStyle/>
        <a:p>
          <a:r>
            <a:rPr lang="en-US" dirty="0">
              <a:latin typeface="Montserrat" panose="00000500000000000000" pitchFamily="2" charset="0"/>
            </a:rPr>
            <a:t>CrewAI agents don’t replace data scientists; they work with them. By automating repetitive and time-consuming tasks, agents free up human experts to focus on high-impact decision-making, accelerating productivity and innovation.</a:t>
          </a:r>
        </a:p>
      </dgm:t>
    </dgm:pt>
    <dgm:pt modelId="{DF3CDB5D-662D-49C6-B52F-DB0226784EFF}" type="parTrans" cxnId="{80BABCF0-4F0C-4D37-A303-B1CDEBF5BF87}">
      <dgm:prSet/>
      <dgm:spPr/>
      <dgm:t>
        <a:bodyPr/>
        <a:lstStyle/>
        <a:p>
          <a:endParaRPr lang="en-CA"/>
        </a:p>
      </dgm:t>
    </dgm:pt>
    <dgm:pt modelId="{8F940CE7-7358-4DDD-864E-14D90167FA02}" type="sibTrans" cxnId="{80BABCF0-4F0C-4D37-A303-B1CDEBF5BF87}">
      <dgm:prSet/>
      <dgm:spPr/>
      <dgm:t>
        <a:bodyPr/>
        <a:lstStyle/>
        <a:p>
          <a:endParaRPr lang="en-CA"/>
        </a:p>
      </dgm:t>
    </dgm:pt>
    <dgm:pt modelId="{D0CCD457-7D44-40F6-A1E5-BE2FB793C746}" type="pres">
      <dgm:prSet presAssocID="{E375956B-7142-45B3-8DE5-D244F09C1DB8}" presName="linear" presStyleCnt="0">
        <dgm:presLayoutVars>
          <dgm:animLvl val="lvl"/>
          <dgm:resizeHandles val="exact"/>
        </dgm:presLayoutVars>
      </dgm:prSet>
      <dgm:spPr/>
    </dgm:pt>
    <dgm:pt modelId="{EFBD4A4C-43A2-4840-AABB-D7653C95F957}" type="pres">
      <dgm:prSet presAssocID="{C8D2E032-0B97-48FC-A6CA-0BD00013864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E6AD6D8-D2C0-4606-8EDC-5558C7DB5137}" type="pres">
      <dgm:prSet presAssocID="{259148F1-C963-47A5-8CB6-21BE506A50F1}" presName="spacer" presStyleCnt="0"/>
      <dgm:spPr/>
    </dgm:pt>
    <dgm:pt modelId="{DFE67087-3172-4BCD-9CB0-884754446938}" type="pres">
      <dgm:prSet presAssocID="{754860E4-3691-4113-A306-ADBFFDC2626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AC9EBE2-B604-401C-80D3-6478F8CCDB76}" type="pres">
      <dgm:prSet presAssocID="{F3252AE1-24EC-4090-8A6D-7DC4145FC53E}" presName="spacer" presStyleCnt="0"/>
      <dgm:spPr/>
    </dgm:pt>
    <dgm:pt modelId="{E00B0EF0-8357-405D-B831-61FE6B78681B}" type="pres">
      <dgm:prSet presAssocID="{97A254C1-23D6-472B-85F1-7AAFBBD715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5F0AB95-2753-437D-B876-8B3CC2D5AC09}" type="pres">
      <dgm:prSet presAssocID="{8309D85B-5E01-446E-B279-925BFC91459C}" presName="spacer" presStyleCnt="0"/>
      <dgm:spPr/>
    </dgm:pt>
    <dgm:pt modelId="{1E58268D-C27C-4C09-9226-17A635202600}" type="pres">
      <dgm:prSet presAssocID="{3E5093DE-713E-4E94-B177-9CAC3654A33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AF9F502-BBF4-4E13-99D1-8ED98F52CE0B}" type="presOf" srcId="{C8D2E032-0B97-48FC-A6CA-0BD000138640}" destId="{EFBD4A4C-43A2-4840-AABB-D7653C95F957}" srcOrd="0" destOrd="0" presId="urn:microsoft.com/office/officeart/2005/8/layout/vList2"/>
    <dgm:cxn modelId="{682BE536-069F-4200-8BE3-4154DDC27BE1}" srcId="{E375956B-7142-45B3-8DE5-D244F09C1DB8}" destId="{C8D2E032-0B97-48FC-A6CA-0BD000138640}" srcOrd="0" destOrd="0" parTransId="{52B61E58-110A-49C3-9F54-2D90926C9003}" sibTransId="{259148F1-C963-47A5-8CB6-21BE506A50F1}"/>
    <dgm:cxn modelId="{5C0B885D-CDC8-4378-8433-1DAAC0ACF18E}" type="presOf" srcId="{97A254C1-23D6-472B-85F1-7AAFBBD715B2}" destId="{E00B0EF0-8357-405D-B831-61FE6B78681B}" srcOrd="0" destOrd="0" presId="urn:microsoft.com/office/officeart/2005/8/layout/vList2"/>
    <dgm:cxn modelId="{4F0C7CA0-956A-4AA4-BF77-1B776985CBC5}" srcId="{E375956B-7142-45B3-8DE5-D244F09C1DB8}" destId="{97A254C1-23D6-472B-85F1-7AAFBBD715B2}" srcOrd="2" destOrd="0" parTransId="{87BABC85-F676-456D-80EE-2C5A156C9FBD}" sibTransId="{8309D85B-5E01-446E-B279-925BFC91459C}"/>
    <dgm:cxn modelId="{1A6FD2A9-AD72-4BE8-8D06-2ADCCB56682B}" type="presOf" srcId="{754860E4-3691-4113-A306-ADBFFDC26261}" destId="{DFE67087-3172-4BCD-9CB0-884754446938}" srcOrd="0" destOrd="0" presId="urn:microsoft.com/office/officeart/2005/8/layout/vList2"/>
    <dgm:cxn modelId="{3DBF6CB9-7BA4-40B3-8703-3155C00484E4}" srcId="{E375956B-7142-45B3-8DE5-D244F09C1DB8}" destId="{754860E4-3691-4113-A306-ADBFFDC26261}" srcOrd="1" destOrd="0" parTransId="{69D3093C-9A27-49E0-B128-8164E43467C3}" sibTransId="{F3252AE1-24EC-4090-8A6D-7DC4145FC53E}"/>
    <dgm:cxn modelId="{2334A0B9-8EDC-47A9-86DA-45A792C8F7A4}" type="presOf" srcId="{E375956B-7142-45B3-8DE5-D244F09C1DB8}" destId="{D0CCD457-7D44-40F6-A1E5-BE2FB793C746}" srcOrd="0" destOrd="0" presId="urn:microsoft.com/office/officeart/2005/8/layout/vList2"/>
    <dgm:cxn modelId="{3D70E7EB-3FD4-4C35-8115-09356A448405}" type="presOf" srcId="{3E5093DE-713E-4E94-B177-9CAC3654A334}" destId="{1E58268D-C27C-4C09-9226-17A635202600}" srcOrd="0" destOrd="0" presId="urn:microsoft.com/office/officeart/2005/8/layout/vList2"/>
    <dgm:cxn modelId="{80BABCF0-4F0C-4D37-A303-B1CDEBF5BF87}" srcId="{E375956B-7142-45B3-8DE5-D244F09C1DB8}" destId="{3E5093DE-713E-4E94-B177-9CAC3654A334}" srcOrd="3" destOrd="0" parTransId="{DF3CDB5D-662D-49C6-B52F-DB0226784EFF}" sibTransId="{8F940CE7-7358-4DDD-864E-14D90167FA02}"/>
    <dgm:cxn modelId="{A8F1A2FF-ECEF-41B8-83B6-4A1571256D01}" type="presParOf" srcId="{D0CCD457-7D44-40F6-A1E5-BE2FB793C746}" destId="{EFBD4A4C-43A2-4840-AABB-D7653C95F957}" srcOrd="0" destOrd="0" presId="urn:microsoft.com/office/officeart/2005/8/layout/vList2"/>
    <dgm:cxn modelId="{443E2876-1C7A-4864-8DDB-9E339A77CBC6}" type="presParOf" srcId="{D0CCD457-7D44-40F6-A1E5-BE2FB793C746}" destId="{FE6AD6D8-D2C0-4606-8EDC-5558C7DB5137}" srcOrd="1" destOrd="0" presId="urn:microsoft.com/office/officeart/2005/8/layout/vList2"/>
    <dgm:cxn modelId="{76C0A7F4-CBAA-4847-9050-A02CB21300DC}" type="presParOf" srcId="{D0CCD457-7D44-40F6-A1E5-BE2FB793C746}" destId="{DFE67087-3172-4BCD-9CB0-884754446938}" srcOrd="2" destOrd="0" presId="urn:microsoft.com/office/officeart/2005/8/layout/vList2"/>
    <dgm:cxn modelId="{E8B8717F-D63F-4977-A863-E9E66A0AAA70}" type="presParOf" srcId="{D0CCD457-7D44-40F6-A1E5-BE2FB793C746}" destId="{EAC9EBE2-B604-401C-80D3-6478F8CCDB76}" srcOrd="3" destOrd="0" presId="urn:microsoft.com/office/officeart/2005/8/layout/vList2"/>
    <dgm:cxn modelId="{3B7D4C05-5B0F-40A0-845D-D9312E06BFBC}" type="presParOf" srcId="{D0CCD457-7D44-40F6-A1E5-BE2FB793C746}" destId="{E00B0EF0-8357-405D-B831-61FE6B78681B}" srcOrd="4" destOrd="0" presId="urn:microsoft.com/office/officeart/2005/8/layout/vList2"/>
    <dgm:cxn modelId="{AE429D06-E6A5-4E29-9D0D-183C5FAA57B4}" type="presParOf" srcId="{D0CCD457-7D44-40F6-A1E5-BE2FB793C746}" destId="{95F0AB95-2753-437D-B876-8B3CC2D5AC09}" srcOrd="5" destOrd="0" presId="urn:microsoft.com/office/officeart/2005/8/layout/vList2"/>
    <dgm:cxn modelId="{E45691D3-02B9-4690-BCBC-B6EA94696D24}" type="presParOf" srcId="{D0CCD457-7D44-40F6-A1E5-BE2FB793C746}" destId="{1E58268D-C27C-4C09-9226-17A63520260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58E55-37DC-4859-9ABB-EFE02DEEEF05}">
      <dsp:nvSpPr>
        <dsp:cNvPr id="0" name=""/>
        <dsp:cNvSpPr/>
      </dsp:nvSpPr>
      <dsp:spPr>
        <a:xfrm>
          <a:off x="0" y="317278"/>
          <a:ext cx="2878252" cy="1726951"/>
        </a:xfrm>
        <a:prstGeom prst="rect">
          <a:avLst/>
        </a:prstGeom>
        <a:solidFill>
          <a:srgbClr val="0C1752"/>
        </a:solidFill>
        <a:ln w="12700" cap="flat" cmpd="sng" algn="ctr">
          <a:solidFill>
            <a:srgbClr val="0C175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>
              <a:latin typeface="Montserrat" panose="00000500000000000000" pitchFamily="2" charset="0"/>
            </a:rPr>
            <a:t>Understand CrewAI core components: Agents, Tasks, Tools, and the Crew.</a:t>
          </a:r>
          <a:endParaRPr lang="en-CA" sz="1500" kern="1200" dirty="0">
            <a:latin typeface="Montserrat" panose="00000500000000000000" pitchFamily="2" charset="0"/>
            <a:cs typeface="Mongolian Baiti" panose="03000500000000000000" pitchFamily="66" charset="0"/>
          </a:endParaRPr>
        </a:p>
      </dsp:txBody>
      <dsp:txXfrm>
        <a:off x="0" y="317278"/>
        <a:ext cx="2878252" cy="1726951"/>
      </dsp:txXfrm>
    </dsp:sp>
    <dsp:sp modelId="{D6D2973D-8A4F-489C-98E7-09D1E24A7823}">
      <dsp:nvSpPr>
        <dsp:cNvPr id="0" name=""/>
        <dsp:cNvSpPr/>
      </dsp:nvSpPr>
      <dsp:spPr>
        <a:xfrm>
          <a:off x="3166077" y="317278"/>
          <a:ext cx="2878252" cy="1726951"/>
        </a:xfrm>
        <a:prstGeom prst="rect">
          <a:avLst/>
        </a:prstGeom>
        <a:solidFill>
          <a:srgbClr val="D56E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>
              <a:latin typeface="Montserrat" panose="00000500000000000000" pitchFamily="2" charset="0"/>
            </a:rPr>
            <a:t>Create a custom tool that allows our agents to execute Python code (for data analysis and modeling).</a:t>
          </a:r>
        </a:p>
      </dsp:txBody>
      <dsp:txXfrm>
        <a:off x="3166077" y="317278"/>
        <a:ext cx="2878252" cy="1726951"/>
      </dsp:txXfrm>
    </dsp:sp>
    <dsp:sp modelId="{CEFF9ACB-BDC8-44F9-950F-66F3103CE8A2}">
      <dsp:nvSpPr>
        <dsp:cNvPr id="0" name=""/>
        <dsp:cNvSpPr/>
      </dsp:nvSpPr>
      <dsp:spPr>
        <a:xfrm>
          <a:off x="6332154" y="317278"/>
          <a:ext cx="2878252" cy="1726951"/>
        </a:xfrm>
        <a:prstGeom prst="rect">
          <a:avLst/>
        </a:prstGeom>
        <a:solidFill>
          <a:srgbClr val="1BBFD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>
              <a:latin typeface="Montserrat" panose="00000500000000000000" pitchFamily="2" charset="0"/>
            </a:rPr>
            <a:t>Design specialized agents for: (1) Planning data science workflow, (2) Executing data analysis/preprocessing, (3) Building/evaluating models.</a:t>
          </a:r>
        </a:p>
      </dsp:txBody>
      <dsp:txXfrm>
        <a:off x="6332154" y="317278"/>
        <a:ext cx="2878252" cy="1726951"/>
      </dsp:txXfrm>
    </dsp:sp>
    <dsp:sp modelId="{7200915B-DD61-4CBE-8320-0C0081D13B56}">
      <dsp:nvSpPr>
        <dsp:cNvPr id="0" name=""/>
        <dsp:cNvSpPr/>
      </dsp:nvSpPr>
      <dsp:spPr>
        <a:xfrm>
          <a:off x="0" y="2332054"/>
          <a:ext cx="2878252" cy="1726951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>
              <a:latin typeface="Montserrat" panose="00000500000000000000" pitchFamily="2" charset="0"/>
            </a:rPr>
            <a:t>Review machine learning regression fundamentals &amp; perform the entire workflow manually (without CrewAI)</a:t>
          </a:r>
        </a:p>
      </dsp:txBody>
      <dsp:txXfrm>
        <a:off x="0" y="2332054"/>
        <a:ext cx="2878252" cy="1726951"/>
      </dsp:txXfrm>
    </dsp:sp>
    <dsp:sp modelId="{E4F13939-BBCD-4AE0-AB7F-16CC5D8EE6EB}">
      <dsp:nvSpPr>
        <dsp:cNvPr id="0" name=""/>
        <dsp:cNvSpPr/>
      </dsp:nvSpPr>
      <dsp:spPr>
        <a:xfrm>
          <a:off x="3166077" y="2332054"/>
          <a:ext cx="2878252" cy="1726951"/>
        </a:xfrm>
        <a:prstGeom prst="rect">
          <a:avLst/>
        </a:prstGeom>
        <a:solidFill>
          <a:srgbClr val="0C17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>
              <a:latin typeface="Montserrat" panose="00000500000000000000" pitchFamily="2" charset="0"/>
            </a:rPr>
            <a:t>Assemble a crew of AI Agents to perform the regression analysis on the supplement sales data.</a:t>
          </a:r>
        </a:p>
      </dsp:txBody>
      <dsp:txXfrm>
        <a:off x="3166077" y="2332054"/>
        <a:ext cx="2878252" cy="1726951"/>
      </dsp:txXfrm>
    </dsp:sp>
    <dsp:sp modelId="{DA8401CE-D266-420A-9B01-895CD46752F6}">
      <dsp:nvSpPr>
        <dsp:cNvPr id="0" name=""/>
        <dsp:cNvSpPr/>
      </dsp:nvSpPr>
      <dsp:spPr>
        <a:xfrm>
          <a:off x="6332154" y="2332054"/>
          <a:ext cx="2878252" cy="1726951"/>
        </a:xfrm>
        <a:prstGeom prst="rect">
          <a:avLst/>
        </a:prstGeom>
        <a:solidFill>
          <a:srgbClr val="D56E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>
              <a:latin typeface="Montserrat" panose="00000500000000000000" pitchFamily="2" charset="0"/>
            </a:rPr>
            <a:t>Examine the results generated by the CrewAI agents, including the final analysis and the code produced &amp; compare it to manual results.</a:t>
          </a:r>
        </a:p>
      </dsp:txBody>
      <dsp:txXfrm>
        <a:off x="6332154" y="2332054"/>
        <a:ext cx="2878252" cy="17269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93AA8B-5C46-4DAE-9B1B-A16E6447F717}">
      <dsp:nvSpPr>
        <dsp:cNvPr id="0" name=""/>
        <dsp:cNvSpPr/>
      </dsp:nvSpPr>
      <dsp:spPr>
        <a:xfrm>
          <a:off x="632882" y="2112"/>
          <a:ext cx="3120462" cy="1872277"/>
        </a:xfrm>
        <a:prstGeom prst="rect">
          <a:avLst/>
        </a:prstGeom>
        <a:solidFill>
          <a:srgbClr val="0C17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Montserrat" panose="00000500000000000000" pitchFamily="2" charset="0"/>
            </a:rPr>
            <a:t>Role-Based Agents</a:t>
          </a:r>
          <a:r>
            <a:rPr lang="en-US" sz="1500" kern="1200" dirty="0">
              <a:latin typeface="Montserrat" panose="00000500000000000000" pitchFamily="2" charset="0"/>
            </a:rPr>
            <a:t>: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Montserrat" panose="00000500000000000000" pitchFamily="2" charset="0"/>
            </a:rPr>
            <a:t>Assign distinct roles and responsibilities to each agent, such as researcher, writer, or planner, allowing for specialized task execution.​</a:t>
          </a:r>
          <a:endParaRPr lang="en-CA" sz="1500" kern="1200" dirty="0">
            <a:latin typeface="Montserrat" panose="00000500000000000000" pitchFamily="2" charset="0"/>
          </a:endParaRPr>
        </a:p>
      </dsp:txBody>
      <dsp:txXfrm>
        <a:off x="632882" y="2112"/>
        <a:ext cx="3120462" cy="1872277"/>
      </dsp:txXfrm>
    </dsp:sp>
    <dsp:sp modelId="{F42C6683-701A-4BEA-BF1C-C20B614DD54C}">
      <dsp:nvSpPr>
        <dsp:cNvPr id="0" name=""/>
        <dsp:cNvSpPr/>
      </dsp:nvSpPr>
      <dsp:spPr>
        <a:xfrm>
          <a:off x="4065390" y="2112"/>
          <a:ext cx="3120462" cy="1872277"/>
        </a:xfrm>
        <a:prstGeom prst="rect">
          <a:avLst/>
        </a:prstGeom>
        <a:solidFill>
          <a:srgbClr val="D56E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Montserrat" panose="00000500000000000000" pitchFamily="2" charset="0"/>
            </a:rPr>
            <a:t>Autonomous Collaboration</a:t>
          </a:r>
          <a:r>
            <a:rPr lang="en-US" sz="1500" kern="1200" dirty="0">
              <a:latin typeface="Montserrat" panose="00000500000000000000" pitchFamily="2" charset="0"/>
            </a:rPr>
            <a:t>: Agents operate independently yet coordinate with one another to complete tasks, enhancing scalability.​</a:t>
          </a:r>
          <a:endParaRPr lang="en-CA" sz="1500" kern="1200" dirty="0">
            <a:latin typeface="Montserrat" panose="00000500000000000000" pitchFamily="2" charset="0"/>
          </a:endParaRPr>
        </a:p>
      </dsp:txBody>
      <dsp:txXfrm>
        <a:off x="4065390" y="2112"/>
        <a:ext cx="3120462" cy="1872277"/>
      </dsp:txXfrm>
    </dsp:sp>
    <dsp:sp modelId="{31923D2D-AA90-4037-AD8D-14576C207E0C}">
      <dsp:nvSpPr>
        <dsp:cNvPr id="0" name=""/>
        <dsp:cNvSpPr/>
      </dsp:nvSpPr>
      <dsp:spPr>
        <a:xfrm>
          <a:off x="7497899" y="2112"/>
          <a:ext cx="3120462" cy="1872277"/>
        </a:xfrm>
        <a:prstGeom prst="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Montserrat" panose="00000500000000000000" pitchFamily="2" charset="0"/>
            </a:rPr>
            <a:t>Tool Integration</a:t>
          </a:r>
          <a:r>
            <a:rPr lang="en-US" sz="1500" kern="1200" dirty="0">
              <a:latin typeface="Montserrat" panose="00000500000000000000" pitchFamily="2" charset="0"/>
            </a:rPr>
            <a:t>: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Montserrat" panose="00000500000000000000" pitchFamily="2" charset="0"/>
            </a:rPr>
            <a:t>Agents can utilize both built-in and custom tools, including APIs and web search functionalities, to perform their designated tasks effectively.​</a:t>
          </a:r>
          <a:endParaRPr lang="en-CA" sz="1500" kern="1200" dirty="0">
            <a:latin typeface="Montserrat" panose="00000500000000000000" pitchFamily="2" charset="0"/>
          </a:endParaRPr>
        </a:p>
      </dsp:txBody>
      <dsp:txXfrm>
        <a:off x="7497899" y="2112"/>
        <a:ext cx="3120462" cy="1872277"/>
      </dsp:txXfrm>
    </dsp:sp>
    <dsp:sp modelId="{EEDE8359-FEDE-45C9-B6CE-D3C724FDB0F8}">
      <dsp:nvSpPr>
        <dsp:cNvPr id="0" name=""/>
        <dsp:cNvSpPr/>
      </dsp:nvSpPr>
      <dsp:spPr>
        <a:xfrm>
          <a:off x="632882" y="2186435"/>
          <a:ext cx="3120462" cy="1872277"/>
        </a:xfrm>
        <a:prstGeom prst="rect">
          <a:avLst/>
        </a:prstGeom>
        <a:solidFill>
          <a:srgbClr val="1BBFD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Montserrat" panose="00000500000000000000" pitchFamily="2" charset="0"/>
            </a:rPr>
            <a:t>Memory Management</a:t>
          </a:r>
          <a:r>
            <a:rPr lang="en-US" sz="1500" kern="1200" dirty="0">
              <a:latin typeface="Montserrat" panose="00000500000000000000" pitchFamily="2" charset="0"/>
            </a:rPr>
            <a:t>: Support for short-term, long-term, and shared memory enables agents to maintain context.​</a:t>
          </a:r>
          <a:endParaRPr lang="en-CA" sz="1500" kern="1200" dirty="0">
            <a:latin typeface="Montserrat" panose="00000500000000000000" pitchFamily="2" charset="0"/>
          </a:endParaRPr>
        </a:p>
      </dsp:txBody>
      <dsp:txXfrm>
        <a:off x="632882" y="2186435"/>
        <a:ext cx="3120462" cy="1872277"/>
      </dsp:txXfrm>
    </dsp:sp>
    <dsp:sp modelId="{E3B62357-8D87-41F8-9623-758526560CF1}">
      <dsp:nvSpPr>
        <dsp:cNvPr id="0" name=""/>
        <dsp:cNvSpPr/>
      </dsp:nvSpPr>
      <dsp:spPr>
        <a:xfrm>
          <a:off x="4065390" y="2186435"/>
          <a:ext cx="3120462" cy="1872277"/>
        </a:xfrm>
        <a:prstGeom prst="rect">
          <a:avLst/>
        </a:prstGeom>
        <a:solidFill>
          <a:srgbClr val="0C17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kern="1200" dirty="0">
              <a:latin typeface="Montserrat" panose="00000500000000000000" pitchFamily="2" charset="0"/>
            </a:rPr>
            <a:t>Hierarchical Task Delegation</a:t>
          </a:r>
          <a:r>
            <a:rPr lang="en-CA" sz="1500" kern="1200" dirty="0">
              <a:latin typeface="Montserrat" panose="00000500000000000000" pitchFamily="2" charset="0"/>
            </a:rPr>
            <a:t>: Implement manager-worker models where a supervisory agent delegates tasks to subordinate agents, optimizing workflow management.​</a:t>
          </a:r>
        </a:p>
      </dsp:txBody>
      <dsp:txXfrm>
        <a:off x="4065390" y="2186435"/>
        <a:ext cx="3120462" cy="1872277"/>
      </dsp:txXfrm>
    </dsp:sp>
    <dsp:sp modelId="{4A438ABF-6B0A-48E7-B5F3-543453CBCC7D}">
      <dsp:nvSpPr>
        <dsp:cNvPr id="0" name=""/>
        <dsp:cNvSpPr/>
      </dsp:nvSpPr>
      <dsp:spPr>
        <a:xfrm>
          <a:off x="7497899" y="2186435"/>
          <a:ext cx="3120462" cy="1872277"/>
        </a:xfrm>
        <a:prstGeom prst="rect">
          <a:avLst/>
        </a:prstGeom>
        <a:solidFill>
          <a:srgbClr val="D56E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Montserrat" panose="00000500000000000000" pitchFamily="2" charset="0"/>
            </a:rPr>
            <a:t>Observability and Monitoring</a:t>
          </a:r>
          <a:r>
            <a:rPr lang="en-US" sz="1500" kern="1200" dirty="0">
              <a:latin typeface="Montserrat" panose="00000500000000000000" pitchFamily="2" charset="0"/>
            </a:rPr>
            <a:t>: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Montserrat" panose="00000500000000000000" pitchFamily="2" charset="0"/>
            </a:rPr>
            <a:t>Integrate with monitoring tools to track agent performance, task execution, and system scalability in real-time.</a:t>
          </a:r>
          <a:endParaRPr lang="en-CA" sz="1500" kern="1200" dirty="0">
            <a:latin typeface="Montserrat" panose="00000500000000000000" pitchFamily="2" charset="0"/>
          </a:endParaRPr>
        </a:p>
      </dsp:txBody>
      <dsp:txXfrm>
        <a:off x="7497899" y="2186435"/>
        <a:ext cx="3120462" cy="18722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D4A4C-43A2-4840-AABB-D7653C95F957}">
      <dsp:nvSpPr>
        <dsp:cNvPr id="0" name=""/>
        <dsp:cNvSpPr/>
      </dsp:nvSpPr>
      <dsp:spPr>
        <a:xfrm>
          <a:off x="0" y="153697"/>
          <a:ext cx="9163637" cy="950990"/>
        </a:xfrm>
        <a:prstGeom prst="roundRect">
          <a:avLst/>
        </a:prstGeom>
        <a:solidFill>
          <a:srgbClr val="D56E48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Montserrat" panose="00000500000000000000" pitchFamily="2" charset="0"/>
            </a:rPr>
            <a:t>We leveraged CrewAI to assemble a team of intelligent agents, each responsible for a specific step in the data science pipeline (data preprocessing, model training, evaluation, and reporting).</a:t>
          </a:r>
        </a:p>
      </dsp:txBody>
      <dsp:txXfrm>
        <a:off x="46424" y="200121"/>
        <a:ext cx="9070789" cy="858142"/>
      </dsp:txXfrm>
    </dsp:sp>
    <dsp:sp modelId="{DFE67087-3172-4BCD-9CB0-884754446938}">
      <dsp:nvSpPr>
        <dsp:cNvPr id="0" name=""/>
        <dsp:cNvSpPr/>
      </dsp:nvSpPr>
      <dsp:spPr>
        <a:xfrm>
          <a:off x="0" y="1153647"/>
          <a:ext cx="9163637" cy="950990"/>
        </a:xfrm>
        <a:prstGeom prst="roundRect">
          <a:avLst/>
        </a:prstGeom>
        <a:solidFill>
          <a:srgbClr val="D56E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Montserrat" panose="00000500000000000000" pitchFamily="2" charset="0"/>
            </a:rPr>
            <a:t>Tasks were clearly defined and assigned to the most appropriate agents, enabling a streamlined, modular execution of the machine learning workflow.</a:t>
          </a:r>
        </a:p>
      </dsp:txBody>
      <dsp:txXfrm>
        <a:off x="46424" y="1200071"/>
        <a:ext cx="9070789" cy="858142"/>
      </dsp:txXfrm>
    </dsp:sp>
    <dsp:sp modelId="{E00B0EF0-8357-405D-B831-61FE6B78681B}">
      <dsp:nvSpPr>
        <dsp:cNvPr id="0" name=""/>
        <dsp:cNvSpPr/>
      </dsp:nvSpPr>
      <dsp:spPr>
        <a:xfrm>
          <a:off x="0" y="2153598"/>
          <a:ext cx="9163637" cy="950990"/>
        </a:xfrm>
        <a:prstGeom prst="roundRect">
          <a:avLst/>
        </a:prstGeom>
        <a:solidFill>
          <a:srgbClr val="D56E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Montserrat" panose="00000500000000000000" pitchFamily="2" charset="0"/>
            </a:rPr>
            <a:t>The agent-based system promotes scalability and reusability, making it easy to replicate the process across multiple datasets or projects.</a:t>
          </a:r>
        </a:p>
      </dsp:txBody>
      <dsp:txXfrm>
        <a:off x="46424" y="2200022"/>
        <a:ext cx="9070789" cy="858142"/>
      </dsp:txXfrm>
    </dsp:sp>
    <dsp:sp modelId="{1E58268D-C27C-4C09-9226-17A635202600}">
      <dsp:nvSpPr>
        <dsp:cNvPr id="0" name=""/>
        <dsp:cNvSpPr/>
      </dsp:nvSpPr>
      <dsp:spPr>
        <a:xfrm>
          <a:off x="0" y="3153549"/>
          <a:ext cx="9163637" cy="950990"/>
        </a:xfrm>
        <a:prstGeom prst="roundRect">
          <a:avLst/>
        </a:prstGeom>
        <a:solidFill>
          <a:srgbClr val="D56E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Montserrat" panose="00000500000000000000" pitchFamily="2" charset="0"/>
            </a:rPr>
            <a:t>CrewAI agents don’t replace data scientists; they work with them. By automating repetitive and time-consuming tasks, agents free up human experts to focus on high-impact decision-making, accelerating productivity and innovation.</a:t>
          </a:r>
        </a:p>
      </dsp:txBody>
      <dsp:txXfrm>
        <a:off x="46424" y="3199973"/>
        <a:ext cx="9070789" cy="858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911D1-6589-4D4A-810A-D1CB24D3060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34E27-21C0-AB42-9720-9468F68AD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57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ED6F-859A-B746-837E-C5D978EC3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CAE93-A6A2-054F-8C31-54E8ABF6A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ADB13-4A11-2643-B65C-065BE177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779B-2DF9-41ED-BDF6-094A96BB5831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8DD79-905B-054B-B597-6AB72529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D4DF4-5AD9-8C41-9C38-63470B32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4858-278B-D14B-9123-9451D8F7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8E07C-511F-3A43-84A6-101101291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27FEB-35FC-E245-9B8A-12B95965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BBC8-E478-43C9-A4F1-EDD4F72015DC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77081-9459-C64F-895D-A9A37C0D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C1E24-D886-5444-8983-468379B7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0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F08AD-56F2-8141-B3EC-B0792780C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A58ED-0A7F-F541-B86D-470505704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2861A-7351-3846-BCB0-C5618DA0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1BB6-29D9-437A-B4EB-C48447ACC5C8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1FD98-D553-4C46-941B-9CF2C56A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D676D-8472-4F4A-A337-CF5E8C49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0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F93AB-04A1-834E-A498-C252C1113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534D4-4817-FF44-8044-9A872518B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B8C4A-8264-ED4C-B758-FA62E7CC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3053-3D74-4D22-89B3-9024BA4F287F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AE0D2-BE66-FF45-B7B1-F69E22F0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B4184-A60F-6246-8A9A-79DD6FEC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0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2D0B-A98C-6E4C-9A34-47981F0C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5EE8E-C392-5E47-ADCB-A446128CA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14B18-53C2-D548-8CFF-5D7097F0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BCF6-84B7-49AA-A69F-35D95B9487C2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0654B-C8C3-F647-BDFC-BE54D2B2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63980-622B-334C-9137-9A866151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8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2288-ED8B-E34E-BAB6-1D26157B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AE68A-CA3F-9948-9F78-46C13FEE8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E62E7-8BD2-264E-A470-F8E73C9D6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23621-D1A0-D241-B666-A457ACCA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19D7-9FF6-460F-A484-0C02884C819E}" type="datetime1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69F7B-BD42-C44E-AA35-681E6A1C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7368C-62E4-C243-98AE-B5BC9B4F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0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A85E-7345-A641-A78E-CFCE6B47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A13C7-3C24-DC40-8DAD-E16482E60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90715-8982-4245-AC34-4AFC280BD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CC337-7A68-B44F-A75F-2EAED4C8C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BF17B-E9E2-5A4F-9564-4E8671A7A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A4340-16C5-D64A-954E-D207165B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F2F9-9F59-4926-81E1-5AE7B5F13616}" type="datetime1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44C0C9-507A-DC40-9896-CAA4CCBF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C3C304-57C8-6848-8E40-051A6BFA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9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1005-2F0C-3F41-8F0D-B94FF1E8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EC46B-9591-7147-B23E-808DFCDB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E9FE-B00F-4787-941B-81F5C60BF956}" type="datetime1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8438C-4B28-CC47-9F0D-D243C059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64186-1092-3244-AA0C-4F8C98EC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7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1ABCA-C9B4-2C4E-A11A-21473A2C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63A8-27AB-4485-9BAB-385A926DB554}" type="datetime1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8B611-5E83-0843-977C-16E1A2E8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D3613-5124-BA4D-9CAB-52053A73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4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5775-3C65-984A-BA3D-74F6AA54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76B8A-7DF2-254A-A58A-3F781F1A7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C9F2F-598A-9444-B48C-6BA9400EF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A619B-B04E-A94F-B294-EE523AB8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E9DF-0ED6-4B61-A1FD-8DD75280FE01}" type="datetime1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8418F-6D05-564F-ACAC-0CE18B41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2FA7B-E334-F841-9F55-8FE3994F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9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20FD-C21B-F942-933E-C7F1539A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509F0-CB84-8346-88EC-B60FAB239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B07D7-B626-4245-8DB7-641F9BE45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92CF3-BF8E-CC45-AFD1-29BF7888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4C01-5047-4D04-A79D-6D96B1DB76E2}" type="datetime1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EEA5E-B447-2945-A61F-23F43D1B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3110A-1EF4-4E47-BC27-95CCC22D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6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B070BF-9A90-A245-B77A-28DCF3E4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1332-889D-FA43-A51D-33C48B35B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7FC81-D9EE-0347-B9BA-8E603587A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29903-C382-4170-95C6-7F2CD4702B84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C4954-DDAB-064F-B985-8986B1132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0476A-2C89-5D4A-A893-BDE076899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crewai.com/introduction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8.png"/><Relationship Id="rId9" Type="http://schemas.microsoft.com/office/2007/relationships/diagramDrawing" Target="../diagrams/drawin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AF529F-B86A-83C8-478E-307AC3091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82" y="-1"/>
            <a:ext cx="12198382" cy="68580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403872-6FAD-0F11-5844-575593A583D8}"/>
              </a:ext>
            </a:extLst>
          </p:cNvPr>
          <p:cNvSpPr/>
          <p:nvPr/>
        </p:nvSpPr>
        <p:spPr>
          <a:xfrm>
            <a:off x="134842" y="900376"/>
            <a:ext cx="401066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charset="0"/>
              </a:rPr>
              <a:t>BUILD A DATA SCIENTIST AI AGENT IN CREWAI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922CCA-AE82-A418-52D1-CBC82BEC1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1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F9B9B-E2B4-D0E3-4656-E6F700518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F0B83B-C5A8-E0C4-77C4-95EED0BD9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73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49A778-13FA-7646-FC26-7056909860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120B4547-76A8-D5C9-52EC-A0626E701E3B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Project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6D56BF-CBDD-F0E2-1F12-7693390612A5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CBDCE8-54B3-A7B8-91C2-00217FD0BD00}"/>
              </a:ext>
            </a:extLst>
          </p:cNvPr>
          <p:cNvSpPr txBox="1"/>
          <p:nvPr/>
        </p:nvSpPr>
        <p:spPr>
          <a:xfrm>
            <a:off x="722168" y="692498"/>
            <a:ext cx="1116725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algn="ctr">
              <a:defRPr sz="2000" b="0">
                <a:solidFill>
                  <a:srgbClr val="D56E48"/>
                </a:solidFill>
              </a:defRPr>
            </a:lvl1pPr>
          </a:lstStyle>
          <a:p>
            <a:endParaRPr lang="en-CA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28FE2F-E08E-4C81-7ABC-A6F5389A8B88}"/>
              </a:ext>
            </a:extLst>
          </p:cNvPr>
          <p:cNvCxnSpPr>
            <a:cxnSpLocks/>
          </p:cNvCxnSpPr>
          <p:nvPr/>
        </p:nvCxnSpPr>
        <p:spPr>
          <a:xfrm>
            <a:off x="3634977" y="3899306"/>
            <a:ext cx="10557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4FADC8-2C48-8C68-CF68-508F7BE5C028}"/>
              </a:ext>
            </a:extLst>
          </p:cNvPr>
          <p:cNvCxnSpPr>
            <a:cxnSpLocks/>
          </p:cNvCxnSpPr>
          <p:nvPr/>
        </p:nvCxnSpPr>
        <p:spPr>
          <a:xfrm>
            <a:off x="7457408" y="3899306"/>
            <a:ext cx="6904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1BF394-0610-46A8-9825-39684818C55E}"/>
              </a:ext>
            </a:extLst>
          </p:cNvPr>
          <p:cNvSpPr txBox="1"/>
          <p:nvPr/>
        </p:nvSpPr>
        <p:spPr>
          <a:xfrm>
            <a:off x="8685838" y="3250655"/>
            <a:ext cx="2711945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200" b="1" i="0">
                <a:solidFill>
                  <a:srgbClr val="16191F"/>
                </a:solidFill>
                <a:effectLst/>
                <a:latin typeface="+mj-lt"/>
              </a:defRPr>
            </a:lvl1pPr>
          </a:lstStyle>
          <a:p>
            <a:pPr defTabSz="914446"/>
            <a:r>
              <a:rPr lang="en-US" sz="2133" dirty="0">
                <a:latin typeface="Montserrat" panose="00000500000000000000" pitchFamily="2" charset="0"/>
              </a:rPr>
              <a:t>Model Output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B2122B-C1AF-F037-61AC-012BD4934647}"/>
              </a:ext>
            </a:extLst>
          </p:cNvPr>
          <p:cNvSpPr txBox="1"/>
          <p:nvPr/>
        </p:nvSpPr>
        <p:spPr>
          <a:xfrm>
            <a:off x="154722" y="883195"/>
            <a:ext cx="11780457" cy="1245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rgbClr val="1BBFD1"/>
              </a:buClr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1pPr>
            <a:lvl2pPr marL="742987" indent="-285764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57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80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503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726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949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171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394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In this project, we’ll apply machine learning regression techniques to predict revenues generated from supplement sales based on various factors such as price, location, and discounts.</a:t>
            </a:r>
          </a:p>
          <a:p>
            <a:r>
              <a:rPr lang="en-US" dirty="0"/>
              <a:t>We will focus on understanding the workflow to build machine learning regression models in a typical data science project, to automate it using AI agents built in CrewAI.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9E4B1BC-6ADC-1B3F-B13F-1EF845A46CA1}"/>
              </a:ext>
            </a:extLst>
          </p:cNvPr>
          <p:cNvSpPr/>
          <p:nvPr/>
        </p:nvSpPr>
        <p:spPr>
          <a:xfrm>
            <a:off x="4755640" y="3429000"/>
            <a:ext cx="2680720" cy="968468"/>
          </a:xfrm>
          <a:prstGeom prst="roundRect">
            <a:avLst/>
          </a:prstGeom>
          <a:solidFill>
            <a:srgbClr val="0C1752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 b="1" dirty="0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C2EE0A-7D4E-7569-5FC0-4C6F39AEE6CC}"/>
              </a:ext>
            </a:extLst>
          </p:cNvPr>
          <p:cNvSpPr txBox="1"/>
          <p:nvPr/>
        </p:nvSpPr>
        <p:spPr>
          <a:xfrm>
            <a:off x="4690717" y="3545363"/>
            <a:ext cx="26807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Machine Learning Regression Model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9F94ED-4E93-8DAE-8450-DD7A4D09A30C}"/>
              </a:ext>
            </a:extLst>
          </p:cNvPr>
          <p:cNvSpPr txBox="1"/>
          <p:nvPr/>
        </p:nvSpPr>
        <p:spPr>
          <a:xfrm>
            <a:off x="302579" y="2518219"/>
            <a:ext cx="3445826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46"/>
            <a:r>
              <a:rPr lang="en-US" sz="2133" b="1" dirty="0">
                <a:solidFill>
                  <a:srgbClr val="16191F"/>
                </a:solidFill>
                <a:latin typeface="Montserrat" panose="00000500000000000000" pitchFamily="2" charset="0"/>
              </a:rPr>
              <a:t>Model Inputs</a:t>
            </a:r>
            <a:endParaRPr lang="en-US" sz="2133" dirty="0">
              <a:solidFill>
                <a:srgbClr val="16191F"/>
              </a:solidFill>
              <a:latin typeface="Montserrat" panose="00000500000000000000" pitchFamily="2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878A1027-1295-41F0-3DDF-D48F9C0B1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02EC71-A78D-FADB-9745-9E0C5C555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494" y="4428263"/>
            <a:ext cx="2390943" cy="79698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0D8CBDD-3910-6065-D051-31A4E5D05F8D}"/>
              </a:ext>
            </a:extLst>
          </p:cNvPr>
          <p:cNvSpPr txBox="1"/>
          <p:nvPr/>
        </p:nvSpPr>
        <p:spPr>
          <a:xfrm>
            <a:off x="1012636" y="3129744"/>
            <a:ext cx="21453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8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Date</a:t>
            </a:r>
          </a:p>
          <a:p>
            <a:pPr algn="ctr"/>
            <a:r>
              <a:rPr lang="en-CA" sz="18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Product Name</a:t>
            </a:r>
          </a:p>
          <a:p>
            <a:pPr algn="ctr"/>
            <a:r>
              <a:rPr lang="en-CA" sz="18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Category</a:t>
            </a:r>
          </a:p>
          <a:p>
            <a:pPr algn="ctr"/>
            <a:r>
              <a:rPr lang="en-CA" sz="18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Price</a:t>
            </a:r>
            <a:endParaRPr lang="en-CA" dirty="0">
              <a:latin typeface="Montserrat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CA" sz="18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Discount</a:t>
            </a:r>
            <a:endParaRPr lang="en-CA" dirty="0">
              <a:latin typeface="Montserrat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CA" sz="18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Location</a:t>
            </a:r>
            <a:endParaRPr lang="en-CA" dirty="0">
              <a:latin typeface="Montserrat" panose="000005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178F2F-8A59-B45E-408D-49FA8446428F}"/>
              </a:ext>
            </a:extLst>
          </p:cNvPr>
          <p:cNvSpPr txBox="1"/>
          <p:nvPr/>
        </p:nvSpPr>
        <p:spPr>
          <a:xfrm>
            <a:off x="8410115" y="3637575"/>
            <a:ext cx="2711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8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Units Sold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2EEC0A80-F199-2E28-EC18-B5438DC26B03}"/>
              </a:ext>
            </a:extLst>
          </p:cNvPr>
          <p:cNvSpPr/>
          <p:nvPr/>
        </p:nvSpPr>
        <p:spPr>
          <a:xfrm>
            <a:off x="3239154" y="2607160"/>
            <a:ext cx="321733" cy="2584291"/>
          </a:xfrm>
          <a:prstGeom prst="rightBrace">
            <a:avLst>
              <a:gd name="adj1" fmla="val 167110"/>
              <a:gd name="adj2" fmla="val 50000"/>
            </a:avLst>
          </a:prstGeom>
          <a:noFill/>
          <a:ln w="57150" cap="flat" cmpd="sng" algn="ctr">
            <a:solidFill>
              <a:srgbClr val="062E6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4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3622555-161F-6CA0-9AAF-8E70325925A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A"/>
              </a:clrFrom>
              <a:clrTo>
                <a:srgbClr val="FDFD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30206" y="2227291"/>
            <a:ext cx="1186312" cy="118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5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E8AB6-898B-8C10-3F24-5F7AB1EC5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7439F4-E717-AA8D-AB8C-97C2478EF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73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C9BC7B-1360-8C48-F004-D5D9042093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37652030-8188-FA61-2554-1AF1239E7A46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What is CrewAI?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F42F94-A0CC-44F8-B6E0-26A0B0238034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E65849-3BE7-5BB9-1262-9D466F8A6455}"/>
              </a:ext>
            </a:extLst>
          </p:cNvPr>
          <p:cNvSpPr txBox="1"/>
          <p:nvPr/>
        </p:nvSpPr>
        <p:spPr>
          <a:xfrm>
            <a:off x="722168" y="692498"/>
            <a:ext cx="1116725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algn="ctr">
              <a:defRPr sz="2000" b="0">
                <a:solidFill>
                  <a:srgbClr val="D56E48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8F9CB5-ED33-9D8F-6723-F5BE33CB9BE6}"/>
              </a:ext>
            </a:extLst>
          </p:cNvPr>
          <p:cNvSpPr txBox="1"/>
          <p:nvPr/>
        </p:nvSpPr>
        <p:spPr>
          <a:xfrm>
            <a:off x="154722" y="883195"/>
            <a:ext cx="11961078" cy="22751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rgbClr val="1BBFD1"/>
              </a:buClr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1pPr>
            <a:lvl2pPr marL="742987" indent="-285764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57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80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503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726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949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171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394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CrewAI is an open-source Python framework designed to build and manage multi-agent AI systems. </a:t>
            </a:r>
          </a:p>
          <a:p>
            <a:r>
              <a:rPr lang="en-US" dirty="0"/>
              <a:t>It enables developers to create teams of AI agents named "crews”.</a:t>
            </a:r>
          </a:p>
          <a:p>
            <a:r>
              <a:rPr lang="en-US" dirty="0"/>
              <a:t>These crews collaborate to execute complex, multi-step tasks more efficiently than a single agent could manage alone. Each agent within a crew is assigned a specific role, goal, and set of tools, facilitating structured and autonomous workflows.​</a:t>
            </a:r>
          </a:p>
          <a:p>
            <a:r>
              <a:rPr lang="en-US" dirty="0"/>
              <a:t>Just like a company has departments (Sales, Engineering, Marketing) working together under leadership to achieve business goals, </a:t>
            </a:r>
            <a:r>
              <a:rPr lang="en-US" dirty="0" err="1"/>
              <a:t>CrewAI</a:t>
            </a:r>
            <a:r>
              <a:rPr lang="en-US" dirty="0"/>
              <a:t> helps you create an organization of AI agents with specialized roles collaborating to accomplish complex tasks.</a:t>
            </a:r>
          </a:p>
          <a:p>
            <a:endParaRPr lang="en-US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0BE6A9F9-C71C-1854-E2BE-38B5F68FC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16CBDC-4C95-A560-BAA8-33259DB6E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633" y="3384018"/>
            <a:ext cx="3491553" cy="11638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73B4BC-30C7-58DA-AE8D-D0FA278BA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4452" y="3158371"/>
            <a:ext cx="4158114" cy="31062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8F4829-0615-FC74-BE4D-171CCB31DC02}"/>
              </a:ext>
            </a:extLst>
          </p:cNvPr>
          <p:cNvSpPr txBox="1"/>
          <p:nvPr/>
        </p:nvSpPr>
        <p:spPr>
          <a:xfrm>
            <a:off x="1314452" y="6402365"/>
            <a:ext cx="61378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Documentation: </a:t>
            </a:r>
            <a:r>
              <a:rPr lang="en-CA" dirty="0">
                <a:hlinkClick r:id="rId6"/>
              </a:rPr>
              <a:t>https://docs.crewai.com/introduction</a:t>
            </a:r>
            <a:endParaRPr lang="en-CA" dirty="0"/>
          </a:p>
          <a:p>
            <a:pPr marL="285750" indent="-285750">
              <a:buFontTx/>
              <a:buChar char="-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893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3259A-CD2C-0446-CFDB-7C77F895E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63B532-B70B-27B1-177A-CB748A1AE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73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EB8891-9091-D8AE-274C-311260BAD8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ED59B6F3-FE94-D3AD-FBDF-FCCA6423DC88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Key Learning Outcomes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A16CE7-2A01-E640-0FE1-E69B0F92F97D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773C611-BA6D-FC93-DE06-38892BF0DB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5036542"/>
              </p:ext>
            </p:extLst>
          </p:nvPr>
        </p:nvGraphicFramePr>
        <p:xfrm>
          <a:off x="154722" y="1181835"/>
          <a:ext cx="9210407" cy="4376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7D0D5BC5-AA51-6124-3A42-ADDC656CF4D1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81267" y="642643"/>
            <a:ext cx="1853533" cy="187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3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B558E55-37DC-4859-9ABB-EFE02DEEEF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1B558E55-37DC-4859-9ABB-EFE02DEEEF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6D2973D-8A4F-489C-98E7-09D1E24A78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D6D2973D-8A4F-489C-98E7-09D1E24A78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EFF9ACB-BDC8-44F9-950F-66F3103CE8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CEFF9ACB-BDC8-44F9-950F-66F3103CE8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200915B-DD61-4CBE-8320-0C0081D13B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7200915B-DD61-4CBE-8320-0C0081D13B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4F13939-BBCD-4AE0-AB7F-16CC5D8EE6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E4F13939-BBCD-4AE0-AB7F-16CC5D8EE6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A8401CE-D266-420A-9B01-895CD46752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graphicEl>
                                              <a:dgm id="{DA8401CE-D266-420A-9B01-895CD46752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02D14-40AA-9FE3-9C11-FE056CCBE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F2A428-74F1-8144-C456-33740418B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73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FB6028-6C86-3636-4C6A-7B2D3C5F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331D1F8B-166D-58E7-0DC6-0590A57AD2E6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CrewAI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B13A3-A9F5-7422-A422-1E3D6CB88ACF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27FC0E-6146-D6C2-E3D7-8B80F52EDE5E}"/>
              </a:ext>
            </a:extLst>
          </p:cNvPr>
          <p:cNvSpPr txBox="1"/>
          <p:nvPr/>
        </p:nvSpPr>
        <p:spPr>
          <a:xfrm>
            <a:off x="722168" y="692498"/>
            <a:ext cx="1116725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algn="ctr">
              <a:defRPr sz="2000" b="0">
                <a:solidFill>
                  <a:srgbClr val="D56E48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C3A091CB-8C56-01CB-C70C-F6BF30578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48C557B-186D-1852-ADA8-71A9901685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1125919"/>
              </p:ext>
            </p:extLst>
          </p:nvPr>
        </p:nvGraphicFramePr>
        <p:xfrm>
          <a:off x="302581" y="835025"/>
          <a:ext cx="11251244" cy="4060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8038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F6620-3831-B9AB-F1DB-0BA10580D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5EDF9A-6011-907E-EE5A-ED2477CCD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7B1850-35E4-3ECF-0670-4767056A52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10DEBF56-6EE6-076C-102C-4FD41140BA11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7D3E14-E341-6833-1EBF-896296E335D0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7600C-84B4-C578-295E-23C9DFFC5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214" y="747533"/>
            <a:ext cx="1924946" cy="1903870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04D8008-416A-3257-C658-8D212E939B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5257739"/>
              </p:ext>
            </p:extLst>
          </p:nvPr>
        </p:nvGraphicFramePr>
        <p:xfrm>
          <a:off x="380817" y="1036331"/>
          <a:ext cx="9163637" cy="4258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04239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FBD4A4C-43A2-4840-AABB-D7653C95F9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EFBD4A4C-43A2-4840-AABB-D7653C95F9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FE67087-3172-4BCD-9CB0-8847544469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DFE67087-3172-4BCD-9CB0-8847544469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00B0EF0-8357-405D-B831-61FE6B7868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E00B0EF0-8357-405D-B831-61FE6B7868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E58268D-C27C-4C09-9226-17A6352026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1E58268D-C27C-4C09-9226-17A6352026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909FB-E671-B17D-77BB-65311A51D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45C378-4A8E-9187-A206-DB4730F9154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7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25B6F-0705-62E5-DF16-79898F062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90" y="1992488"/>
            <a:ext cx="5198017" cy="14365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A9FA6F-A71D-92D5-9E16-A91F986E09CE}"/>
              </a:ext>
            </a:extLst>
          </p:cNvPr>
          <p:cNvSpPr/>
          <p:nvPr/>
        </p:nvSpPr>
        <p:spPr>
          <a:xfrm>
            <a:off x="3306715" y="3495040"/>
            <a:ext cx="55785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84348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7851</TotalTime>
  <Words>659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kukesh kodess</dc:creator>
  <cp:lastModifiedBy>Ahmed, Ryan</cp:lastModifiedBy>
  <cp:revision>518</cp:revision>
  <dcterms:created xsi:type="dcterms:W3CDTF">2019-11-18T17:58:36Z</dcterms:created>
  <dcterms:modified xsi:type="dcterms:W3CDTF">2025-05-01T12:29:26Z</dcterms:modified>
</cp:coreProperties>
</file>