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0" r:id="rId5"/>
    <p:sldId id="261" r:id="rId6"/>
    <p:sldId id="268" r:id="rId7"/>
    <p:sldId id="262" r:id="rId8"/>
    <p:sldId id="264" r:id="rId9"/>
    <p:sldId id="263" r:id="rId10"/>
    <p:sldId id="265" r:id="rId11"/>
    <p:sldId id="266" r:id="rId12"/>
    <p:sldId id="267" r:id="rId13"/>
    <p:sldId id="258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20" d="100"/>
          <a:sy n="120" d="100"/>
        </p:scale>
        <p:origin x="8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C8CF3-BCCC-F54E-AD85-489C40636AC0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3A39C-6B23-D049-9618-C47858591F4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837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3A39C-6B23-D049-9618-C47858591F4F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628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B9C1-E33A-8B4B-93AC-7B2D94903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F33B8-781E-A745-A7E5-29C06DD35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2BE6-F7C5-D946-A7E7-41FEA74F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15C6-D0D7-B340-8D40-232A30C4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3C11-9FA3-BF45-B6BA-341E5BEF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9347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5266-2CE1-AF45-8BCD-6C65C034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AD1DB-E89D-1E44-85FB-C297B8913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3233D-12E9-EF45-9CBB-B009521E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179C-6D7E-1F4F-AC08-F9476BCA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C986-CF8C-DE43-B7EC-DD2F5B5A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2884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341A9-125F-344E-AA81-7701DB917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24E8C-2D1B-3C44-9E14-F145F92B5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3EF5-6FFE-A142-BDA9-EC1F5F5A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5623-BEB1-194F-8FA4-9ED0F479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1E32-1C02-6F41-888D-B1DE53AD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7776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6455-B8D3-9F4E-84BA-B2D722B2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190E-8DEC-054D-89BE-72510AFF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F2470-0A44-EA4E-864C-127ED62C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8435-FF41-4947-947D-E3CFECE0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682A2-B527-154D-88CA-9AEB3994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189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431F-33C9-2F46-A62E-39C49C75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2868B-9DBB-AC4F-A7FD-7163E807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73B34-F839-4441-BB85-C024590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DC5B3-F120-3848-9E87-309C91A8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AE35-F13B-E24E-A231-7E53A236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927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B367-0A82-D64E-A767-98F69A81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2453-8BA9-4849-9316-4528EF61E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0DEED-C114-B644-8A4D-93FD888F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75652-27C8-9E4A-A72F-35995C70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9FA1B-9219-DE45-8B8E-A93271AA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358E5-C0E7-5A42-82D5-D7B8066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686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D6F8-B4B2-7E41-B5B0-51579FB4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CDA1B-1F32-CD46-B9A0-94522B73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04760-3509-BB4F-8AA1-CE69E6E2E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B8F75-3656-8B48-A735-59E80E7FE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0BE97-37FE-2343-889C-2A0E66689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16A82-086C-9D48-8578-E54A592F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703FA-1C9D-5145-AF3B-C7B5F1A1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EAA72-818A-EC4B-AA28-6BFD8AD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557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C902-6E1C-0746-B117-45E0A44C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E53C6-7EBE-544C-9B25-2DBC4C70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6AEB9-F395-2E4C-A73D-EEB1C06B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31878-F3C3-C143-85A6-D76D7CCE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54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7383A-924E-B34A-9B37-E2981841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22EC1-EE27-994B-96C3-26F32D1C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A9C36-A074-654F-9642-1A4F7B6E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631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DAE6-7F6C-AA4F-9E24-9A0F5950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2FA0-2984-D74E-A4CC-02724909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BC96C-2C89-0543-80F5-707723D9C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35115-8F2F-9142-89E1-028275E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94312-201A-9A4F-A09C-B7C08F26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789F1-A70F-DA41-B0DC-DFE96F30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7391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508B-4ED0-FE4B-A25A-94611222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42FA1-58B3-E44E-B4C6-9EE8B6503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4ABAF-0E78-944B-AEB5-1E919CC77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27133-D71C-874C-B6B4-4B486A90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0993B-D6D7-0741-AA6B-FDF9D0F5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81A66-8687-724E-8FEB-CA7ECB15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88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8B0B2-1089-CF4C-AAE5-47B9D8A1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33832-8AF6-2947-9150-24A2154C0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645B-F8BB-0C47-8555-45E886D9F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CC1E-2B4A-E24A-B89B-A64DB508A9B6}" type="datetimeFigureOut">
              <a:rPr lang="en-BE" smtClean="0"/>
              <a:t>24/03/2021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1C96-8867-AD47-BCB7-669270744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BF9D1-146E-894B-9130-8616BBA6F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219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2immu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1B5A-D685-8E48-829E-9C2C25C4A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E2IMMU</a:t>
            </a:r>
            <a:br>
              <a:rPr lang="en-BE" dirty="0"/>
            </a:br>
            <a:r>
              <a:rPr lang="en-GB" dirty="0"/>
              <a:t>E</a:t>
            </a:r>
            <a:r>
              <a:rPr lang="en-BE" dirty="0"/>
              <a:t>ffective and eventual immutability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D3F16-98AB-E34D-AAD5-5A22A3686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BE" dirty="0"/>
              <a:t>2immu.org</a:t>
            </a:r>
          </a:p>
          <a:p>
            <a:r>
              <a:rPr lang="en-BE" dirty="0"/>
              <a:t>Slide Deck 2: project organisation</a:t>
            </a:r>
          </a:p>
          <a:p>
            <a:r>
              <a:rPr lang="en-BE" dirty="0"/>
              <a:t>Bart Naudts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7230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79A3-4098-8543-9856-B401013B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Running the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01F4-BC32-D641-9949-92069637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BE" dirty="0"/>
              <a:t>unning directly from analyser-cli is possible but difficult: the path computations are arduous</a:t>
            </a:r>
          </a:p>
          <a:p>
            <a:r>
              <a:rPr lang="en-BE" dirty="0"/>
              <a:t>Running with Gradle requires a plugin resolution strategy in settings.gradle (see annotation store) until we go public and ask for our plugin to be uploaded to the Gradle repository</a:t>
            </a:r>
          </a:p>
        </p:txBody>
      </p:sp>
    </p:spTree>
    <p:extLst>
      <p:ext uri="{BB962C8B-B14F-4D97-AF65-F5344CB8AC3E}">
        <p14:creationId xmlns:p14="http://schemas.microsoft.com/office/powerpoint/2010/main" val="428121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C327-4438-864C-AF92-B33BF13B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Building + running the annotation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2908-F097-D94C-9666-488839DC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That is rather simple: gradle run</a:t>
            </a:r>
          </a:p>
          <a:p>
            <a:r>
              <a:rPr lang="en-BE" dirty="0"/>
              <a:t>More interesting is trying to run the analyser on the code (2 classes </a:t>
            </a:r>
            <a:r>
              <a:rPr lang="en-BE" dirty="0">
                <a:sym typeface="Wingdings" pitchFamily="2" charset="2"/>
              </a:rPr>
              <a:t>) of the annotation store. Interesting because it uses vertx.io, which will require its dedicated AnnotatedAPI files (</a:t>
            </a:r>
            <a:r>
              <a:rPr lang="en-BE" dirty="0">
                <a:highlight>
                  <a:srgbClr val="FFFF00"/>
                </a:highlight>
                <a:sym typeface="Wingdings" pitchFamily="2" charset="2"/>
              </a:rPr>
              <a:t>TODO</a:t>
            </a:r>
            <a:r>
              <a:rPr lang="en-BE" dirty="0">
                <a:sym typeface="Wingdings" pitchFamily="2" charset="2"/>
              </a:rPr>
              <a:t> make some)</a:t>
            </a:r>
          </a:p>
          <a:p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433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6BE7-ACC3-0049-87B3-75FEA97E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Running the IntelliJ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B08F-B814-5945-9F54-1BB7952D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For now I’ve only been able to start it from IntelliJ in debug mode</a:t>
            </a:r>
          </a:p>
          <a:p>
            <a:r>
              <a:rPr lang="en-BE" dirty="0">
                <a:highlight>
                  <a:srgbClr val="FFFF00"/>
                </a:highlight>
              </a:rPr>
              <a:t>TODO</a:t>
            </a:r>
            <a:r>
              <a:rPr lang="en-BE" dirty="0"/>
              <a:t> learn about how to install + publish locally, then later ask for the plugin to be uploaded to the IntelliJ plugin repository</a:t>
            </a:r>
          </a:p>
        </p:txBody>
      </p:sp>
    </p:spTree>
    <p:extLst>
      <p:ext uri="{BB962C8B-B14F-4D97-AF65-F5344CB8AC3E}">
        <p14:creationId xmlns:p14="http://schemas.microsoft.com/office/powerpoint/2010/main" val="175827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E482-3C6D-A04A-B8A7-8EA0D270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Building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A48A-1E61-AC48-B6B6-7A8007B0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BE" dirty="0"/>
              <a:t>ources in `git/e2immu-site`</a:t>
            </a:r>
          </a:p>
          <a:p>
            <a:r>
              <a:rPr lang="en-BE" dirty="0"/>
              <a:t>deploy.sh: builds the site with Hugo, then commits the changes in the ‘public’ folder</a:t>
            </a:r>
          </a:p>
          <a:p>
            <a:r>
              <a:rPr lang="en-GB" dirty="0"/>
              <a:t>T</a:t>
            </a:r>
            <a:r>
              <a:rPr lang="en-BE" dirty="0"/>
              <a:t>he ‘public’ folder is linked to the `e2immu.github.io` project, so pushing to master there actually updates the website</a:t>
            </a:r>
          </a:p>
          <a:p>
            <a:r>
              <a:rPr lang="en-BE" dirty="0">
                <a:highlight>
                  <a:srgbClr val="FFFF00"/>
                </a:highlight>
              </a:rPr>
              <a:t>TODO</a:t>
            </a:r>
            <a:r>
              <a:rPr lang="en-BE" dirty="0"/>
              <a:t>: “hidden” folder in website so we can start develop it</a:t>
            </a:r>
          </a:p>
          <a:p>
            <a:r>
              <a:rPr lang="en-BE" dirty="0">
                <a:highlight>
                  <a:srgbClr val="FFFF00"/>
                </a:highlight>
              </a:rPr>
              <a:t>TODO</a:t>
            </a:r>
            <a:r>
              <a:rPr lang="en-BE" dirty="0"/>
              <a:t>: scripted transfer of the javadoc from e2immu-support project to the website</a:t>
            </a:r>
          </a:p>
          <a:p>
            <a:r>
              <a:rPr lang="en-BE" dirty="0">
                <a:highlight>
                  <a:srgbClr val="FFFF00"/>
                </a:highlight>
              </a:rPr>
              <a:t>TODO</a:t>
            </a:r>
            <a:r>
              <a:rPr lang="en-BE" dirty="0"/>
              <a:t>: build skeleton, so these slide decks can be uploaded as well</a:t>
            </a:r>
          </a:p>
        </p:txBody>
      </p:sp>
    </p:spTree>
    <p:extLst>
      <p:ext uri="{BB962C8B-B14F-4D97-AF65-F5344CB8AC3E}">
        <p14:creationId xmlns:p14="http://schemas.microsoft.com/office/powerpoint/2010/main" val="411922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FB09-9E3B-D94C-918E-1BFEE2C5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89D0D-C495-6D4E-B9F7-4D148631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All material of the project (even documentation) is licensed under the LGPL v3</a:t>
            </a:r>
          </a:p>
          <a:p>
            <a:r>
              <a:rPr lang="en-BE" dirty="0"/>
              <a:t>Every project needs an unchanged COPYING with the GPL, and COPYING.LESSER with the LGPL text</a:t>
            </a:r>
          </a:p>
          <a:p>
            <a:r>
              <a:rPr lang="en-BE" dirty="0"/>
              <a:t>Every project needs a README or LICENSE file with the details about licensing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No worries about licenses of dependencies</a:t>
            </a: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6713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B8BA-186B-2643-824B-E9EA5419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2BDD-8F11-0543-866E-8DD3C4EDA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e2immu</a:t>
            </a:r>
            <a:r>
              <a:rPr lang="en-US" dirty="0"/>
              <a:t>: the main analyzer library, command line lib, store uploader lib, Gradle plugin, documentation. For developers.</a:t>
            </a:r>
          </a:p>
          <a:p>
            <a:r>
              <a:rPr lang="en-US" i="1" dirty="0"/>
              <a:t>e2immu-support</a:t>
            </a:r>
            <a:r>
              <a:rPr lang="en-US" dirty="0"/>
              <a:t>: support classes and annotations, to be linked to your project. For users.</a:t>
            </a:r>
          </a:p>
          <a:p>
            <a:r>
              <a:rPr lang="en-US" i="1" dirty="0"/>
              <a:t>e2immu-annotation-store</a:t>
            </a:r>
            <a:r>
              <a:rPr lang="en-US" dirty="0"/>
              <a:t>: small helper application, for now needed when using the IntelliJ plugin. Acts as a demo application for the analyzer</a:t>
            </a:r>
          </a:p>
          <a:p>
            <a:r>
              <a:rPr lang="en-US" i="1" dirty="0"/>
              <a:t>e2immu-intellij-plugin</a:t>
            </a:r>
            <a:r>
              <a:rPr lang="en-US" dirty="0"/>
              <a:t>: code needs a lot of attention</a:t>
            </a:r>
          </a:p>
          <a:p>
            <a:r>
              <a:rPr lang="en-US" i="1" dirty="0"/>
              <a:t>e2immu-site</a:t>
            </a:r>
            <a:r>
              <a:rPr lang="en-US" dirty="0"/>
              <a:t>: Hugo sources for the website </a:t>
            </a:r>
            <a:r>
              <a:rPr lang="en-US" dirty="0">
                <a:hlinkClick r:id="rId3"/>
              </a:rPr>
              <a:t>https://www.e2immu.org</a:t>
            </a:r>
            <a:endParaRPr lang="en-US" dirty="0"/>
          </a:p>
          <a:p>
            <a:r>
              <a:rPr lang="en-US" i="1" dirty="0"/>
              <a:t>e2immu.github.io</a:t>
            </a:r>
            <a:r>
              <a:rPr lang="en-US" dirty="0"/>
              <a:t>: the actual website</a:t>
            </a:r>
          </a:p>
        </p:txBody>
      </p:sp>
    </p:spTree>
    <p:extLst>
      <p:ext uri="{BB962C8B-B14F-4D97-AF65-F5344CB8AC3E}">
        <p14:creationId xmlns:p14="http://schemas.microsoft.com/office/powerpoint/2010/main" val="416429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6693-7145-534A-81A3-6ABFAA4A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GitHub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AE12-7853-E745-9129-FAECB22D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All significant changes at some point will need to be associated with an issue, divided up into projects</a:t>
            </a:r>
          </a:p>
          <a:p>
            <a:r>
              <a:rPr lang="en-GB" dirty="0">
                <a:highlight>
                  <a:srgbClr val="FFFF00"/>
                </a:highlight>
              </a:rPr>
              <a:t>TODO</a:t>
            </a:r>
            <a:r>
              <a:rPr lang="en-GB" dirty="0"/>
              <a:t> T</a:t>
            </a:r>
            <a:r>
              <a:rPr lang="en-BE" dirty="0"/>
              <a:t>here is some old material, needs cleaning up</a:t>
            </a:r>
          </a:p>
          <a:p>
            <a:r>
              <a:rPr lang="en-BE" dirty="0">
                <a:highlight>
                  <a:srgbClr val="FFFF00"/>
                </a:highlight>
              </a:rPr>
              <a:t>TODO</a:t>
            </a:r>
            <a:r>
              <a:rPr lang="en-BE" dirty="0"/>
              <a:t> we/I need to learn how to work with/evaluate pull requests</a:t>
            </a:r>
          </a:p>
        </p:txBody>
      </p:sp>
    </p:spTree>
    <p:extLst>
      <p:ext uri="{BB962C8B-B14F-4D97-AF65-F5344CB8AC3E}">
        <p14:creationId xmlns:p14="http://schemas.microsoft.com/office/powerpoint/2010/main" val="314517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0D46-8EDD-6B49-8DA4-B03A9E1B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Java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4D83-D5FB-E240-9DCD-4DCA3BDB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BE" dirty="0"/>
              <a:t>upport classes and IntelliJ plugin are Java 8, for maximal compatibility. AnnotatedAPI is also Java 8 (see next slide)</a:t>
            </a:r>
          </a:p>
          <a:p>
            <a:r>
              <a:rPr lang="en-BE" dirty="0"/>
              <a:t>The main analyser uses Java 15 preview features. I’m building with a Java 15 JDK. Java 16 JDK DOES NOT YET WORK with Gradle.</a:t>
            </a:r>
          </a:p>
          <a:p>
            <a:r>
              <a:rPr lang="en-BE" dirty="0"/>
              <a:t>Be careful: Brew on Mac will automatically install a version 16</a:t>
            </a:r>
          </a:p>
          <a:p>
            <a:r>
              <a:rPr lang="en-BE" dirty="0">
                <a:solidFill>
                  <a:srgbClr val="FF0000"/>
                </a:solidFill>
              </a:rPr>
              <a:t>PROBLEM</a:t>
            </a:r>
            <a:r>
              <a:rPr lang="en-BE" dirty="0"/>
              <a:t>: Gradle 6.8.3 (current on Brew/Mac) cannot execute the plugin, as it still uses an old version of ASM. </a:t>
            </a:r>
            <a:r>
              <a:rPr lang="en-BE" dirty="0">
                <a:highlight>
                  <a:srgbClr val="FFFF00"/>
                </a:highlight>
              </a:rPr>
              <a:t>TODO</a:t>
            </a:r>
            <a:r>
              <a:rPr lang="en-BE" dirty="0"/>
              <a:t> make a patch for them, should be a few hour’s work, simply update to ASM9, changing all constants ASM8 -&gt; ASM9</a:t>
            </a:r>
          </a:p>
        </p:txBody>
      </p:sp>
    </p:spTree>
    <p:extLst>
      <p:ext uri="{BB962C8B-B14F-4D97-AF65-F5344CB8AC3E}">
        <p14:creationId xmlns:p14="http://schemas.microsoft.com/office/powerpoint/2010/main" val="36446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58F5-BE80-1C40-9409-026F0D8A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Java versions supported by analyser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34E4-F96A-2B44-BCCF-4B980E15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The analyser uses ASM9 which can read .class files of Java 15</a:t>
            </a:r>
          </a:p>
          <a:p>
            <a:r>
              <a:rPr lang="en-BE" dirty="0"/>
              <a:t>The source parser “javaparser.org” currently cannot read &gt;11 constructs. </a:t>
            </a:r>
            <a:r>
              <a:rPr lang="en-BE" dirty="0">
                <a:highlight>
                  <a:srgbClr val="FFFF00"/>
                </a:highlight>
              </a:rPr>
              <a:t>TODO</a:t>
            </a:r>
            <a:r>
              <a:rPr lang="en-BE" dirty="0"/>
              <a:t> find out if there’s some bleeding edge version that can at least parse the constructs, so we can expand the inspection section of the analyser</a:t>
            </a:r>
          </a:p>
        </p:txBody>
      </p:sp>
    </p:spTree>
    <p:extLst>
      <p:ext uri="{BB962C8B-B14F-4D97-AF65-F5344CB8AC3E}">
        <p14:creationId xmlns:p14="http://schemas.microsoft.com/office/powerpoint/2010/main" val="52263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6C1C-3479-EF4F-9AC5-101DDCA0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Local Git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5C14-BC1E-B047-8110-2144E852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BE" dirty="0"/>
              <a:t>n a folder called `git` or something else:</a:t>
            </a:r>
          </a:p>
          <a:p>
            <a:r>
              <a:rPr lang="en-BE" dirty="0"/>
              <a:t>`org.e2immu` for the main e2immu project – not really necessary (</a:t>
            </a:r>
            <a:r>
              <a:rPr lang="en-BE" dirty="0">
                <a:highlight>
                  <a:srgbClr val="FFFF00"/>
                </a:highlight>
              </a:rPr>
              <a:t>TODO</a:t>
            </a:r>
            <a:r>
              <a:rPr lang="en-BE" dirty="0"/>
              <a:t> validate this) but nicer in IntelliJ </a:t>
            </a:r>
          </a:p>
          <a:p>
            <a:r>
              <a:rPr lang="en-BE" dirty="0"/>
              <a:t>`e2immu-support`, … (all the others under their GitHub project name)</a:t>
            </a:r>
          </a:p>
          <a:p>
            <a:endParaRPr lang="en-BE" dirty="0"/>
          </a:p>
          <a:p>
            <a:r>
              <a:rPr lang="en-BE" dirty="0"/>
              <a:t>The reason for the rename is Gradle’s `MavenLocal()`. In `e2immu`’s settings.gradle file, </a:t>
            </a:r>
            <a:r>
              <a:rPr lang="en-GB" dirty="0" err="1"/>
              <a:t>rootProject.name</a:t>
            </a:r>
            <a:r>
              <a:rPr lang="en-GB" dirty="0"/>
              <a:t> = 'org.e2immu’</a:t>
            </a:r>
          </a:p>
          <a:p>
            <a:r>
              <a:rPr lang="en-GB" dirty="0"/>
              <a:t>Some tests in the analyser refer to the support classes using `../e2immu-support/</a:t>
            </a:r>
            <a:r>
              <a:rPr lang="en-GB" dirty="0" err="1"/>
              <a:t>src</a:t>
            </a:r>
            <a:r>
              <a:rPr lang="en-GB" dirty="0"/>
              <a:t>/main/java/…`</a:t>
            </a:r>
            <a:endParaRPr lang="en-BE" dirty="0"/>
          </a:p>
          <a:p>
            <a:endParaRPr lang="en-BE" dirty="0"/>
          </a:p>
          <a:p>
            <a:endParaRPr lang="en-BE" dirty="0"/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0924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7742-EE17-9D40-A347-4331CD74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5115C-610F-F446-A6DD-509DD4D0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Use Gradle 6.8+, use a JDK 15</a:t>
            </a:r>
          </a:p>
          <a:p>
            <a:r>
              <a:rPr lang="en-BE" dirty="0"/>
              <a:t>Some tests have been moved to `testsfailing`, they’re not run</a:t>
            </a:r>
          </a:p>
          <a:p>
            <a:r>
              <a:rPr lang="en-BE" dirty="0"/>
              <a:t>Generating the AnnotatedXML file has been commented out at the moment</a:t>
            </a:r>
          </a:p>
          <a:p>
            <a:endParaRPr lang="en-BE" dirty="0"/>
          </a:p>
          <a:p>
            <a:r>
              <a:rPr lang="en-BE" dirty="0"/>
              <a:t>Dependencies: luckily they’re minimal for the analyzer.</a:t>
            </a:r>
          </a:p>
          <a:p>
            <a:r>
              <a:rPr lang="en-BE" dirty="0">
                <a:highlight>
                  <a:srgbClr val="FFFF00"/>
                </a:highlight>
              </a:rPr>
              <a:t>TODO</a:t>
            </a:r>
            <a:r>
              <a:rPr lang="en-BE" dirty="0"/>
              <a:t>: consistency in build scripts</a:t>
            </a:r>
          </a:p>
          <a:p>
            <a:r>
              <a:rPr lang="en-BE" dirty="0">
                <a:highlight>
                  <a:srgbClr val="FFFF00"/>
                </a:highlight>
              </a:rPr>
              <a:t>TODO</a:t>
            </a:r>
            <a:r>
              <a:rPr lang="en-BE" dirty="0"/>
              <a:t>: BUILD.md files, with decent content</a:t>
            </a:r>
          </a:p>
        </p:txBody>
      </p:sp>
    </p:spTree>
    <p:extLst>
      <p:ext uri="{BB962C8B-B14F-4D97-AF65-F5344CB8AC3E}">
        <p14:creationId xmlns:p14="http://schemas.microsoft.com/office/powerpoint/2010/main" val="70441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CADA-6D93-544D-A992-7F399D22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Publishing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C416-DC77-5C45-B492-793440E8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BE" dirty="0"/>
              <a:t>o GitHub; requires an evironment variable called </a:t>
            </a:r>
            <a:r>
              <a:rPr lang="en-GB" dirty="0"/>
              <a:t>$GITHUB_TOKEN</a:t>
            </a:r>
            <a:endParaRPr lang="en-BE" dirty="0"/>
          </a:p>
          <a:p>
            <a:r>
              <a:rPr lang="en-GB" dirty="0"/>
              <a:t>T</a:t>
            </a:r>
            <a:r>
              <a:rPr lang="en-BE" dirty="0"/>
              <a:t>o MavenLocal (</a:t>
            </a:r>
            <a:r>
              <a:rPr lang="en-BE" dirty="0">
                <a:highlight>
                  <a:srgbClr val="FFFF00"/>
                </a:highlight>
              </a:rPr>
              <a:t>TODO</a:t>
            </a:r>
            <a:r>
              <a:rPr lang="en-BE" dirty="0"/>
              <a:t> only e2immu-support up to now, do others too). Use `</a:t>
            </a:r>
            <a:r>
              <a:rPr lang="en-GB" dirty="0" err="1"/>
              <a:t>gradle</a:t>
            </a:r>
            <a:r>
              <a:rPr lang="en-GB" dirty="0"/>
              <a:t> </a:t>
            </a:r>
            <a:r>
              <a:rPr lang="en-GB" dirty="0" err="1"/>
              <a:t>publishToMavenLocal</a:t>
            </a:r>
            <a:r>
              <a:rPr lang="en-GB" dirty="0"/>
              <a:t>`</a:t>
            </a:r>
            <a:endParaRPr lang="en-BE" dirty="0"/>
          </a:p>
          <a:p>
            <a:r>
              <a:rPr lang="en-BE" dirty="0"/>
              <a:t>For development, I’m publishing local changes of the support project (repeatedly under the same version) and use them directly in the analyser; works like a charm.</a:t>
            </a:r>
          </a:p>
          <a:p>
            <a:endParaRPr lang="en-BE" dirty="0"/>
          </a:p>
          <a:p>
            <a:r>
              <a:rPr lang="en-BE" dirty="0"/>
              <a:t>Versioning: see e2immu/</a:t>
            </a:r>
            <a:r>
              <a:rPr lang="en-GB" dirty="0" err="1"/>
              <a:t>RELEASE_NOTES.md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4399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871</Words>
  <Application>Microsoft Macintosh PowerPoint</Application>
  <PresentationFormat>Widescreen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E2IMMU Effective and eventual immutability</vt:lpstr>
      <vt:lpstr>Licenses</vt:lpstr>
      <vt:lpstr>On GitHub</vt:lpstr>
      <vt:lpstr>GitHub management</vt:lpstr>
      <vt:lpstr>Java versions</vt:lpstr>
      <vt:lpstr>Java versions supported by analyser</vt:lpstr>
      <vt:lpstr>Local Git Layout</vt:lpstr>
      <vt:lpstr>Building</vt:lpstr>
      <vt:lpstr>Publishing</vt:lpstr>
      <vt:lpstr>Running the analyzer</vt:lpstr>
      <vt:lpstr>Building + running the annotation store</vt:lpstr>
      <vt:lpstr>Running the IntelliJ plugin</vt:lpstr>
      <vt:lpstr>Building the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E2IMMU Effective and eventual immutability</dc:title>
  <dc:creator>Bart Naudts</dc:creator>
  <cp:lastModifiedBy>Bart Naudts</cp:lastModifiedBy>
  <cp:revision>8</cp:revision>
  <dcterms:created xsi:type="dcterms:W3CDTF">2021-03-24T15:46:22Z</dcterms:created>
  <dcterms:modified xsi:type="dcterms:W3CDTF">2021-03-24T19:07:24Z</dcterms:modified>
</cp:coreProperties>
</file>