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1" r:id="rId4"/>
    <p:sldId id="258" r:id="rId5"/>
    <p:sldId id="262" r:id="rId6"/>
    <p:sldId id="272" r:id="rId7"/>
    <p:sldId id="259" r:id="rId8"/>
    <p:sldId id="268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By : Satyam Keshar</a:t>
            </a:r>
          </a:p>
          <a:p>
            <a:pPr algn="r"/>
            <a:r>
              <a:rPr lang="en-US" dirty="0" smtClean="0"/>
              <a:t>Sakshi Tyagi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BUSINESS PROBABILITY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companies are investing.</a:t>
            </a:r>
          </a:p>
          <a:p>
            <a:r>
              <a:rPr lang="en-US" dirty="0" smtClean="0"/>
              <a:t>Google capital invest $ 40 million in online education startup giant renaissance learning.</a:t>
            </a:r>
          </a:p>
          <a:p>
            <a:r>
              <a:rPr lang="en-US" dirty="0" smtClean="0"/>
              <a:t>Online education giant khan academy’s revenue ass per 2012 data 15,795 million USD.</a:t>
            </a:r>
          </a:p>
          <a:p>
            <a:r>
              <a:rPr lang="en-US" dirty="0" smtClean="0"/>
              <a:t>User of </a:t>
            </a:r>
            <a:r>
              <a:rPr lang="en-US" dirty="0" err="1" smtClean="0"/>
              <a:t>edx</a:t>
            </a:r>
            <a:r>
              <a:rPr lang="en-US" dirty="0" smtClean="0"/>
              <a:t>(provider of MOOC) – more than 5 million.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8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 and e-learning offers opportunity to schools.</a:t>
            </a:r>
          </a:p>
          <a:p>
            <a:r>
              <a:rPr lang="en-US" dirty="0" smtClean="0"/>
              <a:t>Helping to break the educational barrier.</a:t>
            </a:r>
          </a:p>
          <a:p>
            <a:r>
              <a:rPr lang="en-US" dirty="0" smtClean="0"/>
              <a:t>Need a lot of improvement.</a:t>
            </a:r>
          </a:p>
          <a:p>
            <a:r>
              <a:rPr lang="en-US" dirty="0" smtClean="0"/>
              <a:t>Need to create awareness for online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Contents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Introduction 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Advantages and Disadvantages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Flow diagram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Future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DFD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E learning vs traditional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Business Probability</a:t>
            </a:r>
          </a:p>
          <a:p>
            <a:r>
              <a:rPr lang="en-US" dirty="0" smtClean="0">
                <a:solidFill>
                  <a:schemeClr val="tx2"/>
                </a:solidFill>
                <a:latin typeface="Bahnschrift" panose="020B0502040204020203" pitchFamily="34" charset="0"/>
              </a:rPr>
              <a:t>Conclusion</a:t>
            </a:r>
          </a:p>
          <a:p>
            <a:endParaRPr lang="en-US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408" y="2434163"/>
            <a:ext cx="9068586" cy="2590800"/>
          </a:xfrm>
        </p:spPr>
        <p:txBody>
          <a:bodyPr/>
          <a:lstStyle/>
          <a:p>
            <a:r>
              <a:rPr lang="en-US" sz="6000" dirty="0" smtClean="0">
                <a:latin typeface="Bahnschrift Light" panose="020B0502040204020203" pitchFamily="34" charset="0"/>
              </a:rPr>
              <a:t>“WELCOME TO EDUFLEX” – YOUR ADAPTIVE LEARNING COMPANION!</a:t>
            </a:r>
            <a:endParaRPr lang="en-US" sz="6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rapidly evolving world, the ability to learn and adapt is more crucial than ever before. </a:t>
            </a:r>
            <a:r>
              <a:rPr lang="en-US" dirty="0" err="1" smtClean="0"/>
              <a:t>EduFlex</a:t>
            </a:r>
            <a:r>
              <a:rPr lang="en-US" dirty="0" smtClean="0"/>
              <a:t> is  your dynamic partner in this journey, designed to flex and adapt to your unique learning needs.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At </a:t>
            </a:r>
            <a:r>
              <a:rPr lang="en-US" dirty="0" err="1" smtClean="0"/>
              <a:t>EduFlex</a:t>
            </a:r>
            <a:r>
              <a:rPr lang="en-US" dirty="0" smtClean="0"/>
              <a:t>, we believe that education should be as flexible as your aspirations. Whether you’re a student aiming for academic excellence, a professional seeking career advancement, or an individual hungry for knowledge, our platform is tailored to suit you.</a:t>
            </a:r>
          </a:p>
          <a:p>
            <a:r>
              <a:rPr lang="en-US" dirty="0" smtClean="0"/>
              <a:t>Personalized Learning</a:t>
            </a:r>
          </a:p>
          <a:p>
            <a:r>
              <a:rPr lang="en-US" dirty="0" smtClean="0"/>
              <a:t>Expert Educators</a:t>
            </a:r>
          </a:p>
          <a:p>
            <a:r>
              <a:rPr lang="en-US" dirty="0" smtClean="0"/>
              <a:t>Immersive Experiences</a:t>
            </a:r>
          </a:p>
          <a:p>
            <a:r>
              <a:rPr lang="en-US" dirty="0" smtClean="0"/>
              <a:t>Peer Collaboration</a:t>
            </a:r>
          </a:p>
          <a:p>
            <a:r>
              <a:rPr lang="en-US" dirty="0" smtClean="0"/>
              <a:t>Career Advancement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838200"/>
            <a:ext cx="4754880" cy="50139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4400" dirty="0" smtClean="0">
                <a:latin typeface="Algerian" panose="04020705040A02060702" pitchFamily="82" charset="0"/>
              </a:rPr>
              <a:t>Advantages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Flexibility in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Variation in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</a:t>
            </a:r>
            <a:r>
              <a:rPr lang="en-US" dirty="0" smtClean="0"/>
              <a:t>ower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</a:t>
            </a:r>
            <a:r>
              <a:rPr lang="en-US" dirty="0" smtClean="0"/>
              <a:t>omfortable Leaning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Continue in profession.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838200"/>
            <a:ext cx="4754880" cy="5013960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Disadvantages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Difficulties with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Difficulties with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High rate of eagerness to participate.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Technology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271" y="333311"/>
            <a:ext cx="10058400" cy="81992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FLOW CHART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900953"/>
            <a:ext cx="10058400" cy="5647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</a:t>
            </a:r>
            <a:r>
              <a:rPr lang="en-US" sz="2800" b="1" dirty="0" smtClean="0"/>
              <a:t>     YES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                                            NO</a:t>
            </a:r>
          </a:p>
        </p:txBody>
      </p:sp>
      <p:sp>
        <p:nvSpPr>
          <p:cNvPr id="6" name="Oval 5"/>
          <p:cNvSpPr/>
          <p:nvPr/>
        </p:nvSpPr>
        <p:spPr>
          <a:xfrm>
            <a:off x="5190938" y="1497366"/>
            <a:ext cx="1810124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LOGIN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953000" y="2958949"/>
            <a:ext cx="2286000" cy="178405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VALIDITY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5769" y="5520018"/>
            <a:ext cx="2200462" cy="874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REGISTRATIOON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2953" y="3536576"/>
            <a:ext cx="1842247" cy="833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HOME PAGE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331907" y="3850975"/>
            <a:ext cx="1858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2475266"/>
            <a:ext cx="0" cy="48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6096000" y="4743001"/>
            <a:ext cx="0" cy="77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2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65% post-secondary institute providing collage level online courses.</a:t>
            </a:r>
          </a:p>
          <a:p>
            <a:r>
              <a:rPr lang="en-US" dirty="0" smtClean="0"/>
              <a:t>Large number of schools from western countries participating.</a:t>
            </a:r>
          </a:p>
          <a:p>
            <a:r>
              <a:rPr lang="en-US" dirty="0" smtClean="0"/>
              <a:t>IIMB has tied up with </a:t>
            </a:r>
            <a:r>
              <a:rPr lang="en-US" dirty="0" err="1" smtClean="0"/>
              <a:t>edx</a:t>
            </a:r>
            <a:r>
              <a:rPr lang="en-US" dirty="0" smtClean="0"/>
              <a:t>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266700"/>
            <a:ext cx="116840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63320"/>
            <a:ext cx="4754880" cy="4742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E –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Less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Specific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Enhanced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Flexible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Global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Increasing Growth Rate.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972820"/>
            <a:ext cx="4754880" cy="4653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Algerian" panose="04020705040A02060702" pitchFamily="82" charset="0"/>
              </a:rPr>
              <a:t>traditional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More Costly.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Expansive Taskforce.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Limited Technology.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Restricted Duration.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</a:t>
            </a:r>
            <a:r>
              <a:rPr lang="en-US" dirty="0" smtClean="0"/>
              <a:t>estricted Accessibility.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Declining Growth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689</TotalTime>
  <Words>356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 Rounded MT Bold</vt:lpstr>
      <vt:lpstr>Bahnschrift</vt:lpstr>
      <vt:lpstr>Bahnschrift Light</vt:lpstr>
      <vt:lpstr>Century Gothic</vt:lpstr>
      <vt:lpstr>Garamond</vt:lpstr>
      <vt:lpstr>Wingdings</vt:lpstr>
      <vt:lpstr>Savon</vt:lpstr>
      <vt:lpstr>Edu flex</vt:lpstr>
      <vt:lpstr>Contents</vt:lpstr>
      <vt:lpstr>“WELCOME TO EDUFLEX” – YOUR ADAPTIVE LEARNING COMPANION!</vt:lpstr>
      <vt:lpstr>INTRODUCTION</vt:lpstr>
      <vt:lpstr>PowerPoint Presentation</vt:lpstr>
      <vt:lpstr>FLOW CHART</vt:lpstr>
      <vt:lpstr>Future </vt:lpstr>
      <vt:lpstr>PowerPoint Presentation</vt:lpstr>
      <vt:lpstr>PowerPoint Presentation</vt:lpstr>
      <vt:lpstr>BUSINESS PROBABILITY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flex</dc:title>
  <dc:creator>dell</dc:creator>
  <cp:lastModifiedBy>dell</cp:lastModifiedBy>
  <cp:revision>17</cp:revision>
  <dcterms:created xsi:type="dcterms:W3CDTF">2023-10-02T15:09:19Z</dcterms:created>
  <dcterms:modified xsi:type="dcterms:W3CDTF">2023-10-03T02:38:51Z</dcterms:modified>
</cp:coreProperties>
</file>