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50" d="100"/>
          <a:sy n="50" d="100"/>
        </p:scale>
        <p:origin x="11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227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satyam kumar</cp:lastModifiedBy>
  <cp:revision>223</cp:revision>
  <dcterms:created xsi:type="dcterms:W3CDTF">2023-07-15T03:43:48Z</dcterms:created>
  <dcterms:modified xsi:type="dcterms:W3CDTF">2024-07-24T01:38:06Z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