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71357-82E5-4455-91BE-DA97EBCB07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B3AB180-7A9F-4DB5-983F-CE728796835C}">
      <dgm:prSet/>
      <dgm:spPr/>
      <dgm:t>
        <a:bodyPr/>
        <a:lstStyle/>
        <a:p>
          <a:r>
            <a:rPr lang="en-IN" b="1" baseline="0"/>
            <a:t>Advanced File Security System</a:t>
          </a:r>
          <a:endParaRPr lang="en-IN"/>
        </a:p>
      </dgm:t>
    </dgm:pt>
    <dgm:pt modelId="{46F6D94E-B67C-46C5-A816-05BACA05964C}" type="parTrans" cxnId="{DABCE096-61C9-492E-8FEF-36D3042E6C75}">
      <dgm:prSet/>
      <dgm:spPr/>
      <dgm:t>
        <a:bodyPr/>
        <a:lstStyle/>
        <a:p>
          <a:endParaRPr lang="en-IN"/>
        </a:p>
      </dgm:t>
    </dgm:pt>
    <dgm:pt modelId="{CCE60BA7-6092-4AF1-AD14-FEB1FB01C69B}" type="sibTrans" cxnId="{DABCE096-61C9-492E-8FEF-36D3042E6C75}">
      <dgm:prSet/>
      <dgm:spPr/>
      <dgm:t>
        <a:bodyPr/>
        <a:lstStyle/>
        <a:p>
          <a:endParaRPr lang="en-IN"/>
        </a:p>
      </dgm:t>
    </dgm:pt>
    <dgm:pt modelId="{2F137705-C334-4242-A072-D50ECBDA39ED}" type="pres">
      <dgm:prSet presAssocID="{9E371357-82E5-4455-91BE-DA97EBCB077A}" presName="linear" presStyleCnt="0">
        <dgm:presLayoutVars>
          <dgm:animLvl val="lvl"/>
          <dgm:resizeHandles val="exact"/>
        </dgm:presLayoutVars>
      </dgm:prSet>
      <dgm:spPr/>
    </dgm:pt>
    <dgm:pt modelId="{3EDCEF87-F492-4A37-BB6F-59D56CCA53F0}" type="pres">
      <dgm:prSet presAssocID="{6B3AB180-7A9F-4DB5-983F-CE728796835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863072-106B-48F3-8FB1-5E959E47C7DF}" type="presOf" srcId="{6B3AB180-7A9F-4DB5-983F-CE728796835C}" destId="{3EDCEF87-F492-4A37-BB6F-59D56CCA53F0}" srcOrd="0" destOrd="0" presId="urn:microsoft.com/office/officeart/2005/8/layout/vList2"/>
    <dgm:cxn modelId="{DABCE096-61C9-492E-8FEF-36D3042E6C75}" srcId="{9E371357-82E5-4455-91BE-DA97EBCB077A}" destId="{6B3AB180-7A9F-4DB5-983F-CE728796835C}" srcOrd="0" destOrd="0" parTransId="{46F6D94E-B67C-46C5-A816-05BACA05964C}" sibTransId="{CCE60BA7-6092-4AF1-AD14-FEB1FB01C69B}"/>
    <dgm:cxn modelId="{B7C0CCFA-487E-4FBC-A4FB-6E876FFD99B9}" type="presOf" srcId="{9E371357-82E5-4455-91BE-DA97EBCB077A}" destId="{2F137705-C334-4242-A072-D50ECBDA39ED}" srcOrd="0" destOrd="0" presId="urn:microsoft.com/office/officeart/2005/8/layout/vList2"/>
    <dgm:cxn modelId="{72C82D50-6537-4E93-9237-98DD15C2F4AA}" type="presParOf" srcId="{2F137705-C334-4242-A072-D50ECBDA39ED}" destId="{3EDCEF87-F492-4A37-BB6F-59D56CCA53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6CFCA5-131E-487F-AA4E-E55BDB4C0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1B93858-EA21-4EB6-840F-B91EBBE7E147}">
      <dgm:prSet/>
      <dgm:spPr/>
      <dgm:t>
        <a:bodyPr/>
        <a:lstStyle/>
        <a:p>
          <a:r>
            <a:rPr lang="en-IN" b="1" baseline="0" dirty="0"/>
            <a:t>8. Results</a:t>
          </a:r>
          <a:endParaRPr lang="en-IN" dirty="0"/>
        </a:p>
      </dgm:t>
    </dgm:pt>
    <dgm:pt modelId="{D92C5368-3F22-4D3C-8608-932F18258C16}" type="parTrans" cxnId="{1F13F0F5-6E42-4D66-9687-F16CDDA9B511}">
      <dgm:prSet/>
      <dgm:spPr/>
      <dgm:t>
        <a:bodyPr/>
        <a:lstStyle/>
        <a:p>
          <a:endParaRPr lang="en-IN"/>
        </a:p>
      </dgm:t>
    </dgm:pt>
    <dgm:pt modelId="{D57B5993-CFF8-4837-9120-79672A4B0C3D}" type="sibTrans" cxnId="{1F13F0F5-6E42-4D66-9687-F16CDDA9B511}">
      <dgm:prSet/>
      <dgm:spPr/>
      <dgm:t>
        <a:bodyPr/>
        <a:lstStyle/>
        <a:p>
          <a:endParaRPr lang="en-IN"/>
        </a:p>
      </dgm:t>
    </dgm:pt>
    <dgm:pt modelId="{BCF8E1CB-6471-48B2-941A-7283A8464F0A}" type="pres">
      <dgm:prSet presAssocID="{476CFCA5-131E-487F-AA4E-E55BDB4C0CE3}" presName="linear" presStyleCnt="0">
        <dgm:presLayoutVars>
          <dgm:animLvl val="lvl"/>
          <dgm:resizeHandles val="exact"/>
        </dgm:presLayoutVars>
      </dgm:prSet>
      <dgm:spPr/>
    </dgm:pt>
    <dgm:pt modelId="{D7F447BD-06B0-407A-9483-9EC13997BDFF}" type="pres">
      <dgm:prSet presAssocID="{C1B93858-EA21-4EB6-840F-B91EBBE7E14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CA3B00B-1946-4ACB-B62B-35D09BFD3584}" type="presOf" srcId="{476CFCA5-131E-487F-AA4E-E55BDB4C0CE3}" destId="{BCF8E1CB-6471-48B2-941A-7283A8464F0A}" srcOrd="0" destOrd="0" presId="urn:microsoft.com/office/officeart/2005/8/layout/vList2"/>
    <dgm:cxn modelId="{1F13F0F5-6E42-4D66-9687-F16CDDA9B511}" srcId="{476CFCA5-131E-487F-AA4E-E55BDB4C0CE3}" destId="{C1B93858-EA21-4EB6-840F-B91EBBE7E147}" srcOrd="0" destOrd="0" parTransId="{D92C5368-3F22-4D3C-8608-932F18258C16}" sibTransId="{D57B5993-CFF8-4837-9120-79672A4B0C3D}"/>
    <dgm:cxn modelId="{F261C3F7-0860-43A9-B3D0-3BD878173D89}" type="presOf" srcId="{C1B93858-EA21-4EB6-840F-B91EBBE7E147}" destId="{D7F447BD-06B0-407A-9483-9EC13997BDFF}" srcOrd="0" destOrd="0" presId="urn:microsoft.com/office/officeart/2005/8/layout/vList2"/>
    <dgm:cxn modelId="{F0AA49E0-BD75-4D3E-9D3D-EB0CDAF0A3C5}" type="presParOf" srcId="{BCF8E1CB-6471-48B2-941A-7283A8464F0A}" destId="{D7F447BD-06B0-407A-9483-9EC13997BD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F7A04C-0403-4581-9DA7-43F8DE53AF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DFA357-687C-42AF-93E7-AE6FA53C5555}">
      <dgm:prSet/>
      <dgm:spPr/>
      <dgm:t>
        <a:bodyPr/>
        <a:lstStyle/>
        <a:p>
          <a:r>
            <a:rPr lang="en-US" b="1" baseline="0" dirty="0"/>
            <a:t>9. Comparison &amp; Project Contribution</a:t>
          </a:r>
          <a:endParaRPr lang="en-IN" dirty="0"/>
        </a:p>
      </dgm:t>
    </dgm:pt>
    <dgm:pt modelId="{D3714E22-701F-475F-A7EF-4B2D33F0FF75}" type="parTrans" cxnId="{23F0C0CF-ACBC-4E58-8A5B-7BAB4C8D356A}">
      <dgm:prSet/>
      <dgm:spPr/>
      <dgm:t>
        <a:bodyPr/>
        <a:lstStyle/>
        <a:p>
          <a:endParaRPr lang="en-IN"/>
        </a:p>
      </dgm:t>
    </dgm:pt>
    <dgm:pt modelId="{819CD486-78F7-4792-9B5A-366CA81BD2B2}" type="sibTrans" cxnId="{23F0C0CF-ACBC-4E58-8A5B-7BAB4C8D356A}">
      <dgm:prSet/>
      <dgm:spPr/>
      <dgm:t>
        <a:bodyPr/>
        <a:lstStyle/>
        <a:p>
          <a:endParaRPr lang="en-IN"/>
        </a:p>
      </dgm:t>
    </dgm:pt>
    <dgm:pt modelId="{7441358A-66ED-4A70-B068-810BD0BC5193}" type="pres">
      <dgm:prSet presAssocID="{67F7A04C-0403-4581-9DA7-43F8DE53AF24}" presName="linear" presStyleCnt="0">
        <dgm:presLayoutVars>
          <dgm:animLvl val="lvl"/>
          <dgm:resizeHandles val="exact"/>
        </dgm:presLayoutVars>
      </dgm:prSet>
      <dgm:spPr/>
    </dgm:pt>
    <dgm:pt modelId="{889C4E43-B0FE-4B79-91ED-FC34727A3518}" type="pres">
      <dgm:prSet presAssocID="{23DFA357-687C-42AF-93E7-AE6FA53C55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80F7834-B711-4683-A3C0-012FF18C2DE6}" type="presOf" srcId="{67F7A04C-0403-4581-9DA7-43F8DE53AF24}" destId="{7441358A-66ED-4A70-B068-810BD0BC5193}" srcOrd="0" destOrd="0" presId="urn:microsoft.com/office/officeart/2005/8/layout/vList2"/>
    <dgm:cxn modelId="{E3ED5279-C7A9-4C20-9E34-EB0CFBDF1A0E}" type="presOf" srcId="{23DFA357-687C-42AF-93E7-AE6FA53C5555}" destId="{889C4E43-B0FE-4B79-91ED-FC34727A3518}" srcOrd="0" destOrd="0" presId="urn:microsoft.com/office/officeart/2005/8/layout/vList2"/>
    <dgm:cxn modelId="{23F0C0CF-ACBC-4E58-8A5B-7BAB4C8D356A}" srcId="{67F7A04C-0403-4581-9DA7-43F8DE53AF24}" destId="{23DFA357-687C-42AF-93E7-AE6FA53C5555}" srcOrd="0" destOrd="0" parTransId="{D3714E22-701F-475F-A7EF-4B2D33F0FF75}" sibTransId="{819CD486-78F7-4792-9B5A-366CA81BD2B2}"/>
    <dgm:cxn modelId="{E7686941-7F2F-4032-974E-214F6365F663}" type="presParOf" srcId="{7441358A-66ED-4A70-B068-810BD0BC5193}" destId="{889C4E43-B0FE-4B79-91ED-FC34727A35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185769-FAE8-4BBD-8371-F651A40FD2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3DE55E7-5883-4828-99A2-CB7C429254B3}">
      <dgm:prSet/>
      <dgm:spPr/>
      <dgm:t>
        <a:bodyPr/>
        <a:lstStyle/>
        <a:p>
          <a:r>
            <a:rPr lang="en-IN" b="1" baseline="0" dirty="0"/>
            <a:t>10. Performance</a:t>
          </a:r>
          <a:endParaRPr lang="en-IN" dirty="0"/>
        </a:p>
      </dgm:t>
    </dgm:pt>
    <dgm:pt modelId="{522C2D55-D8EF-4A5B-A552-2F106CC7CCB0}" type="parTrans" cxnId="{9D6F229C-B0E1-42A9-9356-214874C5203B}">
      <dgm:prSet/>
      <dgm:spPr/>
      <dgm:t>
        <a:bodyPr/>
        <a:lstStyle/>
        <a:p>
          <a:endParaRPr lang="en-IN"/>
        </a:p>
      </dgm:t>
    </dgm:pt>
    <dgm:pt modelId="{75362590-DADC-4169-AB4C-71C143A9E813}" type="sibTrans" cxnId="{9D6F229C-B0E1-42A9-9356-214874C5203B}">
      <dgm:prSet/>
      <dgm:spPr/>
      <dgm:t>
        <a:bodyPr/>
        <a:lstStyle/>
        <a:p>
          <a:endParaRPr lang="en-IN"/>
        </a:p>
      </dgm:t>
    </dgm:pt>
    <dgm:pt modelId="{97B6385E-16A2-4504-96CB-118D829967BA}" type="pres">
      <dgm:prSet presAssocID="{DE185769-FAE8-4BBD-8371-F651A40FD2E2}" presName="linear" presStyleCnt="0">
        <dgm:presLayoutVars>
          <dgm:animLvl val="lvl"/>
          <dgm:resizeHandles val="exact"/>
        </dgm:presLayoutVars>
      </dgm:prSet>
      <dgm:spPr/>
    </dgm:pt>
    <dgm:pt modelId="{E074F5BA-1E8C-4DBA-8126-AC173CABAA99}" type="pres">
      <dgm:prSet presAssocID="{A3DE55E7-5883-4828-99A2-CB7C429254B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0B77427-89CF-4583-B2D3-5495AD61411A}" type="presOf" srcId="{A3DE55E7-5883-4828-99A2-CB7C429254B3}" destId="{E074F5BA-1E8C-4DBA-8126-AC173CABAA99}" srcOrd="0" destOrd="0" presId="urn:microsoft.com/office/officeart/2005/8/layout/vList2"/>
    <dgm:cxn modelId="{9D6F229C-B0E1-42A9-9356-214874C5203B}" srcId="{DE185769-FAE8-4BBD-8371-F651A40FD2E2}" destId="{A3DE55E7-5883-4828-99A2-CB7C429254B3}" srcOrd="0" destOrd="0" parTransId="{522C2D55-D8EF-4A5B-A552-2F106CC7CCB0}" sibTransId="{75362590-DADC-4169-AB4C-71C143A9E813}"/>
    <dgm:cxn modelId="{937161C5-1671-49DF-8618-D59789557446}" type="presOf" srcId="{DE185769-FAE8-4BBD-8371-F651A40FD2E2}" destId="{97B6385E-16A2-4504-96CB-118D829967BA}" srcOrd="0" destOrd="0" presId="urn:microsoft.com/office/officeart/2005/8/layout/vList2"/>
    <dgm:cxn modelId="{A2C8A26F-F511-4049-A41F-7A46E1A99473}" type="presParOf" srcId="{97B6385E-16A2-4504-96CB-118D829967BA}" destId="{E074F5BA-1E8C-4DBA-8126-AC173CABAA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4895DAF-CC67-4A4B-B756-8A43AA77A9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0EFB0FF-7459-4357-88F5-42D1B8B2515D}">
      <dgm:prSet/>
      <dgm:spPr/>
      <dgm:t>
        <a:bodyPr/>
        <a:lstStyle/>
        <a:p>
          <a:r>
            <a:rPr lang="en-IN" b="1" baseline="0" dirty="0"/>
            <a:t>11. Future Work</a:t>
          </a:r>
          <a:endParaRPr lang="en-IN" dirty="0"/>
        </a:p>
      </dgm:t>
    </dgm:pt>
    <dgm:pt modelId="{B7002A91-31E8-4580-A728-EACC96B1BCB7}" type="parTrans" cxnId="{94B97B07-E7FA-4503-A3D3-4D5B9881044B}">
      <dgm:prSet/>
      <dgm:spPr/>
      <dgm:t>
        <a:bodyPr/>
        <a:lstStyle/>
        <a:p>
          <a:endParaRPr lang="en-IN"/>
        </a:p>
      </dgm:t>
    </dgm:pt>
    <dgm:pt modelId="{0A213057-DB1C-4C50-AAB6-F0081B6E3503}" type="sibTrans" cxnId="{94B97B07-E7FA-4503-A3D3-4D5B9881044B}">
      <dgm:prSet/>
      <dgm:spPr/>
      <dgm:t>
        <a:bodyPr/>
        <a:lstStyle/>
        <a:p>
          <a:endParaRPr lang="en-IN"/>
        </a:p>
      </dgm:t>
    </dgm:pt>
    <dgm:pt modelId="{86EB75AA-C0F4-454E-988A-D5A9BE4C0FF7}" type="pres">
      <dgm:prSet presAssocID="{F4895DAF-CC67-4A4B-B756-8A43AA77A9B8}" presName="linear" presStyleCnt="0">
        <dgm:presLayoutVars>
          <dgm:animLvl val="lvl"/>
          <dgm:resizeHandles val="exact"/>
        </dgm:presLayoutVars>
      </dgm:prSet>
      <dgm:spPr/>
    </dgm:pt>
    <dgm:pt modelId="{DCDC4CBF-0758-4E5F-BB53-34821DA11969}" type="pres">
      <dgm:prSet presAssocID="{30EFB0FF-7459-4357-88F5-42D1B8B2515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B97B07-E7FA-4503-A3D3-4D5B9881044B}" srcId="{F4895DAF-CC67-4A4B-B756-8A43AA77A9B8}" destId="{30EFB0FF-7459-4357-88F5-42D1B8B2515D}" srcOrd="0" destOrd="0" parTransId="{B7002A91-31E8-4580-A728-EACC96B1BCB7}" sibTransId="{0A213057-DB1C-4C50-AAB6-F0081B6E3503}"/>
    <dgm:cxn modelId="{2B23291E-77D7-4F9D-83BF-989973AA4D2C}" type="presOf" srcId="{30EFB0FF-7459-4357-88F5-42D1B8B2515D}" destId="{DCDC4CBF-0758-4E5F-BB53-34821DA11969}" srcOrd="0" destOrd="0" presId="urn:microsoft.com/office/officeart/2005/8/layout/vList2"/>
    <dgm:cxn modelId="{6ADF8DD7-84DA-418F-9374-E27CFAB765A5}" type="presOf" srcId="{F4895DAF-CC67-4A4B-B756-8A43AA77A9B8}" destId="{86EB75AA-C0F4-454E-988A-D5A9BE4C0FF7}" srcOrd="0" destOrd="0" presId="urn:microsoft.com/office/officeart/2005/8/layout/vList2"/>
    <dgm:cxn modelId="{B2CBB081-D7E4-43A9-A1E8-587450ACF7CE}" type="presParOf" srcId="{86EB75AA-C0F4-454E-988A-D5A9BE4C0FF7}" destId="{DCDC4CBF-0758-4E5F-BB53-34821DA119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54A9E-EA9E-4B55-A636-C721137C61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DB2A569-FBA4-456D-BE70-219CA5D38427}">
      <dgm:prSet/>
      <dgm:spPr/>
      <dgm:t>
        <a:bodyPr/>
        <a:lstStyle/>
        <a:p>
          <a:r>
            <a:rPr lang="en-IN" b="1" baseline="0" dirty="0"/>
            <a:t>12. Conclusion</a:t>
          </a:r>
          <a:endParaRPr lang="en-IN" dirty="0"/>
        </a:p>
      </dgm:t>
    </dgm:pt>
    <dgm:pt modelId="{2E83764E-B5E5-449B-A0CE-DE655DA8A6A1}" type="parTrans" cxnId="{E2E4AEEE-475B-4B4F-8DEE-335FECEA89BA}">
      <dgm:prSet/>
      <dgm:spPr/>
      <dgm:t>
        <a:bodyPr/>
        <a:lstStyle/>
        <a:p>
          <a:endParaRPr lang="en-IN"/>
        </a:p>
      </dgm:t>
    </dgm:pt>
    <dgm:pt modelId="{1BB51802-B105-443E-BD65-C51366EB4C06}" type="sibTrans" cxnId="{E2E4AEEE-475B-4B4F-8DEE-335FECEA89BA}">
      <dgm:prSet/>
      <dgm:spPr/>
      <dgm:t>
        <a:bodyPr/>
        <a:lstStyle/>
        <a:p>
          <a:endParaRPr lang="en-IN"/>
        </a:p>
      </dgm:t>
    </dgm:pt>
    <dgm:pt modelId="{53D4A88A-0576-4103-B018-29A34D7F6325}" type="pres">
      <dgm:prSet presAssocID="{26854A9E-EA9E-4B55-A636-C721137C61F6}" presName="linear" presStyleCnt="0">
        <dgm:presLayoutVars>
          <dgm:animLvl val="lvl"/>
          <dgm:resizeHandles val="exact"/>
        </dgm:presLayoutVars>
      </dgm:prSet>
      <dgm:spPr/>
    </dgm:pt>
    <dgm:pt modelId="{D9C188A1-6B50-49E1-A875-DCF22E836E2E}" type="pres">
      <dgm:prSet presAssocID="{ADB2A569-FBA4-456D-BE70-219CA5D3842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6694F2E-EF37-432A-A3F3-03B36ED91709}" type="presOf" srcId="{ADB2A569-FBA4-456D-BE70-219CA5D38427}" destId="{D9C188A1-6B50-49E1-A875-DCF22E836E2E}" srcOrd="0" destOrd="0" presId="urn:microsoft.com/office/officeart/2005/8/layout/vList2"/>
    <dgm:cxn modelId="{8CCBBE6D-82AB-4A72-A57F-2A8E094B9982}" type="presOf" srcId="{26854A9E-EA9E-4B55-A636-C721137C61F6}" destId="{53D4A88A-0576-4103-B018-29A34D7F6325}" srcOrd="0" destOrd="0" presId="urn:microsoft.com/office/officeart/2005/8/layout/vList2"/>
    <dgm:cxn modelId="{E2E4AEEE-475B-4B4F-8DEE-335FECEA89BA}" srcId="{26854A9E-EA9E-4B55-A636-C721137C61F6}" destId="{ADB2A569-FBA4-456D-BE70-219CA5D38427}" srcOrd="0" destOrd="0" parTransId="{2E83764E-B5E5-449B-A0CE-DE655DA8A6A1}" sibTransId="{1BB51802-B105-443E-BD65-C51366EB4C06}"/>
    <dgm:cxn modelId="{15DA693B-6DF8-4F83-9C18-812D113E3159}" type="presParOf" srcId="{53D4A88A-0576-4103-B018-29A34D7F6325}" destId="{D9C188A1-6B50-49E1-A875-DCF22E836E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2D3C9A9-3642-42D3-AF61-A1BBFF1B66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5F4B901-B690-4776-9E69-EA4610F0C06C}">
      <dgm:prSet/>
      <dgm:spPr/>
      <dgm:t>
        <a:bodyPr/>
        <a:lstStyle/>
        <a:p>
          <a:r>
            <a:rPr lang="en-IN" b="1" baseline="0" dirty="0"/>
            <a:t>Thank You !</a:t>
          </a:r>
          <a:endParaRPr lang="en-IN" dirty="0"/>
        </a:p>
      </dgm:t>
    </dgm:pt>
    <dgm:pt modelId="{FD018B3F-C18C-4348-8926-5E07B69C49DC}" type="parTrans" cxnId="{21557A26-E965-4D3A-BE0F-5A2EE2D11391}">
      <dgm:prSet/>
      <dgm:spPr/>
      <dgm:t>
        <a:bodyPr/>
        <a:lstStyle/>
        <a:p>
          <a:endParaRPr lang="en-IN"/>
        </a:p>
      </dgm:t>
    </dgm:pt>
    <dgm:pt modelId="{477C11A8-5E11-4F4A-AE7A-63081FC8A0CA}" type="sibTrans" cxnId="{21557A26-E965-4D3A-BE0F-5A2EE2D11391}">
      <dgm:prSet/>
      <dgm:spPr/>
      <dgm:t>
        <a:bodyPr/>
        <a:lstStyle/>
        <a:p>
          <a:endParaRPr lang="en-IN"/>
        </a:p>
      </dgm:t>
    </dgm:pt>
    <dgm:pt modelId="{B13C1709-8267-48EC-88E1-9AF2175EC188}" type="pres">
      <dgm:prSet presAssocID="{C2D3C9A9-3642-42D3-AF61-A1BBFF1B663C}" presName="linear" presStyleCnt="0">
        <dgm:presLayoutVars>
          <dgm:animLvl val="lvl"/>
          <dgm:resizeHandles val="exact"/>
        </dgm:presLayoutVars>
      </dgm:prSet>
      <dgm:spPr/>
    </dgm:pt>
    <dgm:pt modelId="{F8302342-02B1-4C2D-9CF7-FF8BC3BB7D96}" type="pres">
      <dgm:prSet presAssocID="{E5F4B901-B690-4776-9E69-EA4610F0C06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A437B18-4C5C-4796-BC82-2F5B0EFFD775}" type="presOf" srcId="{E5F4B901-B690-4776-9E69-EA4610F0C06C}" destId="{F8302342-02B1-4C2D-9CF7-FF8BC3BB7D96}" srcOrd="0" destOrd="0" presId="urn:microsoft.com/office/officeart/2005/8/layout/vList2"/>
    <dgm:cxn modelId="{21557A26-E965-4D3A-BE0F-5A2EE2D11391}" srcId="{C2D3C9A9-3642-42D3-AF61-A1BBFF1B663C}" destId="{E5F4B901-B690-4776-9E69-EA4610F0C06C}" srcOrd="0" destOrd="0" parTransId="{FD018B3F-C18C-4348-8926-5E07B69C49DC}" sibTransId="{477C11A8-5E11-4F4A-AE7A-63081FC8A0CA}"/>
    <dgm:cxn modelId="{72668BF2-98D6-4AB8-829B-E9BF92F835EA}" type="presOf" srcId="{C2D3C9A9-3642-42D3-AF61-A1BBFF1B663C}" destId="{B13C1709-8267-48EC-88E1-9AF2175EC188}" srcOrd="0" destOrd="0" presId="urn:microsoft.com/office/officeart/2005/8/layout/vList2"/>
    <dgm:cxn modelId="{B4CCAA1C-ECB4-402F-B0ED-1ACA3798D57B}" type="presParOf" srcId="{B13C1709-8267-48EC-88E1-9AF2175EC188}" destId="{F8302342-02B1-4C2D-9CF7-FF8BC3BB7D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F41E2-EC20-4C06-BE06-E42F75403A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654B7A-D59E-42B1-9AF1-7925EE92F9F8}">
      <dgm:prSet/>
      <dgm:spPr/>
      <dgm:t>
        <a:bodyPr/>
        <a:lstStyle/>
        <a:p>
          <a:r>
            <a:rPr lang="en-IN" b="1" baseline="0" dirty="0"/>
            <a:t>Contents</a:t>
          </a:r>
          <a:endParaRPr lang="en-IN" dirty="0"/>
        </a:p>
      </dgm:t>
    </dgm:pt>
    <dgm:pt modelId="{9F643248-EC8F-478E-A0E0-2546520E0E50}" type="parTrans" cxnId="{F6B9896E-9D85-4F8F-8F79-1E2AEECF8948}">
      <dgm:prSet/>
      <dgm:spPr/>
      <dgm:t>
        <a:bodyPr/>
        <a:lstStyle/>
        <a:p>
          <a:endParaRPr lang="en-IN"/>
        </a:p>
      </dgm:t>
    </dgm:pt>
    <dgm:pt modelId="{BD00401A-784D-480B-B983-461F57DE2049}" type="sibTrans" cxnId="{F6B9896E-9D85-4F8F-8F79-1E2AEECF8948}">
      <dgm:prSet/>
      <dgm:spPr/>
      <dgm:t>
        <a:bodyPr/>
        <a:lstStyle/>
        <a:p>
          <a:endParaRPr lang="en-IN"/>
        </a:p>
      </dgm:t>
    </dgm:pt>
    <dgm:pt modelId="{4D324DD7-08C0-4523-AD18-193E0AED8673}" type="pres">
      <dgm:prSet presAssocID="{F3FF41E2-EC20-4C06-BE06-E42F75403A77}" presName="linear" presStyleCnt="0">
        <dgm:presLayoutVars>
          <dgm:animLvl val="lvl"/>
          <dgm:resizeHandles val="exact"/>
        </dgm:presLayoutVars>
      </dgm:prSet>
      <dgm:spPr/>
    </dgm:pt>
    <dgm:pt modelId="{6564E0EC-9DBB-49C9-B4FC-F13CD7F27D00}" type="pres">
      <dgm:prSet presAssocID="{FB654B7A-D59E-42B1-9AF1-7925EE92F9F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5E7917-55CA-4287-991A-49FEFA81E10B}" type="presOf" srcId="{F3FF41E2-EC20-4C06-BE06-E42F75403A77}" destId="{4D324DD7-08C0-4523-AD18-193E0AED8673}" srcOrd="0" destOrd="0" presId="urn:microsoft.com/office/officeart/2005/8/layout/vList2"/>
    <dgm:cxn modelId="{F6B9896E-9D85-4F8F-8F79-1E2AEECF8948}" srcId="{F3FF41E2-EC20-4C06-BE06-E42F75403A77}" destId="{FB654B7A-D59E-42B1-9AF1-7925EE92F9F8}" srcOrd="0" destOrd="0" parTransId="{9F643248-EC8F-478E-A0E0-2546520E0E50}" sibTransId="{BD00401A-784D-480B-B983-461F57DE2049}"/>
    <dgm:cxn modelId="{92D65FEB-3D0B-46A7-AFCA-4CE90C82C0FA}" type="presOf" srcId="{FB654B7A-D59E-42B1-9AF1-7925EE92F9F8}" destId="{6564E0EC-9DBB-49C9-B4FC-F13CD7F27D00}" srcOrd="0" destOrd="0" presId="urn:microsoft.com/office/officeart/2005/8/layout/vList2"/>
    <dgm:cxn modelId="{BA4EE11F-7F20-42AC-9825-4E9884C68E25}" type="presParOf" srcId="{4D324DD7-08C0-4523-AD18-193E0AED8673}" destId="{6564E0EC-9DBB-49C9-B4FC-F13CD7F27D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FF41E2-EC20-4C06-BE06-E42F75403A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B654B7A-D59E-42B1-9AF1-7925EE92F9F8}">
      <dgm:prSet/>
      <dgm:spPr/>
      <dgm:t>
        <a:bodyPr/>
        <a:lstStyle/>
        <a:p>
          <a:r>
            <a:rPr lang="en-IN" b="1" baseline="0" dirty="0"/>
            <a:t>1. Problem Statement</a:t>
          </a:r>
          <a:endParaRPr lang="en-IN" dirty="0"/>
        </a:p>
      </dgm:t>
    </dgm:pt>
    <dgm:pt modelId="{9F643248-EC8F-478E-A0E0-2546520E0E50}" type="parTrans" cxnId="{F6B9896E-9D85-4F8F-8F79-1E2AEECF8948}">
      <dgm:prSet/>
      <dgm:spPr/>
      <dgm:t>
        <a:bodyPr/>
        <a:lstStyle/>
        <a:p>
          <a:endParaRPr lang="en-IN"/>
        </a:p>
      </dgm:t>
    </dgm:pt>
    <dgm:pt modelId="{BD00401A-784D-480B-B983-461F57DE2049}" type="sibTrans" cxnId="{F6B9896E-9D85-4F8F-8F79-1E2AEECF8948}">
      <dgm:prSet/>
      <dgm:spPr/>
      <dgm:t>
        <a:bodyPr/>
        <a:lstStyle/>
        <a:p>
          <a:endParaRPr lang="en-IN"/>
        </a:p>
      </dgm:t>
    </dgm:pt>
    <dgm:pt modelId="{4D324DD7-08C0-4523-AD18-193E0AED8673}" type="pres">
      <dgm:prSet presAssocID="{F3FF41E2-EC20-4C06-BE06-E42F75403A77}" presName="linear" presStyleCnt="0">
        <dgm:presLayoutVars>
          <dgm:animLvl val="lvl"/>
          <dgm:resizeHandles val="exact"/>
        </dgm:presLayoutVars>
      </dgm:prSet>
      <dgm:spPr/>
    </dgm:pt>
    <dgm:pt modelId="{6564E0EC-9DBB-49C9-B4FC-F13CD7F27D00}" type="pres">
      <dgm:prSet presAssocID="{FB654B7A-D59E-42B1-9AF1-7925EE92F9F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5E7917-55CA-4287-991A-49FEFA81E10B}" type="presOf" srcId="{F3FF41E2-EC20-4C06-BE06-E42F75403A77}" destId="{4D324DD7-08C0-4523-AD18-193E0AED8673}" srcOrd="0" destOrd="0" presId="urn:microsoft.com/office/officeart/2005/8/layout/vList2"/>
    <dgm:cxn modelId="{F6B9896E-9D85-4F8F-8F79-1E2AEECF8948}" srcId="{F3FF41E2-EC20-4C06-BE06-E42F75403A77}" destId="{FB654B7A-D59E-42B1-9AF1-7925EE92F9F8}" srcOrd="0" destOrd="0" parTransId="{9F643248-EC8F-478E-A0E0-2546520E0E50}" sibTransId="{BD00401A-784D-480B-B983-461F57DE2049}"/>
    <dgm:cxn modelId="{92D65FEB-3D0B-46A7-AFCA-4CE90C82C0FA}" type="presOf" srcId="{FB654B7A-D59E-42B1-9AF1-7925EE92F9F8}" destId="{6564E0EC-9DBB-49C9-B4FC-F13CD7F27D00}" srcOrd="0" destOrd="0" presId="urn:microsoft.com/office/officeart/2005/8/layout/vList2"/>
    <dgm:cxn modelId="{BA4EE11F-7F20-42AC-9825-4E9884C68E25}" type="presParOf" srcId="{4D324DD7-08C0-4523-AD18-193E0AED8673}" destId="{6564E0EC-9DBB-49C9-B4FC-F13CD7F27D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D4A883-EA4F-4B5A-ADBB-4BF77CD897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A568846-FC4C-4285-93BA-978F9288CECF}">
      <dgm:prSet/>
      <dgm:spPr/>
      <dgm:t>
        <a:bodyPr/>
        <a:lstStyle/>
        <a:p>
          <a:r>
            <a:rPr lang="en-US" b="1" baseline="0" dirty="0"/>
            <a:t>2. Project Purpose</a:t>
          </a:r>
          <a:endParaRPr lang="en-IN" dirty="0"/>
        </a:p>
      </dgm:t>
    </dgm:pt>
    <dgm:pt modelId="{BF86A5D9-D543-4AC7-AC68-E0446A896E04}" type="parTrans" cxnId="{810817F9-B42E-4228-AA71-F8762A265967}">
      <dgm:prSet/>
      <dgm:spPr/>
      <dgm:t>
        <a:bodyPr/>
        <a:lstStyle/>
        <a:p>
          <a:endParaRPr lang="en-IN"/>
        </a:p>
      </dgm:t>
    </dgm:pt>
    <dgm:pt modelId="{FFD8F684-1AA0-4333-BF38-7C61CD0A0126}" type="sibTrans" cxnId="{810817F9-B42E-4228-AA71-F8762A265967}">
      <dgm:prSet/>
      <dgm:spPr/>
      <dgm:t>
        <a:bodyPr/>
        <a:lstStyle/>
        <a:p>
          <a:endParaRPr lang="en-IN"/>
        </a:p>
      </dgm:t>
    </dgm:pt>
    <dgm:pt modelId="{FCB1AD68-A013-4D86-9114-DBA9D3774170}" type="pres">
      <dgm:prSet presAssocID="{22D4A883-EA4F-4B5A-ADBB-4BF77CD897F5}" presName="linear" presStyleCnt="0">
        <dgm:presLayoutVars>
          <dgm:animLvl val="lvl"/>
          <dgm:resizeHandles val="exact"/>
        </dgm:presLayoutVars>
      </dgm:prSet>
      <dgm:spPr/>
    </dgm:pt>
    <dgm:pt modelId="{7A78E018-5DA2-40EB-A3C8-6D2B77B3ABCD}" type="pres">
      <dgm:prSet presAssocID="{6A568846-FC4C-4285-93BA-978F9288CEC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7E76A0C-255B-4629-A39C-8260D7AD839A}" type="presOf" srcId="{22D4A883-EA4F-4B5A-ADBB-4BF77CD897F5}" destId="{FCB1AD68-A013-4D86-9114-DBA9D3774170}" srcOrd="0" destOrd="0" presId="urn:microsoft.com/office/officeart/2005/8/layout/vList2"/>
    <dgm:cxn modelId="{B6CD0644-8064-4F5E-8DFF-E6531D48CFC5}" type="presOf" srcId="{6A568846-FC4C-4285-93BA-978F9288CECF}" destId="{7A78E018-5DA2-40EB-A3C8-6D2B77B3ABCD}" srcOrd="0" destOrd="0" presId="urn:microsoft.com/office/officeart/2005/8/layout/vList2"/>
    <dgm:cxn modelId="{810817F9-B42E-4228-AA71-F8762A265967}" srcId="{22D4A883-EA4F-4B5A-ADBB-4BF77CD897F5}" destId="{6A568846-FC4C-4285-93BA-978F9288CECF}" srcOrd="0" destOrd="0" parTransId="{BF86A5D9-D543-4AC7-AC68-E0446A896E04}" sibTransId="{FFD8F684-1AA0-4333-BF38-7C61CD0A0126}"/>
    <dgm:cxn modelId="{1B11A095-19AE-4A2A-9F2A-6491431FDD8D}" type="presParOf" srcId="{FCB1AD68-A013-4D86-9114-DBA9D3774170}" destId="{7A78E018-5DA2-40EB-A3C8-6D2B77B3AB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1EE2AE-34CD-4184-AC7F-5D9ED43A32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81BB702-40D3-48B4-8CA6-12F0123E0CAC}">
      <dgm:prSet/>
      <dgm:spPr/>
      <dgm:t>
        <a:bodyPr/>
        <a:lstStyle/>
        <a:p>
          <a:r>
            <a:rPr lang="en-IN" b="1" baseline="0" dirty="0"/>
            <a:t>3.Introduction</a:t>
          </a:r>
          <a:endParaRPr lang="en-IN" dirty="0"/>
        </a:p>
      </dgm:t>
    </dgm:pt>
    <dgm:pt modelId="{67C654C6-A543-4790-869A-E8A4185BFCD9}" type="parTrans" cxnId="{7BE9877F-1ADB-483A-96D7-42BE799FF725}">
      <dgm:prSet/>
      <dgm:spPr/>
      <dgm:t>
        <a:bodyPr/>
        <a:lstStyle/>
        <a:p>
          <a:endParaRPr lang="en-IN"/>
        </a:p>
      </dgm:t>
    </dgm:pt>
    <dgm:pt modelId="{4651C4A5-6CFB-4D43-8524-8906215855D2}" type="sibTrans" cxnId="{7BE9877F-1ADB-483A-96D7-42BE799FF725}">
      <dgm:prSet/>
      <dgm:spPr/>
      <dgm:t>
        <a:bodyPr/>
        <a:lstStyle/>
        <a:p>
          <a:endParaRPr lang="en-IN"/>
        </a:p>
      </dgm:t>
    </dgm:pt>
    <dgm:pt modelId="{408C7894-24D6-4AFD-B77D-6F855DD1B3A4}" type="pres">
      <dgm:prSet presAssocID="{1D1EE2AE-34CD-4184-AC7F-5D9ED43A32D2}" presName="linear" presStyleCnt="0">
        <dgm:presLayoutVars>
          <dgm:animLvl val="lvl"/>
          <dgm:resizeHandles val="exact"/>
        </dgm:presLayoutVars>
      </dgm:prSet>
      <dgm:spPr/>
    </dgm:pt>
    <dgm:pt modelId="{2AB5BBC5-2738-4881-B76A-E51D38CFD013}" type="pres">
      <dgm:prSet presAssocID="{081BB702-40D3-48B4-8CA6-12F0123E0CA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9E72B49-D994-475B-A510-650106305E63}" type="presOf" srcId="{1D1EE2AE-34CD-4184-AC7F-5D9ED43A32D2}" destId="{408C7894-24D6-4AFD-B77D-6F855DD1B3A4}" srcOrd="0" destOrd="0" presId="urn:microsoft.com/office/officeart/2005/8/layout/vList2"/>
    <dgm:cxn modelId="{7BE9877F-1ADB-483A-96D7-42BE799FF725}" srcId="{1D1EE2AE-34CD-4184-AC7F-5D9ED43A32D2}" destId="{081BB702-40D3-48B4-8CA6-12F0123E0CAC}" srcOrd="0" destOrd="0" parTransId="{67C654C6-A543-4790-869A-E8A4185BFCD9}" sibTransId="{4651C4A5-6CFB-4D43-8524-8906215855D2}"/>
    <dgm:cxn modelId="{4FFBB0DF-5DF6-477E-B497-0E916C0A0270}" type="presOf" srcId="{081BB702-40D3-48B4-8CA6-12F0123E0CAC}" destId="{2AB5BBC5-2738-4881-B76A-E51D38CFD013}" srcOrd="0" destOrd="0" presId="urn:microsoft.com/office/officeart/2005/8/layout/vList2"/>
    <dgm:cxn modelId="{12BFDD6F-2C1D-4092-96D8-F59C06A43A77}" type="presParOf" srcId="{408C7894-24D6-4AFD-B77D-6F855DD1B3A4}" destId="{2AB5BBC5-2738-4881-B76A-E51D38CFD0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25DA9E-3680-4462-B0FD-4D2FCCF5AA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060DED4-1D47-46BB-B9D8-0052351DFDCF}">
      <dgm:prSet/>
      <dgm:spPr/>
      <dgm:t>
        <a:bodyPr/>
        <a:lstStyle/>
        <a:p>
          <a:r>
            <a:rPr lang="en-IN" b="1" baseline="0" dirty="0"/>
            <a:t>4. Project Workflow</a:t>
          </a:r>
          <a:endParaRPr lang="en-IN" dirty="0"/>
        </a:p>
      </dgm:t>
    </dgm:pt>
    <dgm:pt modelId="{7A7740FC-51FB-4414-AC7B-72E3FE2DF16E}" type="parTrans" cxnId="{8439DE55-F6CC-424A-9642-0C0A80F9E1E7}">
      <dgm:prSet/>
      <dgm:spPr/>
      <dgm:t>
        <a:bodyPr/>
        <a:lstStyle/>
        <a:p>
          <a:endParaRPr lang="en-IN"/>
        </a:p>
      </dgm:t>
    </dgm:pt>
    <dgm:pt modelId="{F254FA7B-745D-4AD1-B83A-2A670B8EC93D}" type="sibTrans" cxnId="{8439DE55-F6CC-424A-9642-0C0A80F9E1E7}">
      <dgm:prSet/>
      <dgm:spPr/>
      <dgm:t>
        <a:bodyPr/>
        <a:lstStyle/>
        <a:p>
          <a:endParaRPr lang="en-IN"/>
        </a:p>
      </dgm:t>
    </dgm:pt>
    <dgm:pt modelId="{591D5CC9-1B6E-43E6-80F6-071BD0E26C3C}" type="pres">
      <dgm:prSet presAssocID="{FE25DA9E-3680-4462-B0FD-4D2FCCF5AACB}" presName="linear" presStyleCnt="0">
        <dgm:presLayoutVars>
          <dgm:animLvl val="lvl"/>
          <dgm:resizeHandles val="exact"/>
        </dgm:presLayoutVars>
      </dgm:prSet>
      <dgm:spPr/>
    </dgm:pt>
    <dgm:pt modelId="{969E17E7-26C0-4541-A26A-6D65AE33F210}" type="pres">
      <dgm:prSet presAssocID="{1060DED4-1D47-46BB-B9D8-0052351DFDC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682B91D-1B85-4F5E-A36B-7E57AF0A8F11}" type="presOf" srcId="{FE25DA9E-3680-4462-B0FD-4D2FCCF5AACB}" destId="{591D5CC9-1B6E-43E6-80F6-071BD0E26C3C}" srcOrd="0" destOrd="0" presId="urn:microsoft.com/office/officeart/2005/8/layout/vList2"/>
    <dgm:cxn modelId="{8439DE55-F6CC-424A-9642-0C0A80F9E1E7}" srcId="{FE25DA9E-3680-4462-B0FD-4D2FCCF5AACB}" destId="{1060DED4-1D47-46BB-B9D8-0052351DFDCF}" srcOrd="0" destOrd="0" parTransId="{7A7740FC-51FB-4414-AC7B-72E3FE2DF16E}" sibTransId="{F254FA7B-745D-4AD1-B83A-2A670B8EC93D}"/>
    <dgm:cxn modelId="{590AD9C0-D875-4BA8-9E54-0F6DD8A8AA62}" type="presOf" srcId="{1060DED4-1D47-46BB-B9D8-0052351DFDCF}" destId="{969E17E7-26C0-4541-A26A-6D65AE33F210}" srcOrd="0" destOrd="0" presId="urn:microsoft.com/office/officeart/2005/8/layout/vList2"/>
    <dgm:cxn modelId="{51BA75F6-2AC7-42BC-96CC-C8E2B0A8221F}" type="presParOf" srcId="{591D5CC9-1B6E-43E6-80F6-071BD0E26C3C}" destId="{969E17E7-26C0-4541-A26A-6D65AE33F2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697E06-BB19-487E-A9CC-85B89B28DE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87A3A45-CAEF-4DC6-8F8A-E230C7883E3A}">
      <dgm:prSet/>
      <dgm:spPr/>
      <dgm:t>
        <a:bodyPr/>
        <a:lstStyle/>
        <a:p>
          <a:r>
            <a:rPr lang="en-IN" b="1" baseline="0" dirty="0"/>
            <a:t>5. Encryption Algorithms</a:t>
          </a:r>
          <a:endParaRPr lang="en-IN" dirty="0"/>
        </a:p>
      </dgm:t>
    </dgm:pt>
    <dgm:pt modelId="{8D2E06F7-C01B-44B3-B027-E35B878C32FB}" type="parTrans" cxnId="{2654B74B-6643-4242-AF68-DD8DA1FF9829}">
      <dgm:prSet/>
      <dgm:spPr/>
      <dgm:t>
        <a:bodyPr/>
        <a:lstStyle/>
        <a:p>
          <a:endParaRPr lang="en-IN"/>
        </a:p>
      </dgm:t>
    </dgm:pt>
    <dgm:pt modelId="{8AA0E018-1D74-40A0-A7F9-BFFE4B073590}" type="sibTrans" cxnId="{2654B74B-6643-4242-AF68-DD8DA1FF9829}">
      <dgm:prSet/>
      <dgm:spPr/>
      <dgm:t>
        <a:bodyPr/>
        <a:lstStyle/>
        <a:p>
          <a:endParaRPr lang="en-IN"/>
        </a:p>
      </dgm:t>
    </dgm:pt>
    <dgm:pt modelId="{22B02F43-FE43-400A-88F0-34C2387AC1F7}" type="pres">
      <dgm:prSet presAssocID="{02697E06-BB19-487E-A9CC-85B89B28DEF5}" presName="linear" presStyleCnt="0">
        <dgm:presLayoutVars>
          <dgm:animLvl val="lvl"/>
          <dgm:resizeHandles val="exact"/>
        </dgm:presLayoutVars>
      </dgm:prSet>
      <dgm:spPr/>
    </dgm:pt>
    <dgm:pt modelId="{CB9491FA-3E24-46C4-99B6-0379D792204F}" type="pres">
      <dgm:prSet presAssocID="{887A3A45-CAEF-4DC6-8F8A-E230C7883E3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654B74B-6643-4242-AF68-DD8DA1FF9829}" srcId="{02697E06-BB19-487E-A9CC-85B89B28DEF5}" destId="{887A3A45-CAEF-4DC6-8F8A-E230C7883E3A}" srcOrd="0" destOrd="0" parTransId="{8D2E06F7-C01B-44B3-B027-E35B878C32FB}" sibTransId="{8AA0E018-1D74-40A0-A7F9-BFFE4B073590}"/>
    <dgm:cxn modelId="{0B178FF2-DFA3-4838-A828-C60C44A0DA7A}" type="presOf" srcId="{887A3A45-CAEF-4DC6-8F8A-E230C7883E3A}" destId="{CB9491FA-3E24-46C4-99B6-0379D792204F}" srcOrd="0" destOrd="0" presId="urn:microsoft.com/office/officeart/2005/8/layout/vList2"/>
    <dgm:cxn modelId="{DD8416F9-F1C2-4A5F-9DC9-B42194C0EFCF}" type="presOf" srcId="{02697E06-BB19-487E-A9CC-85B89B28DEF5}" destId="{22B02F43-FE43-400A-88F0-34C2387AC1F7}" srcOrd="0" destOrd="0" presId="urn:microsoft.com/office/officeart/2005/8/layout/vList2"/>
    <dgm:cxn modelId="{7C4E6465-ACA0-40E9-8098-DDFAC1C2536D}" type="presParOf" srcId="{22B02F43-FE43-400A-88F0-34C2387AC1F7}" destId="{CB9491FA-3E24-46C4-99B6-0379D79220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EA225B-B672-488C-AD5D-35343A3B38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5B53E52-9C4F-47AF-9E6F-0C71BA257FDA}">
      <dgm:prSet/>
      <dgm:spPr/>
      <dgm:t>
        <a:bodyPr/>
        <a:lstStyle/>
        <a:p>
          <a:r>
            <a:rPr lang="en-IN" b="1" baseline="0" dirty="0"/>
            <a:t>6. Architecture</a:t>
          </a:r>
          <a:endParaRPr lang="en-IN" dirty="0"/>
        </a:p>
      </dgm:t>
    </dgm:pt>
    <dgm:pt modelId="{CA2A12F8-1703-43C6-9734-0BE01AEE3B7E}" type="parTrans" cxnId="{8FAAAEB4-EA03-456E-8223-5259F73F73A7}">
      <dgm:prSet/>
      <dgm:spPr/>
      <dgm:t>
        <a:bodyPr/>
        <a:lstStyle/>
        <a:p>
          <a:endParaRPr lang="en-IN"/>
        </a:p>
      </dgm:t>
    </dgm:pt>
    <dgm:pt modelId="{2BEF43A7-6283-4DBA-9F43-8639A5BDDD81}" type="sibTrans" cxnId="{8FAAAEB4-EA03-456E-8223-5259F73F73A7}">
      <dgm:prSet/>
      <dgm:spPr/>
      <dgm:t>
        <a:bodyPr/>
        <a:lstStyle/>
        <a:p>
          <a:endParaRPr lang="en-IN"/>
        </a:p>
      </dgm:t>
    </dgm:pt>
    <dgm:pt modelId="{1E8D194F-481C-44DB-8070-2F5352C3DB04}" type="pres">
      <dgm:prSet presAssocID="{C6EA225B-B672-488C-AD5D-35343A3B3881}" presName="linear" presStyleCnt="0">
        <dgm:presLayoutVars>
          <dgm:animLvl val="lvl"/>
          <dgm:resizeHandles val="exact"/>
        </dgm:presLayoutVars>
      </dgm:prSet>
      <dgm:spPr/>
    </dgm:pt>
    <dgm:pt modelId="{ABD52555-FE8A-4C33-9319-B94F85EC6EF6}" type="pres">
      <dgm:prSet presAssocID="{05B53E52-9C4F-47AF-9E6F-0C71BA257FD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FD1AA3B-4F68-4155-80ED-14BAB87DBE4A}" type="presOf" srcId="{05B53E52-9C4F-47AF-9E6F-0C71BA257FDA}" destId="{ABD52555-FE8A-4C33-9319-B94F85EC6EF6}" srcOrd="0" destOrd="0" presId="urn:microsoft.com/office/officeart/2005/8/layout/vList2"/>
    <dgm:cxn modelId="{8FAAAEB4-EA03-456E-8223-5259F73F73A7}" srcId="{C6EA225B-B672-488C-AD5D-35343A3B3881}" destId="{05B53E52-9C4F-47AF-9E6F-0C71BA257FDA}" srcOrd="0" destOrd="0" parTransId="{CA2A12F8-1703-43C6-9734-0BE01AEE3B7E}" sibTransId="{2BEF43A7-6283-4DBA-9F43-8639A5BDDD81}"/>
    <dgm:cxn modelId="{C85840C6-F786-43C3-BADF-DCC6AD18C123}" type="presOf" srcId="{C6EA225B-B672-488C-AD5D-35343A3B3881}" destId="{1E8D194F-481C-44DB-8070-2F5352C3DB04}" srcOrd="0" destOrd="0" presId="urn:microsoft.com/office/officeart/2005/8/layout/vList2"/>
    <dgm:cxn modelId="{22D4EB5C-716F-4502-8A80-F3111F06C941}" type="presParOf" srcId="{1E8D194F-481C-44DB-8070-2F5352C3DB04}" destId="{ABD52555-FE8A-4C33-9319-B94F85EC6E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54667A-1E86-4356-BDBB-EFF7E46E1B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0E1BD87-04FB-4D6E-B544-AFC4F5565914}">
      <dgm:prSet/>
      <dgm:spPr/>
      <dgm:t>
        <a:bodyPr/>
        <a:lstStyle/>
        <a:p>
          <a:r>
            <a:rPr lang="en-IN" b="1" baseline="0" dirty="0"/>
            <a:t>7. User Interface (UI)</a:t>
          </a:r>
          <a:endParaRPr lang="en-IN" dirty="0"/>
        </a:p>
      </dgm:t>
    </dgm:pt>
    <dgm:pt modelId="{0DF5AAF4-E5BF-44C5-9B82-5C6983CEC079}" type="parTrans" cxnId="{5237E7A8-E381-4E6E-BC58-BCC333AFC34D}">
      <dgm:prSet/>
      <dgm:spPr/>
      <dgm:t>
        <a:bodyPr/>
        <a:lstStyle/>
        <a:p>
          <a:endParaRPr lang="en-IN"/>
        </a:p>
      </dgm:t>
    </dgm:pt>
    <dgm:pt modelId="{E37A0471-C74C-4DC5-969C-0F5125BF8B82}" type="sibTrans" cxnId="{5237E7A8-E381-4E6E-BC58-BCC333AFC34D}">
      <dgm:prSet/>
      <dgm:spPr/>
      <dgm:t>
        <a:bodyPr/>
        <a:lstStyle/>
        <a:p>
          <a:endParaRPr lang="en-IN"/>
        </a:p>
      </dgm:t>
    </dgm:pt>
    <dgm:pt modelId="{79A401B8-7861-4895-B316-446970AC8A6B}" type="pres">
      <dgm:prSet presAssocID="{8F54667A-1E86-4356-BDBB-EFF7E46E1B86}" presName="linear" presStyleCnt="0">
        <dgm:presLayoutVars>
          <dgm:animLvl val="lvl"/>
          <dgm:resizeHandles val="exact"/>
        </dgm:presLayoutVars>
      </dgm:prSet>
      <dgm:spPr/>
    </dgm:pt>
    <dgm:pt modelId="{EEBE62C9-6C07-4824-AD22-4CD1FDCE1B51}" type="pres">
      <dgm:prSet presAssocID="{90E1BD87-04FB-4D6E-B544-AFC4F556591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2CF278F-D055-468C-A4AE-DBD4E4D8A706}" type="presOf" srcId="{8F54667A-1E86-4356-BDBB-EFF7E46E1B86}" destId="{79A401B8-7861-4895-B316-446970AC8A6B}" srcOrd="0" destOrd="0" presId="urn:microsoft.com/office/officeart/2005/8/layout/vList2"/>
    <dgm:cxn modelId="{5237E7A8-E381-4E6E-BC58-BCC333AFC34D}" srcId="{8F54667A-1E86-4356-BDBB-EFF7E46E1B86}" destId="{90E1BD87-04FB-4D6E-B544-AFC4F5565914}" srcOrd="0" destOrd="0" parTransId="{0DF5AAF4-E5BF-44C5-9B82-5C6983CEC079}" sibTransId="{E37A0471-C74C-4DC5-969C-0F5125BF8B82}"/>
    <dgm:cxn modelId="{54960ACF-865C-49E5-B1B2-85E5B282D95A}" type="presOf" srcId="{90E1BD87-04FB-4D6E-B544-AFC4F5565914}" destId="{EEBE62C9-6C07-4824-AD22-4CD1FDCE1B51}" srcOrd="0" destOrd="0" presId="urn:microsoft.com/office/officeart/2005/8/layout/vList2"/>
    <dgm:cxn modelId="{5B1A2D12-6197-4D71-BF01-CC46BB29DD05}" type="presParOf" srcId="{79A401B8-7861-4895-B316-446970AC8A6B}" destId="{EEBE62C9-6C07-4824-AD22-4CD1FDCE1B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CEF87-F492-4A37-BB6F-59D56CCA53F0}">
      <dsp:nvSpPr>
        <dsp:cNvPr id="0" name=""/>
        <dsp:cNvSpPr/>
      </dsp:nvSpPr>
      <dsp:spPr>
        <a:xfrm>
          <a:off x="0" y="490230"/>
          <a:ext cx="7543800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kern="1200" baseline="0"/>
            <a:t>Advanced File Security System</a:t>
          </a:r>
          <a:endParaRPr lang="en-IN" sz="6500" kern="1200"/>
        </a:p>
      </dsp:txBody>
      <dsp:txXfrm>
        <a:off x="126223" y="616453"/>
        <a:ext cx="7291354" cy="23332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447BD-06B0-407A-9483-9EC13997BDFF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kern="1200" baseline="0" dirty="0"/>
            <a:t>8. Results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C4E43-B0FE-4B79-91ED-FC34727A3518}">
      <dsp:nvSpPr>
        <dsp:cNvPr id="0" name=""/>
        <dsp:cNvSpPr/>
      </dsp:nvSpPr>
      <dsp:spPr>
        <a:xfrm>
          <a:off x="0" y="293648"/>
          <a:ext cx="75438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baseline="0" dirty="0"/>
            <a:t>9. Comparison &amp; Project Contribution</a:t>
          </a:r>
          <a:endParaRPr lang="en-IN" sz="3600" kern="1200" dirty="0"/>
        </a:p>
      </dsp:txBody>
      <dsp:txXfrm>
        <a:off x="42151" y="335799"/>
        <a:ext cx="7459498" cy="7791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F5BA-1E8C-4DBA-8126-AC173CABAA99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kern="1200" baseline="0" dirty="0"/>
            <a:t>10. Performance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C4CBF-0758-4E5F-BB53-34821DA11969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kern="1200" baseline="0" dirty="0"/>
            <a:t>11. Future Work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188A1-6B50-49E1-A875-DCF22E836E2E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kern="1200" baseline="0" dirty="0"/>
            <a:t>12. Conclusion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02342-02B1-4C2D-9CF7-FF8BC3BB7D96}">
      <dsp:nvSpPr>
        <dsp:cNvPr id="0" name=""/>
        <dsp:cNvSpPr/>
      </dsp:nvSpPr>
      <dsp:spPr>
        <a:xfrm>
          <a:off x="0" y="93435"/>
          <a:ext cx="4123944" cy="134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b="1" kern="1200" baseline="0" dirty="0"/>
            <a:t>Thank You !</a:t>
          </a:r>
          <a:endParaRPr lang="en-IN" sz="5600" kern="1200" dirty="0"/>
        </a:p>
      </dsp:txBody>
      <dsp:txXfrm>
        <a:off x="65568" y="159003"/>
        <a:ext cx="3992808" cy="1212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4E0EC-9DBB-49C9-B4FC-F13CD7F27D00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kern="1200" baseline="0" dirty="0"/>
            <a:t>Contents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4E0EC-9DBB-49C9-B4FC-F13CD7F27D00}">
      <dsp:nvSpPr>
        <dsp:cNvPr id="0" name=""/>
        <dsp:cNvSpPr/>
      </dsp:nvSpPr>
      <dsp:spPr>
        <a:xfrm>
          <a:off x="0" y="17821"/>
          <a:ext cx="7543800" cy="1415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b="1" kern="1200" baseline="0" dirty="0"/>
            <a:t>1. Problem Statement</a:t>
          </a:r>
          <a:endParaRPr lang="en-IN" sz="5900" kern="1200" dirty="0"/>
        </a:p>
      </dsp:txBody>
      <dsp:txXfrm>
        <a:off x="69080" y="86901"/>
        <a:ext cx="7405640" cy="1276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8E018-5DA2-40EB-A3C8-6D2B77B3ABCD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baseline="0" dirty="0"/>
            <a:t>2. Project Purpose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5BBC5-2738-4881-B76A-E51D38CFD013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kern="1200" baseline="0" dirty="0"/>
            <a:t>3.Introduction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E17E7-26C0-4541-A26A-6D65AE33F210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kern="1200" baseline="0" dirty="0"/>
            <a:t>4. Project Workflow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491FA-3E24-46C4-99B6-0379D792204F}">
      <dsp:nvSpPr>
        <dsp:cNvPr id="0" name=""/>
        <dsp:cNvSpPr/>
      </dsp:nvSpPr>
      <dsp:spPr>
        <a:xfrm>
          <a:off x="0" y="89775"/>
          <a:ext cx="75438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b="1" kern="1200" baseline="0" dirty="0"/>
            <a:t>5. Encryption Algorithms</a:t>
          </a:r>
          <a:endParaRPr lang="en-IN" sz="5300" kern="1200" dirty="0"/>
        </a:p>
      </dsp:txBody>
      <dsp:txXfrm>
        <a:off x="62055" y="151830"/>
        <a:ext cx="7419690" cy="11470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52555-FE8A-4C33-9319-B94F85EC6EF6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kern="1200" baseline="0" dirty="0"/>
            <a:t>6. Architecture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E62C9-6C07-4824-AD22-4CD1FDCE1B51}">
      <dsp:nvSpPr>
        <dsp:cNvPr id="0" name=""/>
        <dsp:cNvSpPr/>
      </dsp:nvSpPr>
      <dsp:spPr>
        <a:xfrm>
          <a:off x="0" y="5828"/>
          <a:ext cx="75438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kern="1200" baseline="0" dirty="0"/>
            <a:t>7. User Interface (UI)</a:t>
          </a:r>
          <a:endParaRPr lang="en-IN" sz="6000" kern="1200" dirty="0"/>
        </a:p>
      </dsp:txBody>
      <dsp:txXfrm>
        <a:off x="70251" y="76079"/>
        <a:ext cx="7403298" cy="1298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4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7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7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5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2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598B89-6194-CCD8-781C-946521AF6CA5}"/>
              </a:ext>
            </a:extLst>
          </p:cNvPr>
          <p:cNvGraphicFramePr/>
          <p:nvPr/>
        </p:nvGraphicFramePr>
        <p:xfrm>
          <a:off x="822960" y="758952"/>
          <a:ext cx="754380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By: Satyam Mishra</a:t>
            </a:r>
            <a:r>
              <a:rPr lang="en-IN" dirty="0"/>
              <a:t> (21010124)</a:t>
            </a:r>
            <a:endParaRPr dirty="0"/>
          </a:p>
          <a:p>
            <a:r>
              <a:rPr dirty="0"/>
              <a:t>Supervised by: Dr.</a:t>
            </a:r>
            <a:r>
              <a:rPr lang="en-IN" dirty="0"/>
              <a:t> </a:t>
            </a:r>
            <a:r>
              <a:rPr dirty="0" err="1"/>
              <a:t>Khoirom</a:t>
            </a:r>
            <a:r>
              <a:rPr dirty="0"/>
              <a:t> Motilal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282F2A-B952-7145-426A-C1C4E9A8C5AC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AES Performance:</a:t>
            </a:r>
            <a:r>
              <a:rPr lang="en-US" dirty="0"/>
              <a:t> Superior speed and security compared to other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Encryption Speed:</a:t>
            </a:r>
            <a:r>
              <a:rPr lang="en-US" dirty="0"/>
              <a:t> Average of 0.006 seconds per 1 MB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Decryption Speed:</a:t>
            </a:r>
            <a:r>
              <a:rPr lang="en-US" dirty="0"/>
              <a:t> Average of 0.005 seconds per 1 MB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AES proves highly effective for real-time encryption and decryption.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60DB6-B149-BEBB-55F0-E1D564CC2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4" y="3758185"/>
            <a:ext cx="4512026" cy="2432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5D49AA-0502-E24E-FA08-9F0F8D5C9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9" y="3758185"/>
            <a:ext cx="4512027" cy="24323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D4D795-B8F1-1D6F-D382-EDD58A1E5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001578"/>
              </p:ext>
            </p:extLst>
          </p:nvPr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project contribution is: </a:t>
            </a:r>
            <a:r>
              <a:rPr lang="en-US" b="1" dirty="0"/>
              <a:t>"Integration of AES with dynamic key generation.“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AES outperforms </a:t>
            </a:r>
            <a:r>
              <a:rPr lang="en-US" b="1" dirty="0"/>
              <a:t>DES</a:t>
            </a:r>
            <a:r>
              <a:rPr lang="en-US" dirty="0"/>
              <a:t> and </a:t>
            </a:r>
            <a:r>
              <a:rPr lang="en-US" b="1" dirty="0"/>
              <a:t>RSA</a:t>
            </a:r>
            <a:r>
              <a:rPr lang="en-US" dirty="0"/>
              <a:t> in terms of both speed and data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Graph:</a:t>
            </a:r>
            <a:r>
              <a:rPr lang="en-US" dirty="0"/>
              <a:t> Visual representation comparing AES, DES, RSA performance in terms of speed and file size handling.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D6D85-4880-404B-14B8-6BB0CD173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988" y="3884548"/>
            <a:ext cx="4764024" cy="24874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9E0B72-0DF7-66BC-BDAA-58B1D11A4BB3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Encryption Speed:</a:t>
            </a:r>
            <a:r>
              <a:rPr lang="en-IN" dirty="0"/>
              <a:t> AES encryption speed optimized for large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Decryption Speed:</a:t>
            </a:r>
            <a:r>
              <a:rPr lang="en-IN" dirty="0"/>
              <a:t> Decryption matches encryption, making AES efficient for both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Security:</a:t>
            </a:r>
            <a:r>
              <a:rPr lang="en-IN" dirty="0"/>
              <a:t> AES proved resistant to common cyberattacks.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Scalability:</a:t>
            </a:r>
            <a:r>
              <a:rPr lang="en-IN" dirty="0"/>
              <a:t> AES adaptable to various platforms (cloud, desktop, mobile).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C7494-6512-2107-9E63-DAE9D5596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A35A9C-0205-E5BC-AD70-9F3ADC23B614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DAF3-B97C-E0D3-4979-D5092890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Quantum Cryptography:</a:t>
            </a:r>
            <a:r>
              <a:rPr lang="en-IN" dirty="0"/>
              <a:t> Explore post-quantum encryption methods to further secure future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Hybrid Encryption Models:</a:t>
            </a:r>
            <a:r>
              <a:rPr lang="en-IN" dirty="0"/>
              <a:t> Combine AES with quantum-resistant cryptographic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Parallel Computing:</a:t>
            </a:r>
            <a:r>
              <a:rPr lang="en-IN" dirty="0"/>
              <a:t> Explore the use of GPUs and FPGAs to further improve AES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8254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A022-65B9-C5EE-3B38-99B5D5E9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935853-1657-6697-9069-AE80EEE29B26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9958-D475-55E8-BA3F-B02B5F78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AES has been proven as an effective encryption standard for secure file handling.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outperforms other encryption algorithms in terms of speed and reliability.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contributes to ongoing developments in file security, ensuring data confidentiality and integrity.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Future research will focus on combining AES with post-quantum encryption and enhancing key management.</a:t>
            </a:r>
          </a:p>
        </p:txBody>
      </p:sp>
    </p:spTree>
    <p:extLst>
      <p:ext uri="{BB962C8B-B14F-4D97-AF65-F5344CB8AC3E}">
        <p14:creationId xmlns:p14="http://schemas.microsoft.com/office/powerpoint/2010/main" val="318670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17E6B-58D0-C2AF-44C8-B1643EB09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B14F1F-D1C7-4B49-F0F1-6BA7720BA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279135"/>
              </p:ext>
            </p:extLst>
          </p:nvPr>
        </p:nvGraphicFramePr>
        <p:xfrm>
          <a:off x="2510028" y="2337880"/>
          <a:ext cx="4123944" cy="153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89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B9CFC43-6D81-D16E-0A84-75AD5C7E7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379691"/>
              </p:ext>
            </p:extLst>
          </p:nvPr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Workflow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Encryption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Interface (UI)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 &amp; Project Contribution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6681-2F2E-BEBB-AB82-A06515FC3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2BB244-8939-7B38-DE72-B625F9D2092A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EE24-E417-894C-E41B-D83C6FC8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Importance of securing sensitive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Traditional methods of file security are inefficient and vulnerable.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Increasing demand for automated, secure file encryption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Goal: Implement effective encryption algorithms for better file security.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87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970667-3ADB-DC54-D095-D36EB06E873F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Manual file protection methods are labor-intensive and prone to breaches.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Need for advanced encryption algorithms like AES to ensure robust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Comparative study of different encryption frameworks to identify the most secure 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contributes to better file security management and secure data transmission.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8A1620-43C5-1830-D438-643C478FA7A4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Cyber threats demand secure encryption like AES to protect sensitive data from breaches and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AES is a highly secure, efficient encryption standard widely used to protect sensitive data across various industries.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goal is to implement AES and compare its performance, speed, and security against other encryption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aim is to evaluate AES's efficiency, speed, and robustness for effective and secure data protection.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D76BA3-F513-2FD7-14D3-8880AD52F294}"/>
              </a:ext>
            </a:extLst>
          </p:cNvPr>
          <p:cNvGraphicFramePr/>
          <p:nvPr/>
        </p:nvGraphicFramePr>
        <p:xfrm>
          <a:off x="694944" y="155153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39" y="1954108"/>
            <a:ext cx="538581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1: </a:t>
            </a:r>
            <a:r>
              <a:rPr lang="en-US" dirty="0"/>
              <a:t>Data acquisition and preparation for encryption.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Step 2: </a:t>
            </a:r>
            <a:r>
              <a:rPr lang="en-IN" dirty="0"/>
              <a:t>Apply AES algorithm for encryption and decryption.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Step 3: </a:t>
            </a:r>
            <a:r>
              <a:rPr lang="en-IN" dirty="0"/>
              <a:t>Evaluate encryption performance (speed, security strength).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Step 4: </a:t>
            </a:r>
            <a:r>
              <a:rPr lang="en-IN" dirty="0"/>
              <a:t>Compare AES performance with other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Step 5: </a:t>
            </a:r>
            <a:r>
              <a:rPr lang="en-IN" dirty="0"/>
              <a:t>Present findings and propose future improvements.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3B2D9-C150-9A4A-CCBF-CB0104434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520" y="1878248"/>
            <a:ext cx="2075688" cy="4270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4FC137-232F-AA4D-D521-79AAA41EB086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AES (Advanced Encryption Standard):</a:t>
            </a:r>
            <a:r>
              <a:rPr lang="en-US" dirty="0"/>
              <a:t> A symmetric key encryption technique.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key lengths of 128, 192, and 256 bits.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Known for speed and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Other Algorithms Compared: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DES (Data Encryption Standard):</a:t>
            </a:r>
            <a:r>
              <a:rPr lang="en-US" dirty="0"/>
              <a:t> Less secure, shorter key size.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RSA (Rivest-Shamir-Adleman):</a:t>
            </a:r>
            <a:r>
              <a:rPr lang="en-US" dirty="0"/>
              <a:t> Asymmetric encryption, slower but secure.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Objective:</a:t>
            </a:r>
            <a:r>
              <a:rPr lang="en-US" dirty="0"/>
              <a:t> To establish AES as the most efficient and secure algorithm.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14AECB-F33F-1B11-F74D-0FF3729E0EC8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48970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Encryption Layer: </a:t>
            </a:r>
            <a:r>
              <a:rPr lang="en-IN" dirty="0"/>
              <a:t>Handles data encryption using AES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Key Management: </a:t>
            </a:r>
            <a:r>
              <a:rPr lang="en-IN" dirty="0"/>
              <a:t>Secure key generation and storage for encryption and decryption.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Data Transmission: </a:t>
            </a:r>
            <a:r>
              <a:rPr lang="en-IN" dirty="0"/>
              <a:t>Encrypted data transmitted securely over the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Decryption Layer: </a:t>
            </a:r>
            <a:r>
              <a:rPr lang="en-IN" dirty="0"/>
              <a:t>Allows authorized users to decrypt and access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Integration: </a:t>
            </a:r>
            <a:r>
              <a:rPr lang="en-IN" dirty="0"/>
              <a:t>Adaptable for various platforms (desktop, cloud, mobile).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4996C-FB2D-A1E3-ED0B-8269D909C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664" y="2137410"/>
            <a:ext cx="3677533" cy="34400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980137-8684-8616-9498-B950C0990491}"/>
              </a:ext>
            </a:extLst>
          </p:cNvPr>
          <p:cNvGraphicFramePr/>
          <p:nvPr/>
        </p:nvGraphicFramePr>
        <p:xfrm>
          <a:off x="822960" y="286604"/>
          <a:ext cx="75438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236977" cy="42807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Developed using </a:t>
            </a:r>
            <a:r>
              <a:rPr lang="en-US" b="1" dirty="0"/>
              <a:t>PyQt5</a:t>
            </a:r>
            <a:r>
              <a:rPr lang="en-US" dirty="0"/>
              <a:t> for a user-friendly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 browsing for encryption/decryption.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Real-time progress bars to track the encryption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Key input fields for secure key management.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Error and status messages for user guidance.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Provides seamless interaction between the user and encryption system.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C54E9-2521-74FA-0F52-054775174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7517" y="1975104"/>
            <a:ext cx="4739785" cy="3922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728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Satyam Mishra</dc:creator>
  <cp:keywords/>
  <dc:description>generated using python-pptx</dc:description>
  <cp:lastModifiedBy>Satyam Mishra</cp:lastModifiedBy>
  <cp:revision>6</cp:revision>
  <dcterms:created xsi:type="dcterms:W3CDTF">2013-01-27T09:14:16Z</dcterms:created>
  <dcterms:modified xsi:type="dcterms:W3CDTF">2024-10-19T04:40:06Z</dcterms:modified>
  <cp:category/>
</cp:coreProperties>
</file>