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19" r:id="rId4"/>
  </p:sldMasterIdLst>
  <p:notesMasterIdLst>
    <p:notesMasterId r:id="rId35"/>
  </p:notesMasterIdLst>
  <p:handoutMasterIdLst>
    <p:handoutMasterId r:id="rId36"/>
  </p:handoutMasterIdLst>
  <p:sldIdLst>
    <p:sldId id="283" r:id="rId5"/>
    <p:sldId id="284" r:id="rId6"/>
    <p:sldId id="267" r:id="rId7"/>
    <p:sldId id="285" r:id="rId8"/>
    <p:sldId id="292" r:id="rId9"/>
    <p:sldId id="286" r:id="rId10"/>
    <p:sldId id="287" r:id="rId11"/>
    <p:sldId id="268" r:id="rId12"/>
    <p:sldId id="282" r:id="rId13"/>
    <p:sldId id="288" r:id="rId14"/>
    <p:sldId id="289" r:id="rId15"/>
    <p:sldId id="290" r:id="rId16"/>
    <p:sldId id="291" r:id="rId17"/>
    <p:sldId id="273" r:id="rId18"/>
    <p:sldId id="293" r:id="rId19"/>
    <p:sldId id="294" r:id="rId20"/>
    <p:sldId id="296" r:id="rId21"/>
    <p:sldId id="295" r:id="rId22"/>
    <p:sldId id="297" r:id="rId23"/>
    <p:sldId id="298" r:id="rId24"/>
    <p:sldId id="299" r:id="rId25"/>
    <p:sldId id="300" r:id="rId26"/>
    <p:sldId id="301" r:id="rId27"/>
    <p:sldId id="274" r:id="rId28"/>
    <p:sldId id="302" r:id="rId29"/>
    <p:sldId id="275" r:id="rId30"/>
    <p:sldId id="303" r:id="rId31"/>
    <p:sldId id="276" r:id="rId32"/>
    <p:sldId id="304" r:id="rId33"/>
    <p:sldId id="27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49508-E3E6-4799-98D7-F9F433808B41}" v="81" dt="2023-11-16T05:44:22.6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60" d="100"/>
          <a:sy n="60" d="100"/>
        </p:scale>
        <p:origin x="1642"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Mishra" userId="f6dfe80d30597fd6" providerId="LiveId" clId="{6F849508-E3E6-4799-98D7-F9F433808B41}"/>
    <pc:docChg chg="undo redo custSel addSld delSld modSld sldOrd">
      <pc:chgData name="Satyam Mishra" userId="f6dfe80d30597fd6" providerId="LiveId" clId="{6F849508-E3E6-4799-98D7-F9F433808B41}" dt="2023-11-16T06:43:21.791" v="1770" actId="20577"/>
      <pc:docMkLst>
        <pc:docMk/>
      </pc:docMkLst>
      <pc:sldChg chg="modSp mod ord">
        <pc:chgData name="Satyam Mishra" userId="f6dfe80d30597fd6" providerId="LiveId" clId="{6F849508-E3E6-4799-98D7-F9F433808B41}" dt="2023-11-16T04:18:29.246" v="1710" actId="113"/>
        <pc:sldMkLst>
          <pc:docMk/>
          <pc:sldMk cId="2216752704" sldId="267"/>
        </pc:sldMkLst>
        <pc:spChg chg="mod">
          <ac:chgData name="Satyam Mishra" userId="f6dfe80d30597fd6" providerId="LiveId" clId="{6F849508-E3E6-4799-98D7-F9F433808B41}" dt="2023-11-16T02:01:42.412" v="1119"/>
          <ac:spMkLst>
            <pc:docMk/>
            <pc:sldMk cId="2216752704" sldId="267"/>
            <ac:spMk id="2" creationId="{840098B6-54FB-BD07-01C4-4CE759183B20}"/>
          </ac:spMkLst>
        </pc:spChg>
        <pc:spChg chg="mod">
          <ac:chgData name="Satyam Mishra" userId="f6dfe80d30597fd6" providerId="LiveId" clId="{6F849508-E3E6-4799-98D7-F9F433808B41}" dt="2023-11-16T04:18:29.246" v="1710" actId="113"/>
          <ac:spMkLst>
            <pc:docMk/>
            <pc:sldMk cId="2216752704" sldId="267"/>
            <ac:spMk id="3" creationId="{F91B8058-D842-A232-3F04-CE13B50C7281}"/>
          </ac:spMkLst>
        </pc:spChg>
      </pc:sldChg>
      <pc:sldChg chg="modSp mod ord">
        <pc:chgData name="Satyam Mishra" userId="f6dfe80d30597fd6" providerId="LiveId" clId="{6F849508-E3E6-4799-98D7-F9F433808B41}" dt="2023-11-16T04:43:08.481" v="1756" actId="1076"/>
        <pc:sldMkLst>
          <pc:docMk/>
          <pc:sldMk cId="3898633389" sldId="268"/>
        </pc:sldMkLst>
        <pc:spChg chg="mod">
          <ac:chgData name="Satyam Mishra" userId="f6dfe80d30597fd6" providerId="LiveId" clId="{6F849508-E3E6-4799-98D7-F9F433808B41}" dt="2023-11-16T04:42:59.876" v="1755" actId="1076"/>
          <ac:spMkLst>
            <pc:docMk/>
            <pc:sldMk cId="3898633389" sldId="268"/>
            <ac:spMk id="2" creationId="{5D847EA8-20A4-D4A8-FFB3-09E5CEC8E401}"/>
          </ac:spMkLst>
        </pc:spChg>
        <pc:spChg chg="mod">
          <ac:chgData name="Satyam Mishra" userId="f6dfe80d30597fd6" providerId="LiveId" clId="{6F849508-E3E6-4799-98D7-F9F433808B41}" dt="2023-11-16T04:43:08.481" v="1756" actId="1076"/>
          <ac:spMkLst>
            <pc:docMk/>
            <pc:sldMk cId="3898633389" sldId="268"/>
            <ac:spMk id="3" creationId="{ADCA8017-5DB8-ED7E-E375-4A6853C6ED12}"/>
          </ac:spMkLst>
        </pc:spChg>
      </pc:sldChg>
      <pc:sldChg chg="del">
        <pc:chgData name="Satyam Mishra" userId="f6dfe80d30597fd6" providerId="LiveId" clId="{6F849508-E3E6-4799-98D7-F9F433808B41}" dt="2023-11-15T18:35:03.107" v="462" actId="2696"/>
        <pc:sldMkLst>
          <pc:docMk/>
          <pc:sldMk cId="4004206614" sldId="269"/>
        </pc:sldMkLst>
      </pc:sldChg>
      <pc:sldChg chg="del">
        <pc:chgData name="Satyam Mishra" userId="f6dfe80d30597fd6" providerId="LiveId" clId="{6F849508-E3E6-4799-98D7-F9F433808B41}" dt="2023-11-15T18:35:07.685" v="463" actId="2696"/>
        <pc:sldMkLst>
          <pc:docMk/>
          <pc:sldMk cId="171087163" sldId="270"/>
        </pc:sldMkLst>
      </pc:sldChg>
      <pc:sldChg chg="addSp delSp modSp mod">
        <pc:chgData name="Satyam Mishra" userId="f6dfe80d30597fd6" providerId="LiveId" clId="{6F849508-E3E6-4799-98D7-F9F433808B41}" dt="2023-11-16T02:01:42.616" v="1130" actId="27636"/>
        <pc:sldMkLst>
          <pc:docMk/>
          <pc:sldMk cId="59197444" sldId="273"/>
        </pc:sldMkLst>
        <pc:spChg chg="mod">
          <ac:chgData name="Satyam Mishra" userId="f6dfe80d30597fd6" providerId="LiveId" clId="{6F849508-E3E6-4799-98D7-F9F433808B41}" dt="2023-11-16T02:01:42.616" v="1129" actId="27636"/>
          <ac:spMkLst>
            <pc:docMk/>
            <pc:sldMk cId="59197444" sldId="273"/>
            <ac:spMk id="2" creationId="{5D847EA8-20A4-D4A8-FFB3-09E5CEC8E401}"/>
          </ac:spMkLst>
        </pc:spChg>
        <pc:spChg chg="mod">
          <ac:chgData name="Satyam Mishra" userId="f6dfe80d30597fd6" providerId="LiveId" clId="{6F849508-E3E6-4799-98D7-F9F433808B41}" dt="2023-11-16T02:01:42.616" v="1130" actId="27636"/>
          <ac:spMkLst>
            <pc:docMk/>
            <pc:sldMk cId="59197444" sldId="273"/>
            <ac:spMk id="3" creationId="{ADCA8017-5DB8-ED7E-E375-4A6853C6ED12}"/>
          </ac:spMkLst>
        </pc:spChg>
        <pc:spChg chg="add del">
          <ac:chgData name="Satyam Mishra" userId="f6dfe80d30597fd6" providerId="LiveId" clId="{6F849508-E3E6-4799-98D7-F9F433808B41}" dt="2023-11-15T20:17:58.710" v="1069" actId="22"/>
          <ac:spMkLst>
            <pc:docMk/>
            <pc:sldMk cId="59197444" sldId="273"/>
            <ac:spMk id="5" creationId="{1EBFF155-2D29-A97B-2023-53BD6D0375C0}"/>
          </ac:spMkLst>
        </pc:spChg>
      </pc:sldChg>
      <pc:sldChg chg="addSp delSp modSp mod ord">
        <pc:chgData name="Satyam Mishra" userId="f6dfe80d30597fd6" providerId="LiveId" clId="{6F849508-E3E6-4799-98D7-F9F433808B41}" dt="2023-11-16T02:53:29.380" v="1618" actId="14100"/>
        <pc:sldMkLst>
          <pc:docMk/>
          <pc:sldMk cId="395620493" sldId="274"/>
        </pc:sldMkLst>
        <pc:spChg chg="mod">
          <ac:chgData name="Satyam Mishra" userId="f6dfe80d30597fd6" providerId="LiveId" clId="{6F849508-E3E6-4799-98D7-F9F433808B41}" dt="2023-11-16T02:52:58.611" v="1614" actId="1076"/>
          <ac:spMkLst>
            <pc:docMk/>
            <pc:sldMk cId="395620493" sldId="274"/>
            <ac:spMk id="2" creationId="{5D847EA8-20A4-D4A8-FFB3-09E5CEC8E401}"/>
          </ac:spMkLst>
        </pc:spChg>
        <pc:spChg chg="del mod">
          <ac:chgData name="Satyam Mishra" userId="f6dfe80d30597fd6" providerId="LiveId" clId="{6F849508-E3E6-4799-98D7-F9F433808B41}" dt="2023-11-16T02:52:37.037" v="1610"/>
          <ac:spMkLst>
            <pc:docMk/>
            <pc:sldMk cId="395620493" sldId="274"/>
            <ac:spMk id="3" creationId="{ADCA8017-5DB8-ED7E-E375-4A6853C6ED12}"/>
          </ac:spMkLst>
        </pc:spChg>
        <pc:picChg chg="add mod">
          <ac:chgData name="Satyam Mishra" userId="f6dfe80d30597fd6" providerId="LiveId" clId="{6F849508-E3E6-4799-98D7-F9F433808B41}" dt="2023-11-16T02:53:29.380" v="1618" actId="14100"/>
          <ac:picMkLst>
            <pc:docMk/>
            <pc:sldMk cId="395620493" sldId="274"/>
            <ac:picMk id="4" creationId="{830A8026-D326-9379-DF06-B6D1B323E1D4}"/>
          </ac:picMkLst>
        </pc:picChg>
      </pc:sldChg>
      <pc:sldChg chg="modSp mod">
        <pc:chgData name="Satyam Mishra" userId="f6dfe80d30597fd6" providerId="LiveId" clId="{6F849508-E3E6-4799-98D7-F9F433808B41}" dt="2023-11-16T02:57:13.014" v="1662" actId="313"/>
        <pc:sldMkLst>
          <pc:docMk/>
          <pc:sldMk cId="4204458748" sldId="275"/>
        </pc:sldMkLst>
        <pc:spChg chg="mod">
          <ac:chgData name="Satyam Mishra" userId="f6dfe80d30597fd6" providerId="LiveId" clId="{6F849508-E3E6-4799-98D7-F9F433808B41}" dt="2023-11-16T02:56:08.520" v="1629" actId="1076"/>
          <ac:spMkLst>
            <pc:docMk/>
            <pc:sldMk cId="4204458748" sldId="275"/>
            <ac:spMk id="2" creationId="{5D847EA8-20A4-D4A8-FFB3-09E5CEC8E401}"/>
          </ac:spMkLst>
        </pc:spChg>
        <pc:spChg chg="mod">
          <ac:chgData name="Satyam Mishra" userId="f6dfe80d30597fd6" providerId="LiveId" clId="{6F849508-E3E6-4799-98D7-F9F433808B41}" dt="2023-11-16T02:57:13.014" v="1662" actId="313"/>
          <ac:spMkLst>
            <pc:docMk/>
            <pc:sldMk cId="4204458748" sldId="275"/>
            <ac:spMk id="3" creationId="{ADCA8017-5DB8-ED7E-E375-4A6853C6ED12}"/>
          </ac:spMkLst>
        </pc:spChg>
      </pc:sldChg>
      <pc:sldChg chg="modSp mod">
        <pc:chgData name="Satyam Mishra" userId="f6dfe80d30597fd6" providerId="LiveId" clId="{6F849508-E3E6-4799-98D7-F9F433808B41}" dt="2023-11-16T03:01:08.427" v="1708" actId="1076"/>
        <pc:sldMkLst>
          <pc:docMk/>
          <pc:sldMk cId="1250390642" sldId="276"/>
        </pc:sldMkLst>
        <pc:spChg chg="mod">
          <ac:chgData name="Satyam Mishra" userId="f6dfe80d30597fd6" providerId="LiveId" clId="{6F849508-E3E6-4799-98D7-F9F433808B41}" dt="2023-11-16T03:01:08.427" v="1708" actId="1076"/>
          <ac:spMkLst>
            <pc:docMk/>
            <pc:sldMk cId="1250390642" sldId="276"/>
            <ac:spMk id="2" creationId="{5D847EA8-20A4-D4A8-FFB3-09E5CEC8E401}"/>
          </ac:spMkLst>
        </pc:spChg>
        <pc:spChg chg="mod">
          <ac:chgData name="Satyam Mishra" userId="f6dfe80d30597fd6" providerId="LiveId" clId="{6F849508-E3E6-4799-98D7-F9F433808B41}" dt="2023-11-16T03:01:03.188" v="1707" actId="27636"/>
          <ac:spMkLst>
            <pc:docMk/>
            <pc:sldMk cId="1250390642" sldId="276"/>
            <ac:spMk id="3" creationId="{ADCA8017-5DB8-ED7E-E375-4A6853C6ED12}"/>
          </ac:spMkLst>
        </pc:spChg>
      </pc:sldChg>
      <pc:sldChg chg="del">
        <pc:chgData name="Satyam Mishra" userId="f6dfe80d30597fd6" providerId="LiveId" clId="{6F849508-E3E6-4799-98D7-F9F433808B41}" dt="2023-11-15T18:34:29.553" v="457" actId="2696"/>
        <pc:sldMkLst>
          <pc:docMk/>
          <pc:sldMk cId="1784599802" sldId="277"/>
        </pc:sldMkLst>
      </pc:sldChg>
      <pc:sldChg chg="del">
        <pc:chgData name="Satyam Mishra" userId="f6dfe80d30597fd6" providerId="LiveId" clId="{6F849508-E3E6-4799-98D7-F9F433808B41}" dt="2023-11-15T18:34:40.350" v="458" actId="2696"/>
        <pc:sldMkLst>
          <pc:docMk/>
          <pc:sldMk cId="1772637025" sldId="278"/>
        </pc:sldMkLst>
      </pc:sldChg>
      <pc:sldChg chg="del">
        <pc:chgData name="Satyam Mishra" userId="f6dfe80d30597fd6" providerId="LiveId" clId="{6F849508-E3E6-4799-98D7-F9F433808B41}" dt="2023-11-15T18:34:46.315" v="459" actId="2696"/>
        <pc:sldMkLst>
          <pc:docMk/>
          <pc:sldMk cId="278150796" sldId="279"/>
        </pc:sldMkLst>
      </pc:sldChg>
      <pc:sldChg chg="del">
        <pc:chgData name="Satyam Mishra" userId="f6dfe80d30597fd6" providerId="LiveId" clId="{6F849508-E3E6-4799-98D7-F9F433808B41}" dt="2023-11-15T18:34:51.981" v="460" actId="2696"/>
        <pc:sldMkLst>
          <pc:docMk/>
          <pc:sldMk cId="3280829645" sldId="280"/>
        </pc:sldMkLst>
      </pc:sldChg>
      <pc:sldChg chg="del">
        <pc:chgData name="Satyam Mishra" userId="f6dfe80d30597fd6" providerId="LiveId" clId="{6F849508-E3E6-4799-98D7-F9F433808B41}" dt="2023-11-15T18:34:56.645" v="461" actId="2696"/>
        <pc:sldMkLst>
          <pc:docMk/>
          <pc:sldMk cId="481742098" sldId="281"/>
        </pc:sldMkLst>
      </pc:sldChg>
      <pc:sldChg chg="addSp delSp modSp mod">
        <pc:chgData name="Satyam Mishra" userId="f6dfe80d30597fd6" providerId="LiveId" clId="{6F849508-E3E6-4799-98D7-F9F433808B41}" dt="2023-11-16T02:01:42.412" v="1119"/>
        <pc:sldMkLst>
          <pc:docMk/>
          <pc:sldMk cId="3521841135" sldId="282"/>
        </pc:sldMkLst>
        <pc:spChg chg="mod">
          <ac:chgData name="Satyam Mishra" userId="f6dfe80d30597fd6" providerId="LiveId" clId="{6F849508-E3E6-4799-98D7-F9F433808B41}" dt="2023-11-16T02:01:42.412" v="1119"/>
          <ac:spMkLst>
            <pc:docMk/>
            <pc:sldMk cId="3521841135" sldId="282"/>
            <ac:spMk id="2" creationId="{840098B6-54FB-BD07-01C4-4CE759183B20}"/>
          </ac:spMkLst>
        </pc:spChg>
        <pc:spChg chg="del mod">
          <ac:chgData name="Satyam Mishra" userId="f6dfe80d30597fd6" providerId="LiveId" clId="{6F849508-E3E6-4799-98D7-F9F433808B41}" dt="2023-11-15T19:20:02.102" v="664"/>
          <ac:spMkLst>
            <pc:docMk/>
            <pc:sldMk cId="3521841135" sldId="282"/>
            <ac:spMk id="3" creationId="{F91B8058-D842-A232-3F04-CE13B50C7281}"/>
          </ac:spMkLst>
        </pc:spChg>
        <pc:spChg chg="add mod">
          <ac:chgData name="Satyam Mishra" userId="f6dfe80d30597fd6" providerId="LiveId" clId="{6F849508-E3E6-4799-98D7-F9F433808B41}" dt="2023-11-15T19:47:25.743" v="921" actId="20577"/>
          <ac:spMkLst>
            <pc:docMk/>
            <pc:sldMk cId="3521841135" sldId="282"/>
            <ac:spMk id="6" creationId="{A8317581-D135-9F98-F719-C7994479D11E}"/>
          </ac:spMkLst>
        </pc:spChg>
        <pc:spChg chg="add del mod">
          <ac:chgData name="Satyam Mishra" userId="f6dfe80d30597fd6" providerId="LiveId" clId="{6F849508-E3E6-4799-98D7-F9F433808B41}" dt="2023-11-15T19:45:21.890" v="898" actId="21"/>
          <ac:spMkLst>
            <pc:docMk/>
            <pc:sldMk cId="3521841135" sldId="282"/>
            <ac:spMk id="8" creationId="{4B2DA2F1-E256-8FD3-C6CD-5551C46E307B}"/>
          </ac:spMkLst>
        </pc:spChg>
        <pc:spChg chg="add del mod">
          <ac:chgData name="Satyam Mishra" userId="f6dfe80d30597fd6" providerId="LiveId" clId="{6F849508-E3E6-4799-98D7-F9F433808B41}" dt="2023-11-15T19:46:03.667" v="903" actId="21"/>
          <ac:spMkLst>
            <pc:docMk/>
            <pc:sldMk cId="3521841135" sldId="282"/>
            <ac:spMk id="10" creationId="{5F3AA95C-94CF-D96B-7139-69490CA3F6EF}"/>
          </ac:spMkLst>
        </pc:spChg>
        <pc:spChg chg="add del mod">
          <ac:chgData name="Satyam Mishra" userId="f6dfe80d30597fd6" providerId="LiveId" clId="{6F849508-E3E6-4799-98D7-F9F433808B41}" dt="2023-11-15T19:47:21.294" v="915" actId="478"/>
          <ac:spMkLst>
            <pc:docMk/>
            <pc:sldMk cId="3521841135" sldId="282"/>
            <ac:spMk id="12" creationId="{0DCB9FDD-7E6E-5C36-BE4E-348187B1FC1F}"/>
          </ac:spMkLst>
        </pc:spChg>
        <pc:picChg chg="add del mod">
          <ac:chgData name="Satyam Mishra" userId="f6dfe80d30597fd6" providerId="LiveId" clId="{6F849508-E3E6-4799-98D7-F9F433808B41}" dt="2023-11-15T19:47:21.294" v="915" actId="478"/>
          <ac:picMkLst>
            <pc:docMk/>
            <pc:sldMk cId="3521841135" sldId="282"/>
            <ac:picMk id="4" creationId="{CB7349C0-BEB8-60B0-9350-25D7288721C2}"/>
          </ac:picMkLst>
        </pc:picChg>
      </pc:sldChg>
      <pc:sldChg chg="addSp delSp modSp">
        <pc:chgData name="Satyam Mishra" userId="f6dfe80d30597fd6" providerId="LiveId" clId="{6F849508-E3E6-4799-98D7-F9F433808B41}" dt="2023-11-16T05:35:25.300" v="1766" actId="20577"/>
        <pc:sldMkLst>
          <pc:docMk/>
          <pc:sldMk cId="2484060185" sldId="283"/>
        </pc:sldMkLst>
        <pc:spChg chg="del">
          <ac:chgData name="Satyam Mishra" userId="f6dfe80d30597fd6" providerId="LiveId" clId="{6F849508-E3E6-4799-98D7-F9F433808B41}" dt="2023-11-15T18:38:04.053" v="470" actId="12084"/>
          <ac:spMkLst>
            <pc:docMk/>
            <pc:sldMk cId="2484060185" sldId="283"/>
            <ac:spMk id="2" creationId="{41F957F0-6D11-3283-5DF7-A0791E07B552}"/>
          </ac:spMkLst>
        </pc:spChg>
        <pc:spChg chg="del">
          <ac:chgData name="Satyam Mishra" userId="f6dfe80d30597fd6" providerId="LiveId" clId="{6F849508-E3E6-4799-98D7-F9F433808B41}" dt="2023-11-15T18:38:58.181" v="471" actId="12084"/>
          <ac:spMkLst>
            <pc:docMk/>
            <pc:sldMk cId="2484060185" sldId="283"/>
            <ac:spMk id="3" creationId="{8BC22F68-A950-4F52-05A4-809BAD078FCC}"/>
          </ac:spMkLst>
        </pc:spChg>
        <pc:graphicFrameChg chg="add mod">
          <ac:chgData name="Satyam Mishra" userId="f6dfe80d30597fd6" providerId="LiveId" clId="{6F849508-E3E6-4799-98D7-F9F433808B41}" dt="2023-11-15T18:38:04.053" v="470" actId="12084"/>
          <ac:graphicFrameMkLst>
            <pc:docMk/>
            <pc:sldMk cId="2484060185" sldId="283"/>
            <ac:graphicFrameMk id="4" creationId="{99452327-41A1-AEAA-3CE3-D308B43CACED}"/>
          </ac:graphicFrameMkLst>
        </pc:graphicFrameChg>
        <pc:graphicFrameChg chg="add mod">
          <ac:chgData name="Satyam Mishra" userId="f6dfe80d30597fd6" providerId="LiveId" clId="{6F849508-E3E6-4799-98D7-F9F433808B41}" dt="2023-11-16T05:35:25.300" v="1766" actId="20577"/>
          <ac:graphicFrameMkLst>
            <pc:docMk/>
            <pc:sldMk cId="2484060185" sldId="283"/>
            <ac:graphicFrameMk id="5" creationId="{8883FE3D-2266-257D-E143-5B9D2F149C54}"/>
          </ac:graphicFrameMkLst>
        </pc:graphicFrameChg>
      </pc:sldChg>
      <pc:sldChg chg="addSp delSp modSp new mod ord">
        <pc:chgData name="Satyam Mishra" userId="f6dfe80d30597fd6" providerId="LiveId" clId="{6F849508-E3E6-4799-98D7-F9F433808B41}" dt="2023-11-16T02:01:42.412" v="1119"/>
        <pc:sldMkLst>
          <pc:docMk/>
          <pc:sldMk cId="812486604" sldId="284"/>
        </pc:sldMkLst>
        <pc:spChg chg="mod">
          <ac:chgData name="Satyam Mishra" userId="f6dfe80d30597fd6" providerId="LiveId" clId="{6F849508-E3E6-4799-98D7-F9F433808B41}" dt="2023-11-16T02:01:42.412" v="1119"/>
          <ac:spMkLst>
            <pc:docMk/>
            <pc:sldMk cId="812486604" sldId="284"/>
            <ac:spMk id="2" creationId="{627A749E-BAAC-39C9-EF83-506C1806B710}"/>
          </ac:spMkLst>
        </pc:spChg>
        <pc:spChg chg="add del mod">
          <ac:chgData name="Satyam Mishra" userId="f6dfe80d30597fd6" providerId="LiveId" clId="{6F849508-E3E6-4799-98D7-F9F433808B41}" dt="2023-11-15T18:37:30.046" v="469" actId="12084"/>
          <ac:spMkLst>
            <pc:docMk/>
            <pc:sldMk cId="812486604" sldId="284"/>
            <ac:spMk id="3" creationId="{2B153D11-D11E-4AF5-534C-1243E4C0C5B8}"/>
          </ac:spMkLst>
        </pc:spChg>
        <pc:graphicFrameChg chg="add del mod">
          <ac:chgData name="Satyam Mishra" userId="f6dfe80d30597fd6" providerId="LiveId" clId="{6F849508-E3E6-4799-98D7-F9F433808B41}" dt="2023-11-15T18:13:48.669" v="36"/>
          <ac:graphicFrameMkLst>
            <pc:docMk/>
            <pc:sldMk cId="812486604" sldId="284"/>
            <ac:graphicFrameMk id="4" creationId="{8BA06353-539F-8268-F922-BBC5C84BA733}"/>
          </ac:graphicFrameMkLst>
        </pc:graphicFrameChg>
        <pc:graphicFrameChg chg="add del mod">
          <ac:chgData name="Satyam Mishra" userId="f6dfe80d30597fd6" providerId="LiveId" clId="{6F849508-E3E6-4799-98D7-F9F433808B41}" dt="2023-11-15T18:36:39.631" v="468" actId="12084"/>
          <ac:graphicFrameMkLst>
            <pc:docMk/>
            <pc:sldMk cId="812486604" sldId="284"/>
            <ac:graphicFrameMk id="5" creationId="{9C661DD1-527D-FDC4-0DEE-29A0353F510B}"/>
          </ac:graphicFrameMkLst>
        </pc:graphicFrameChg>
        <pc:graphicFrameChg chg="add mod">
          <ac:chgData name="Satyam Mishra" userId="f6dfe80d30597fd6" providerId="LiveId" clId="{6F849508-E3E6-4799-98D7-F9F433808B41}" dt="2023-11-16T02:01:42.412" v="1119"/>
          <ac:graphicFrameMkLst>
            <pc:docMk/>
            <pc:sldMk cId="812486604" sldId="284"/>
            <ac:graphicFrameMk id="6" creationId="{D07720BC-BDDD-D290-DA3A-68D1C6FDDCE2}"/>
          </ac:graphicFrameMkLst>
        </pc:graphicFrameChg>
      </pc:sldChg>
      <pc:sldChg chg="add del">
        <pc:chgData name="Satyam Mishra" userId="f6dfe80d30597fd6" providerId="LiveId" clId="{6F849508-E3E6-4799-98D7-F9F433808B41}" dt="2023-11-15T18:48:56.264" v="531" actId="2890"/>
        <pc:sldMkLst>
          <pc:docMk/>
          <pc:sldMk cId="1248207661" sldId="285"/>
        </pc:sldMkLst>
      </pc:sldChg>
      <pc:sldChg chg="modSp new mod">
        <pc:chgData name="Satyam Mishra" userId="f6dfe80d30597fd6" providerId="LiveId" clId="{6F849508-E3E6-4799-98D7-F9F433808B41}" dt="2023-11-16T04:21:34.199" v="1715" actId="1076"/>
        <pc:sldMkLst>
          <pc:docMk/>
          <pc:sldMk cId="4293286278" sldId="285"/>
        </pc:sldMkLst>
        <pc:spChg chg="mod">
          <ac:chgData name="Satyam Mishra" userId="f6dfe80d30597fd6" providerId="LiveId" clId="{6F849508-E3E6-4799-98D7-F9F433808B41}" dt="2023-11-16T04:21:17.056" v="1714" actId="1076"/>
          <ac:spMkLst>
            <pc:docMk/>
            <pc:sldMk cId="4293286278" sldId="285"/>
            <ac:spMk id="2" creationId="{940B2315-6019-E2AE-D467-4CF40B2E139A}"/>
          </ac:spMkLst>
        </pc:spChg>
        <pc:spChg chg="mod">
          <ac:chgData name="Satyam Mishra" userId="f6dfe80d30597fd6" providerId="LiveId" clId="{6F849508-E3E6-4799-98D7-F9F433808B41}" dt="2023-11-16T04:21:34.199" v="1715" actId="1076"/>
          <ac:spMkLst>
            <pc:docMk/>
            <pc:sldMk cId="4293286278" sldId="285"/>
            <ac:spMk id="3" creationId="{3F8510A6-EAB3-3549-E8AA-0C310FB3AA6F}"/>
          </ac:spMkLst>
        </pc:spChg>
      </pc:sldChg>
      <pc:sldChg chg="addSp delSp modSp new mod">
        <pc:chgData name="Satyam Mishra" userId="f6dfe80d30597fd6" providerId="LiveId" clId="{6F849508-E3E6-4799-98D7-F9F433808B41}" dt="2023-11-16T04:39:27.622" v="1754" actId="5793"/>
        <pc:sldMkLst>
          <pc:docMk/>
          <pc:sldMk cId="2280396249" sldId="286"/>
        </pc:sldMkLst>
        <pc:spChg chg="mod">
          <ac:chgData name="Satyam Mishra" userId="f6dfe80d30597fd6" providerId="LiveId" clId="{6F849508-E3E6-4799-98D7-F9F433808B41}" dt="2023-11-16T04:25:53.427" v="1719" actId="1076"/>
          <ac:spMkLst>
            <pc:docMk/>
            <pc:sldMk cId="2280396249" sldId="286"/>
            <ac:spMk id="2" creationId="{1601D395-2DC4-3DE0-276C-452D459D760D}"/>
          </ac:spMkLst>
        </pc:spChg>
        <pc:spChg chg="add del mod">
          <ac:chgData name="Satyam Mishra" userId="f6dfe80d30597fd6" providerId="LiveId" clId="{6F849508-E3E6-4799-98D7-F9F433808B41}" dt="2023-11-16T04:39:27.622" v="1754" actId="5793"/>
          <ac:spMkLst>
            <pc:docMk/>
            <pc:sldMk cId="2280396249" sldId="286"/>
            <ac:spMk id="3" creationId="{8C7C299B-26B3-E0C9-BCB0-FDBBAFBCE6D9}"/>
          </ac:spMkLst>
        </pc:spChg>
        <pc:picChg chg="add del mod ord">
          <ac:chgData name="Satyam Mishra" userId="f6dfe80d30597fd6" providerId="LiveId" clId="{6F849508-E3E6-4799-98D7-F9F433808B41}" dt="2023-11-15T18:54:06.149" v="548" actId="22"/>
          <ac:picMkLst>
            <pc:docMk/>
            <pc:sldMk cId="2280396249" sldId="286"/>
            <ac:picMk id="5" creationId="{AE6C224D-D7BC-C475-E982-EDE6EAF806E0}"/>
          </ac:picMkLst>
        </pc:picChg>
      </pc:sldChg>
      <pc:sldChg chg="modSp new mod">
        <pc:chgData name="Satyam Mishra" userId="f6dfe80d30597fd6" providerId="LiveId" clId="{6F849508-E3E6-4799-98D7-F9F433808B41}" dt="2023-11-16T02:01:42.570" v="1123" actId="27636"/>
        <pc:sldMkLst>
          <pc:docMk/>
          <pc:sldMk cId="503635308" sldId="287"/>
        </pc:sldMkLst>
        <pc:spChg chg="mod">
          <ac:chgData name="Satyam Mishra" userId="f6dfe80d30597fd6" providerId="LiveId" clId="{6F849508-E3E6-4799-98D7-F9F433808B41}" dt="2023-11-16T02:01:42.553" v="1122" actId="27636"/>
          <ac:spMkLst>
            <pc:docMk/>
            <pc:sldMk cId="503635308" sldId="287"/>
            <ac:spMk id="2" creationId="{9B062933-2BB1-1D03-4BDB-A44F8FFC68FC}"/>
          </ac:spMkLst>
        </pc:spChg>
        <pc:spChg chg="mod">
          <ac:chgData name="Satyam Mishra" userId="f6dfe80d30597fd6" providerId="LiveId" clId="{6F849508-E3E6-4799-98D7-F9F433808B41}" dt="2023-11-16T02:01:42.570" v="1123" actId="27636"/>
          <ac:spMkLst>
            <pc:docMk/>
            <pc:sldMk cId="503635308" sldId="287"/>
            <ac:spMk id="3" creationId="{D03E67F6-FB6F-F819-B287-2B5AC9E3BAE7}"/>
          </ac:spMkLst>
        </pc:spChg>
      </pc:sldChg>
      <pc:sldChg chg="addSp delSp modSp new mod">
        <pc:chgData name="Satyam Mishra" userId="f6dfe80d30597fd6" providerId="LiveId" clId="{6F849508-E3E6-4799-98D7-F9F433808B41}" dt="2023-11-16T02:01:42.585" v="1125" actId="27636"/>
        <pc:sldMkLst>
          <pc:docMk/>
          <pc:sldMk cId="1378375569" sldId="288"/>
        </pc:sldMkLst>
        <pc:spChg chg="mod">
          <ac:chgData name="Satyam Mishra" userId="f6dfe80d30597fd6" providerId="LiveId" clId="{6F849508-E3E6-4799-98D7-F9F433808B41}" dt="2023-11-16T02:01:42.585" v="1125" actId="27636"/>
          <ac:spMkLst>
            <pc:docMk/>
            <pc:sldMk cId="1378375569" sldId="288"/>
            <ac:spMk id="2" creationId="{F403AA08-4FF1-0780-C65E-868EB03D1175}"/>
          </ac:spMkLst>
        </pc:spChg>
        <pc:spChg chg="mod">
          <ac:chgData name="Satyam Mishra" userId="f6dfe80d30597fd6" providerId="LiveId" clId="{6F849508-E3E6-4799-98D7-F9F433808B41}" dt="2023-11-16T02:01:30.928" v="1116" actId="27636"/>
          <ac:spMkLst>
            <pc:docMk/>
            <pc:sldMk cId="1378375569" sldId="288"/>
            <ac:spMk id="3" creationId="{393BCEC7-4ED7-C339-129D-95CDA31FC511}"/>
          </ac:spMkLst>
        </pc:spChg>
        <pc:picChg chg="add del">
          <ac:chgData name="Satyam Mishra" userId="f6dfe80d30597fd6" providerId="LiveId" clId="{6F849508-E3E6-4799-98D7-F9F433808B41}" dt="2023-11-15T19:25:34.686" v="695" actId="22"/>
          <ac:picMkLst>
            <pc:docMk/>
            <pc:sldMk cId="1378375569" sldId="288"/>
            <ac:picMk id="5" creationId="{7CA8987F-81E6-B954-ADF1-8C85DA0564DE}"/>
          </ac:picMkLst>
        </pc:picChg>
      </pc:sldChg>
      <pc:sldChg chg="addSp delSp modSp new mod ord">
        <pc:chgData name="Satyam Mishra" userId="f6dfe80d30597fd6" providerId="LiveId" clId="{6F849508-E3E6-4799-98D7-F9F433808B41}" dt="2023-11-16T02:01:42.600" v="1127" actId="27636"/>
        <pc:sldMkLst>
          <pc:docMk/>
          <pc:sldMk cId="3650215132" sldId="289"/>
        </pc:sldMkLst>
        <pc:spChg chg="mod">
          <ac:chgData name="Satyam Mishra" userId="f6dfe80d30597fd6" providerId="LiveId" clId="{6F849508-E3E6-4799-98D7-F9F433808B41}" dt="2023-11-16T02:01:42.600" v="1127" actId="27636"/>
          <ac:spMkLst>
            <pc:docMk/>
            <pc:sldMk cId="3650215132" sldId="289"/>
            <ac:spMk id="2" creationId="{1E59366B-4890-3855-279C-66C5BB0414DF}"/>
          </ac:spMkLst>
        </pc:spChg>
        <pc:spChg chg="mod">
          <ac:chgData name="Satyam Mishra" userId="f6dfe80d30597fd6" providerId="LiveId" clId="{6F849508-E3E6-4799-98D7-F9F433808B41}" dt="2023-11-16T02:01:42.600" v="1126" actId="27636"/>
          <ac:spMkLst>
            <pc:docMk/>
            <pc:sldMk cId="3650215132" sldId="289"/>
            <ac:spMk id="3" creationId="{69845A2E-5186-2AA7-7ECE-8F6FD107D8CB}"/>
          </ac:spMkLst>
        </pc:spChg>
        <pc:picChg chg="add del mod">
          <ac:chgData name="Satyam Mishra" userId="f6dfe80d30597fd6" providerId="LiveId" clId="{6F849508-E3E6-4799-98D7-F9F433808B41}" dt="2023-11-15T19:34:49.887" v="801"/>
          <ac:picMkLst>
            <pc:docMk/>
            <pc:sldMk cId="3650215132" sldId="289"/>
            <ac:picMk id="4" creationId="{30F6DAEC-9D60-CD91-EF4A-8C44DEE6506E}"/>
          </ac:picMkLst>
        </pc:picChg>
      </pc:sldChg>
      <pc:sldChg chg="modSp new mod">
        <pc:chgData name="Satyam Mishra" userId="f6dfe80d30597fd6" providerId="LiveId" clId="{6F849508-E3E6-4799-98D7-F9F433808B41}" dt="2023-11-16T02:01:42.600" v="1128" actId="27636"/>
        <pc:sldMkLst>
          <pc:docMk/>
          <pc:sldMk cId="704530879" sldId="290"/>
        </pc:sldMkLst>
        <pc:spChg chg="mod">
          <ac:chgData name="Satyam Mishra" userId="f6dfe80d30597fd6" providerId="LiveId" clId="{6F849508-E3E6-4799-98D7-F9F433808B41}" dt="2023-11-16T02:01:42.600" v="1128" actId="27636"/>
          <ac:spMkLst>
            <pc:docMk/>
            <pc:sldMk cId="704530879" sldId="290"/>
            <ac:spMk id="2" creationId="{78959592-3697-D578-FC01-4EBDC16EB6FF}"/>
          </ac:spMkLst>
        </pc:spChg>
        <pc:spChg chg="mod">
          <ac:chgData name="Satyam Mishra" userId="f6dfe80d30597fd6" providerId="LiveId" clId="{6F849508-E3E6-4799-98D7-F9F433808B41}" dt="2023-11-15T19:49:51.702" v="940" actId="20577"/>
          <ac:spMkLst>
            <pc:docMk/>
            <pc:sldMk cId="704530879" sldId="290"/>
            <ac:spMk id="3" creationId="{D251A45F-39B8-16F8-2B27-C3D629469F0B}"/>
          </ac:spMkLst>
        </pc:spChg>
      </pc:sldChg>
      <pc:sldChg chg="modSp new mod">
        <pc:chgData name="Satyam Mishra" userId="f6dfe80d30597fd6" providerId="LiveId" clId="{6F849508-E3E6-4799-98D7-F9F433808B41}" dt="2023-11-16T02:01:42.412" v="1119"/>
        <pc:sldMkLst>
          <pc:docMk/>
          <pc:sldMk cId="3994470037" sldId="291"/>
        </pc:sldMkLst>
        <pc:spChg chg="mod">
          <ac:chgData name="Satyam Mishra" userId="f6dfe80d30597fd6" providerId="LiveId" clId="{6F849508-E3E6-4799-98D7-F9F433808B41}" dt="2023-11-16T02:01:42.412" v="1119"/>
          <ac:spMkLst>
            <pc:docMk/>
            <pc:sldMk cId="3994470037" sldId="291"/>
            <ac:spMk id="2" creationId="{7E53232B-9416-34EE-62B9-BC304508BD61}"/>
          </ac:spMkLst>
        </pc:spChg>
        <pc:spChg chg="mod">
          <ac:chgData name="Satyam Mishra" userId="f6dfe80d30597fd6" providerId="LiveId" clId="{6F849508-E3E6-4799-98D7-F9F433808B41}" dt="2023-11-15T19:53:20.547" v="972" actId="20577"/>
          <ac:spMkLst>
            <pc:docMk/>
            <pc:sldMk cId="3994470037" sldId="291"/>
            <ac:spMk id="3" creationId="{095A11B2-F222-4ECE-407A-E91D449AE6E8}"/>
          </ac:spMkLst>
        </pc:spChg>
      </pc:sldChg>
      <pc:sldChg chg="modSp new mod">
        <pc:chgData name="Satyam Mishra" userId="f6dfe80d30597fd6" providerId="LiveId" clId="{6F849508-E3E6-4799-98D7-F9F433808B41}" dt="2023-11-16T04:25:31.660" v="1718" actId="27636"/>
        <pc:sldMkLst>
          <pc:docMk/>
          <pc:sldMk cId="259618722" sldId="292"/>
        </pc:sldMkLst>
        <pc:spChg chg="mod">
          <ac:chgData name="Satyam Mishra" userId="f6dfe80d30597fd6" providerId="LiveId" clId="{6F849508-E3E6-4799-98D7-F9F433808B41}" dt="2023-11-16T04:25:01.818" v="1716" actId="1076"/>
          <ac:spMkLst>
            <pc:docMk/>
            <pc:sldMk cId="259618722" sldId="292"/>
            <ac:spMk id="2" creationId="{A7E35C30-293A-D597-D4BE-C85487305130}"/>
          </ac:spMkLst>
        </pc:spChg>
        <pc:spChg chg="mod">
          <ac:chgData name="Satyam Mishra" userId="f6dfe80d30597fd6" providerId="LiveId" clId="{6F849508-E3E6-4799-98D7-F9F433808B41}" dt="2023-11-16T04:25:31.660" v="1718" actId="27636"/>
          <ac:spMkLst>
            <pc:docMk/>
            <pc:sldMk cId="259618722" sldId="292"/>
            <ac:spMk id="3" creationId="{A25DE2AA-D994-2BCC-0389-658F9B9E7B10}"/>
          </ac:spMkLst>
        </pc:spChg>
      </pc:sldChg>
      <pc:sldChg chg="modSp new mod">
        <pc:chgData name="Satyam Mishra" userId="f6dfe80d30597fd6" providerId="LiveId" clId="{6F849508-E3E6-4799-98D7-F9F433808B41}" dt="2023-11-16T02:28:56.592" v="1342" actId="1076"/>
        <pc:sldMkLst>
          <pc:docMk/>
          <pc:sldMk cId="2295645929" sldId="293"/>
        </pc:sldMkLst>
        <pc:spChg chg="mod">
          <ac:chgData name="Satyam Mishra" userId="f6dfe80d30597fd6" providerId="LiveId" clId="{6F849508-E3E6-4799-98D7-F9F433808B41}" dt="2023-11-16T02:28:56.592" v="1342" actId="1076"/>
          <ac:spMkLst>
            <pc:docMk/>
            <pc:sldMk cId="2295645929" sldId="293"/>
            <ac:spMk id="2" creationId="{385EE8EA-92DE-DB21-3311-E7A3C3ABD05C}"/>
          </ac:spMkLst>
        </pc:spChg>
        <pc:spChg chg="mod">
          <ac:chgData name="Satyam Mishra" userId="f6dfe80d30597fd6" providerId="LiveId" clId="{6F849508-E3E6-4799-98D7-F9F433808B41}" dt="2023-11-16T02:07:33.414" v="1143" actId="12"/>
          <ac:spMkLst>
            <pc:docMk/>
            <pc:sldMk cId="2295645929" sldId="293"/>
            <ac:spMk id="3" creationId="{CC2EC713-E4A1-4776-1F9B-13A80C909E8B}"/>
          </ac:spMkLst>
        </pc:spChg>
      </pc:sldChg>
      <pc:sldChg chg="modSp new mod">
        <pc:chgData name="Satyam Mishra" userId="f6dfe80d30597fd6" providerId="LiveId" clId="{6F849508-E3E6-4799-98D7-F9F433808B41}" dt="2023-11-16T02:28:50.920" v="1341" actId="1076"/>
        <pc:sldMkLst>
          <pc:docMk/>
          <pc:sldMk cId="878908265" sldId="294"/>
        </pc:sldMkLst>
        <pc:spChg chg="mod">
          <ac:chgData name="Satyam Mishra" userId="f6dfe80d30597fd6" providerId="LiveId" clId="{6F849508-E3E6-4799-98D7-F9F433808B41}" dt="2023-11-16T02:28:50.920" v="1341" actId="1076"/>
          <ac:spMkLst>
            <pc:docMk/>
            <pc:sldMk cId="878908265" sldId="294"/>
            <ac:spMk id="2" creationId="{9E1DE31B-52FC-92B0-9E05-52A2A99E33BC}"/>
          </ac:spMkLst>
        </pc:spChg>
        <pc:spChg chg="mod">
          <ac:chgData name="Satyam Mishra" userId="f6dfe80d30597fd6" providerId="LiveId" clId="{6F849508-E3E6-4799-98D7-F9F433808B41}" dt="2023-11-16T02:18:12.771" v="1276" actId="20577"/>
          <ac:spMkLst>
            <pc:docMk/>
            <pc:sldMk cId="878908265" sldId="294"/>
            <ac:spMk id="3" creationId="{EC3267EE-E84C-2665-F766-8418FDEF7793}"/>
          </ac:spMkLst>
        </pc:spChg>
      </pc:sldChg>
      <pc:sldChg chg="modSp new mod">
        <pc:chgData name="Satyam Mishra" userId="f6dfe80d30597fd6" providerId="LiveId" clId="{6F849508-E3E6-4799-98D7-F9F433808B41}" dt="2023-11-16T02:26:19.304" v="1329" actId="27636"/>
        <pc:sldMkLst>
          <pc:docMk/>
          <pc:sldMk cId="2677054377" sldId="295"/>
        </pc:sldMkLst>
        <pc:spChg chg="mod">
          <ac:chgData name="Satyam Mishra" userId="f6dfe80d30597fd6" providerId="LiveId" clId="{6F849508-E3E6-4799-98D7-F9F433808B41}" dt="2023-11-16T02:09:36.719" v="1153" actId="113"/>
          <ac:spMkLst>
            <pc:docMk/>
            <pc:sldMk cId="2677054377" sldId="295"/>
            <ac:spMk id="2" creationId="{028CB09D-2A0E-6CEB-C5FD-D0457CBE7FC6}"/>
          </ac:spMkLst>
        </pc:spChg>
        <pc:spChg chg="mod">
          <ac:chgData name="Satyam Mishra" userId="f6dfe80d30597fd6" providerId="LiveId" clId="{6F849508-E3E6-4799-98D7-F9F433808B41}" dt="2023-11-16T02:26:19.304" v="1329" actId="27636"/>
          <ac:spMkLst>
            <pc:docMk/>
            <pc:sldMk cId="2677054377" sldId="295"/>
            <ac:spMk id="3" creationId="{8C6DCE74-75F7-D743-2679-0BF89BF85242}"/>
          </ac:spMkLst>
        </pc:spChg>
      </pc:sldChg>
      <pc:sldChg chg="modSp new del mod">
        <pc:chgData name="Satyam Mishra" userId="f6dfe80d30597fd6" providerId="LiveId" clId="{6F849508-E3E6-4799-98D7-F9F433808B41}" dt="2023-11-16T02:18:46.813" v="1277" actId="2696"/>
        <pc:sldMkLst>
          <pc:docMk/>
          <pc:sldMk cId="457684122" sldId="296"/>
        </pc:sldMkLst>
        <pc:spChg chg="mod">
          <ac:chgData name="Satyam Mishra" userId="f6dfe80d30597fd6" providerId="LiveId" clId="{6F849508-E3E6-4799-98D7-F9F433808B41}" dt="2023-11-16T02:17:38.215" v="1263" actId="27636"/>
          <ac:spMkLst>
            <pc:docMk/>
            <pc:sldMk cId="457684122" sldId="296"/>
            <ac:spMk id="3" creationId="{84FD3ACC-4580-1DE5-A78E-A120180484B8}"/>
          </ac:spMkLst>
        </pc:spChg>
      </pc:sldChg>
      <pc:sldChg chg="addSp delSp modSp new mod">
        <pc:chgData name="Satyam Mishra" userId="f6dfe80d30597fd6" providerId="LiveId" clId="{6F849508-E3E6-4799-98D7-F9F433808B41}" dt="2023-11-16T02:28:44.827" v="1340" actId="1076"/>
        <pc:sldMkLst>
          <pc:docMk/>
          <pc:sldMk cId="4082286109" sldId="296"/>
        </pc:sldMkLst>
        <pc:spChg chg="mod">
          <ac:chgData name="Satyam Mishra" userId="f6dfe80d30597fd6" providerId="LiveId" clId="{6F849508-E3E6-4799-98D7-F9F433808B41}" dt="2023-11-16T02:28:44.827" v="1340" actId="1076"/>
          <ac:spMkLst>
            <pc:docMk/>
            <pc:sldMk cId="4082286109" sldId="296"/>
            <ac:spMk id="2" creationId="{5F06AB45-EECC-440D-B3AD-6F329C441499}"/>
          </ac:spMkLst>
        </pc:spChg>
        <pc:spChg chg="del">
          <ac:chgData name="Satyam Mishra" userId="f6dfe80d30597fd6" providerId="LiveId" clId="{6F849508-E3E6-4799-98D7-F9F433808B41}" dt="2023-11-16T02:20:48.659" v="1279"/>
          <ac:spMkLst>
            <pc:docMk/>
            <pc:sldMk cId="4082286109" sldId="296"/>
            <ac:spMk id="3" creationId="{3989A7A2-97CA-547E-C941-4D3C1203EDEA}"/>
          </ac:spMkLst>
        </pc:spChg>
        <pc:picChg chg="add mod">
          <ac:chgData name="Satyam Mishra" userId="f6dfe80d30597fd6" providerId="LiveId" clId="{6F849508-E3E6-4799-98D7-F9F433808B41}" dt="2023-11-16T02:21:06.674" v="1283" actId="14100"/>
          <ac:picMkLst>
            <pc:docMk/>
            <pc:sldMk cId="4082286109" sldId="296"/>
            <ac:picMk id="4" creationId="{5E0A7727-0A1D-F2FC-CE4D-94C23BAA75B0}"/>
          </ac:picMkLst>
        </pc:picChg>
      </pc:sldChg>
      <pc:sldChg chg="addSp delSp modSp new mod">
        <pc:chgData name="Satyam Mishra" userId="f6dfe80d30597fd6" providerId="LiveId" clId="{6F849508-E3E6-4799-98D7-F9F433808B41}" dt="2023-11-16T02:28:34.132" v="1338" actId="1076"/>
        <pc:sldMkLst>
          <pc:docMk/>
          <pc:sldMk cId="3746144279" sldId="297"/>
        </pc:sldMkLst>
        <pc:spChg chg="mod">
          <ac:chgData name="Satyam Mishra" userId="f6dfe80d30597fd6" providerId="LiveId" clId="{6F849508-E3E6-4799-98D7-F9F433808B41}" dt="2023-11-16T02:28:34.132" v="1338" actId="1076"/>
          <ac:spMkLst>
            <pc:docMk/>
            <pc:sldMk cId="3746144279" sldId="297"/>
            <ac:spMk id="2" creationId="{3DF12197-9BF8-A0C7-4921-FBE194069250}"/>
          </ac:spMkLst>
        </pc:spChg>
        <pc:spChg chg="del">
          <ac:chgData name="Satyam Mishra" userId="f6dfe80d30597fd6" providerId="LiveId" clId="{6F849508-E3E6-4799-98D7-F9F433808B41}" dt="2023-11-16T02:27:37.563" v="1331"/>
          <ac:spMkLst>
            <pc:docMk/>
            <pc:sldMk cId="3746144279" sldId="297"/>
            <ac:spMk id="3" creationId="{46405F72-0C6B-A80E-40A5-487E49063B29}"/>
          </ac:spMkLst>
        </pc:spChg>
        <pc:picChg chg="add mod">
          <ac:chgData name="Satyam Mishra" userId="f6dfe80d30597fd6" providerId="LiveId" clId="{6F849508-E3E6-4799-98D7-F9F433808B41}" dt="2023-11-16T02:28:26.589" v="1337" actId="14100"/>
          <ac:picMkLst>
            <pc:docMk/>
            <pc:sldMk cId="3746144279" sldId="297"/>
            <ac:picMk id="4" creationId="{08682CAD-A8E9-662C-F0B1-03D40D941A9D}"/>
          </ac:picMkLst>
        </pc:picChg>
      </pc:sldChg>
      <pc:sldChg chg="modSp new mod">
        <pc:chgData name="Satyam Mishra" userId="f6dfe80d30597fd6" providerId="LiveId" clId="{6F849508-E3E6-4799-98D7-F9F433808B41}" dt="2023-11-16T02:35:56.080" v="1456" actId="20577"/>
        <pc:sldMkLst>
          <pc:docMk/>
          <pc:sldMk cId="213541727" sldId="298"/>
        </pc:sldMkLst>
        <pc:spChg chg="mod">
          <ac:chgData name="Satyam Mishra" userId="f6dfe80d30597fd6" providerId="LiveId" clId="{6F849508-E3E6-4799-98D7-F9F433808B41}" dt="2023-11-16T02:33:22.831" v="1415" actId="1076"/>
          <ac:spMkLst>
            <pc:docMk/>
            <pc:sldMk cId="213541727" sldId="298"/>
            <ac:spMk id="2" creationId="{E533C73B-E6AE-F27C-E353-F44FAFCCBA97}"/>
          </ac:spMkLst>
        </pc:spChg>
        <pc:spChg chg="mod">
          <ac:chgData name="Satyam Mishra" userId="f6dfe80d30597fd6" providerId="LiveId" clId="{6F849508-E3E6-4799-98D7-F9F433808B41}" dt="2023-11-16T02:35:56.080" v="1456" actId="20577"/>
          <ac:spMkLst>
            <pc:docMk/>
            <pc:sldMk cId="213541727" sldId="298"/>
            <ac:spMk id="3" creationId="{305EE90E-1563-1E11-87F5-46B417171500}"/>
          </ac:spMkLst>
        </pc:spChg>
      </pc:sldChg>
      <pc:sldChg chg="modSp new mod ord">
        <pc:chgData name="Satyam Mishra" userId="f6dfe80d30597fd6" providerId="LiveId" clId="{6F849508-E3E6-4799-98D7-F9F433808B41}" dt="2023-11-16T02:46:13.350" v="1544" actId="5793"/>
        <pc:sldMkLst>
          <pc:docMk/>
          <pc:sldMk cId="919303838" sldId="299"/>
        </pc:sldMkLst>
        <pc:spChg chg="mod">
          <ac:chgData name="Satyam Mishra" userId="f6dfe80d30597fd6" providerId="LiveId" clId="{6F849508-E3E6-4799-98D7-F9F433808B41}" dt="2023-11-16T02:45:00.655" v="1517" actId="1076"/>
          <ac:spMkLst>
            <pc:docMk/>
            <pc:sldMk cId="919303838" sldId="299"/>
            <ac:spMk id="2" creationId="{71106559-139F-3B7D-C2B4-1FDEA90E38C5}"/>
          </ac:spMkLst>
        </pc:spChg>
        <pc:spChg chg="mod">
          <ac:chgData name="Satyam Mishra" userId="f6dfe80d30597fd6" providerId="LiveId" clId="{6F849508-E3E6-4799-98D7-F9F433808B41}" dt="2023-11-16T02:46:13.350" v="1544" actId="5793"/>
          <ac:spMkLst>
            <pc:docMk/>
            <pc:sldMk cId="919303838" sldId="299"/>
            <ac:spMk id="3" creationId="{702005B6-526F-556F-1DC8-C44A8F8ECC01}"/>
          </ac:spMkLst>
        </pc:spChg>
      </pc:sldChg>
      <pc:sldChg chg="modSp new mod">
        <pc:chgData name="Satyam Mishra" userId="f6dfe80d30597fd6" providerId="LiveId" clId="{6F849508-E3E6-4799-98D7-F9F433808B41}" dt="2023-11-16T02:49:17.591" v="1585" actId="113"/>
        <pc:sldMkLst>
          <pc:docMk/>
          <pc:sldMk cId="1738107834" sldId="300"/>
        </pc:sldMkLst>
        <pc:spChg chg="mod">
          <ac:chgData name="Satyam Mishra" userId="f6dfe80d30597fd6" providerId="LiveId" clId="{6F849508-E3E6-4799-98D7-F9F433808B41}" dt="2023-11-16T02:49:17.591" v="1585" actId="113"/>
          <ac:spMkLst>
            <pc:docMk/>
            <pc:sldMk cId="1738107834" sldId="300"/>
            <ac:spMk id="2" creationId="{8C2819C2-5CD0-3F15-D4D1-EC57EEEE4B7F}"/>
          </ac:spMkLst>
        </pc:spChg>
        <pc:spChg chg="mod">
          <ac:chgData name="Satyam Mishra" userId="f6dfe80d30597fd6" providerId="LiveId" clId="{6F849508-E3E6-4799-98D7-F9F433808B41}" dt="2023-11-16T02:48:54.219" v="1583" actId="5793"/>
          <ac:spMkLst>
            <pc:docMk/>
            <pc:sldMk cId="1738107834" sldId="300"/>
            <ac:spMk id="3" creationId="{11799AB3-1D18-2C96-0CD6-729EE3E5A81B}"/>
          </ac:spMkLst>
        </pc:spChg>
      </pc:sldChg>
      <pc:sldChg chg="modSp new mod ord">
        <pc:chgData name="Satyam Mishra" userId="f6dfe80d30597fd6" providerId="LiveId" clId="{6F849508-E3E6-4799-98D7-F9F433808B41}" dt="2023-11-16T06:43:21.791" v="1770" actId="20577"/>
        <pc:sldMkLst>
          <pc:docMk/>
          <pc:sldMk cId="4098159800" sldId="301"/>
        </pc:sldMkLst>
        <pc:spChg chg="mod">
          <ac:chgData name="Satyam Mishra" userId="f6dfe80d30597fd6" providerId="LiveId" clId="{6F849508-E3E6-4799-98D7-F9F433808B41}" dt="2023-11-16T02:51:34.416" v="1607" actId="1076"/>
          <ac:spMkLst>
            <pc:docMk/>
            <pc:sldMk cId="4098159800" sldId="301"/>
            <ac:spMk id="2" creationId="{88C202C5-1B74-CA54-BE83-E7D0818707FB}"/>
          </ac:spMkLst>
        </pc:spChg>
        <pc:spChg chg="mod">
          <ac:chgData name="Satyam Mishra" userId="f6dfe80d30597fd6" providerId="LiveId" clId="{6F849508-E3E6-4799-98D7-F9F433808B41}" dt="2023-11-16T06:43:21.791" v="1770" actId="20577"/>
          <ac:spMkLst>
            <pc:docMk/>
            <pc:sldMk cId="4098159800" sldId="301"/>
            <ac:spMk id="3" creationId="{74AF5FE5-34FB-D472-BE78-1C3B9F730154}"/>
          </ac:spMkLst>
        </pc:spChg>
      </pc:sldChg>
      <pc:sldChg chg="addSp delSp modSp add mod">
        <pc:chgData name="Satyam Mishra" userId="f6dfe80d30597fd6" providerId="LiveId" clId="{6F849508-E3E6-4799-98D7-F9F433808B41}" dt="2023-11-16T02:54:34.806" v="1626" actId="14100"/>
        <pc:sldMkLst>
          <pc:docMk/>
          <pc:sldMk cId="3537649046" sldId="302"/>
        </pc:sldMkLst>
        <pc:spChg chg="add del mod">
          <ac:chgData name="Satyam Mishra" userId="f6dfe80d30597fd6" providerId="LiveId" clId="{6F849508-E3E6-4799-98D7-F9F433808B41}" dt="2023-11-16T02:54:12.923" v="1621"/>
          <ac:spMkLst>
            <pc:docMk/>
            <pc:sldMk cId="3537649046" sldId="302"/>
            <ac:spMk id="5" creationId="{9449A931-4CFF-AACE-4372-5A670582E47C}"/>
          </ac:spMkLst>
        </pc:spChg>
        <pc:picChg chg="del">
          <ac:chgData name="Satyam Mishra" userId="f6dfe80d30597fd6" providerId="LiveId" clId="{6F849508-E3E6-4799-98D7-F9F433808B41}" dt="2023-11-16T02:53:58.604" v="1620" actId="21"/>
          <ac:picMkLst>
            <pc:docMk/>
            <pc:sldMk cId="3537649046" sldId="302"/>
            <ac:picMk id="4" creationId="{830A8026-D326-9379-DF06-B6D1B323E1D4}"/>
          </ac:picMkLst>
        </pc:picChg>
        <pc:picChg chg="add mod">
          <ac:chgData name="Satyam Mishra" userId="f6dfe80d30597fd6" providerId="LiveId" clId="{6F849508-E3E6-4799-98D7-F9F433808B41}" dt="2023-11-16T02:54:34.806" v="1626" actId="14100"/>
          <ac:picMkLst>
            <pc:docMk/>
            <pc:sldMk cId="3537649046" sldId="302"/>
            <ac:picMk id="6" creationId="{73896675-30ED-DA14-84DE-9A186A3ED804}"/>
          </ac:picMkLst>
        </pc:picChg>
      </pc:sldChg>
      <pc:sldChg chg="modSp add mod">
        <pc:chgData name="Satyam Mishra" userId="f6dfe80d30597fd6" providerId="LiveId" clId="{6F849508-E3E6-4799-98D7-F9F433808B41}" dt="2023-11-16T02:59:13.018" v="1688" actId="20577"/>
        <pc:sldMkLst>
          <pc:docMk/>
          <pc:sldMk cId="3501548572" sldId="303"/>
        </pc:sldMkLst>
        <pc:spChg chg="mod">
          <ac:chgData name="Satyam Mishra" userId="f6dfe80d30597fd6" providerId="LiveId" clId="{6F849508-E3E6-4799-98D7-F9F433808B41}" dt="2023-11-16T02:59:13.018" v="1688" actId="20577"/>
          <ac:spMkLst>
            <pc:docMk/>
            <pc:sldMk cId="3501548572" sldId="303"/>
            <ac:spMk id="3" creationId="{ADCA8017-5DB8-ED7E-E375-4A6853C6ED12}"/>
          </ac:spMkLst>
        </pc:spChg>
      </pc:sldChg>
      <pc:sldChg chg="modSp add mod">
        <pc:chgData name="Satyam Mishra" userId="f6dfe80d30597fd6" providerId="LiveId" clId="{6F849508-E3E6-4799-98D7-F9F433808B41}" dt="2023-11-16T03:00:55.637" v="1705" actId="255"/>
        <pc:sldMkLst>
          <pc:docMk/>
          <pc:sldMk cId="1860772723" sldId="304"/>
        </pc:sldMkLst>
        <pc:spChg chg="mod">
          <ac:chgData name="Satyam Mishra" userId="f6dfe80d30597fd6" providerId="LiveId" clId="{6F849508-E3E6-4799-98D7-F9F433808B41}" dt="2023-11-16T03:00:55.637" v="1705" actId="255"/>
          <ac:spMkLst>
            <pc:docMk/>
            <pc:sldMk cId="1860772723" sldId="304"/>
            <ac:spMk id="3" creationId="{ADCA8017-5DB8-ED7E-E375-4A6853C6ED1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FC60C6-13FB-4912-B860-0EF4556D8BF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1D07367-65B5-4368-B213-46D46603DA08}">
      <dgm:prSet/>
      <dgm:spPr/>
      <dgm:t>
        <a:bodyPr/>
        <a:lstStyle/>
        <a:p>
          <a:r>
            <a:rPr lang="en-US" b="1" i="0" dirty="0"/>
            <a:t>Laptop Price Predictor </a:t>
          </a:r>
          <a:br>
            <a:rPr lang="en-US" b="1" i="0" dirty="0"/>
          </a:br>
          <a:r>
            <a:rPr lang="en-US" b="1" i="0" dirty="0"/>
            <a:t>using Machine Learning</a:t>
          </a:r>
          <a:endParaRPr lang="en-IN" dirty="0"/>
        </a:p>
      </dgm:t>
    </dgm:pt>
    <dgm:pt modelId="{74062A87-5C76-4079-B221-5606394AB23F}" type="parTrans" cxnId="{42E44DA4-F2CE-49AF-9517-B636F90F0364}">
      <dgm:prSet/>
      <dgm:spPr/>
      <dgm:t>
        <a:bodyPr/>
        <a:lstStyle/>
        <a:p>
          <a:endParaRPr lang="en-IN"/>
        </a:p>
      </dgm:t>
    </dgm:pt>
    <dgm:pt modelId="{ADE14A22-AFE3-4FBC-B965-FF95CC25A9FA}" type="sibTrans" cxnId="{42E44DA4-F2CE-49AF-9517-B636F90F0364}">
      <dgm:prSet/>
      <dgm:spPr/>
      <dgm:t>
        <a:bodyPr/>
        <a:lstStyle/>
        <a:p>
          <a:endParaRPr lang="en-IN"/>
        </a:p>
      </dgm:t>
    </dgm:pt>
    <dgm:pt modelId="{A393BF4D-CD53-47D1-802D-C0669623E80A}" type="pres">
      <dgm:prSet presAssocID="{F5FC60C6-13FB-4912-B860-0EF4556D8BF1}" presName="linear" presStyleCnt="0">
        <dgm:presLayoutVars>
          <dgm:animLvl val="lvl"/>
          <dgm:resizeHandles val="exact"/>
        </dgm:presLayoutVars>
      </dgm:prSet>
      <dgm:spPr/>
    </dgm:pt>
    <dgm:pt modelId="{25959699-432F-4242-8AE3-D366A3DCA53A}" type="pres">
      <dgm:prSet presAssocID="{21D07367-65B5-4368-B213-46D46603DA08}" presName="parentText" presStyleLbl="node1" presStyleIdx="0" presStyleCnt="1">
        <dgm:presLayoutVars>
          <dgm:chMax val="0"/>
          <dgm:bulletEnabled val="1"/>
        </dgm:presLayoutVars>
      </dgm:prSet>
      <dgm:spPr/>
    </dgm:pt>
  </dgm:ptLst>
  <dgm:cxnLst>
    <dgm:cxn modelId="{9503D245-4315-44EE-A436-FFD609A711AD}" type="presOf" srcId="{F5FC60C6-13FB-4912-B860-0EF4556D8BF1}" destId="{A393BF4D-CD53-47D1-802D-C0669623E80A}" srcOrd="0" destOrd="0" presId="urn:microsoft.com/office/officeart/2005/8/layout/vList2"/>
    <dgm:cxn modelId="{7B31F09E-406E-4350-B19F-C757E49566E8}" type="presOf" srcId="{21D07367-65B5-4368-B213-46D46603DA08}" destId="{25959699-432F-4242-8AE3-D366A3DCA53A}" srcOrd="0" destOrd="0" presId="urn:microsoft.com/office/officeart/2005/8/layout/vList2"/>
    <dgm:cxn modelId="{42E44DA4-F2CE-49AF-9517-B636F90F0364}" srcId="{F5FC60C6-13FB-4912-B860-0EF4556D8BF1}" destId="{21D07367-65B5-4368-B213-46D46603DA08}" srcOrd="0" destOrd="0" parTransId="{74062A87-5C76-4079-B221-5606394AB23F}" sibTransId="{ADE14A22-AFE3-4FBC-B965-FF95CC25A9FA}"/>
    <dgm:cxn modelId="{DAE005D6-20BD-4C8D-8A71-DE8422CF8782}" type="presParOf" srcId="{A393BF4D-CD53-47D1-802D-C0669623E80A}" destId="{25959699-432F-4242-8AE3-D366A3DCA5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776B9B-CF9B-4361-AC84-ACD5F18E09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FD53457-2D0B-485F-B64B-162235CFF9C8}">
      <dgm:prSet/>
      <dgm:spPr/>
      <dgm:t>
        <a:bodyPr/>
        <a:lstStyle/>
        <a:p>
          <a:r>
            <a:rPr lang="en-IN" b="0" i="0" dirty="0"/>
            <a:t>By </a:t>
          </a:r>
          <a:r>
            <a:rPr lang="en-IN" b="0" i="0"/>
            <a:t>Satyam Mishra</a:t>
          </a:r>
          <a:endParaRPr lang="en-IN" dirty="0"/>
        </a:p>
      </dgm:t>
    </dgm:pt>
    <dgm:pt modelId="{37F8FEBE-177B-41F6-86D3-2C846B4CB480}" type="parTrans" cxnId="{7712182A-4D56-4E11-9599-33FED98A0FCD}">
      <dgm:prSet/>
      <dgm:spPr/>
      <dgm:t>
        <a:bodyPr/>
        <a:lstStyle/>
        <a:p>
          <a:endParaRPr lang="en-IN"/>
        </a:p>
      </dgm:t>
    </dgm:pt>
    <dgm:pt modelId="{54801CA9-0D67-4E38-A7FD-C94AE5691314}" type="sibTrans" cxnId="{7712182A-4D56-4E11-9599-33FED98A0FCD}">
      <dgm:prSet/>
      <dgm:spPr/>
      <dgm:t>
        <a:bodyPr/>
        <a:lstStyle/>
        <a:p>
          <a:endParaRPr lang="en-IN"/>
        </a:p>
      </dgm:t>
    </dgm:pt>
    <dgm:pt modelId="{DF737020-7BB8-40E1-90CB-7D480FBA13AE}" type="pres">
      <dgm:prSet presAssocID="{C5776B9B-CF9B-4361-AC84-ACD5F18E0949}" presName="linear" presStyleCnt="0">
        <dgm:presLayoutVars>
          <dgm:animLvl val="lvl"/>
          <dgm:resizeHandles val="exact"/>
        </dgm:presLayoutVars>
      </dgm:prSet>
      <dgm:spPr/>
    </dgm:pt>
    <dgm:pt modelId="{40EDD53D-46A1-4734-80C2-FE244E555F7F}" type="pres">
      <dgm:prSet presAssocID="{6FD53457-2D0B-485F-B64B-162235CFF9C8}" presName="parentText" presStyleLbl="node1" presStyleIdx="0" presStyleCnt="1">
        <dgm:presLayoutVars>
          <dgm:chMax val="0"/>
          <dgm:bulletEnabled val="1"/>
        </dgm:presLayoutVars>
      </dgm:prSet>
      <dgm:spPr/>
    </dgm:pt>
  </dgm:ptLst>
  <dgm:cxnLst>
    <dgm:cxn modelId="{860C3A02-FEB7-4C8A-83BE-286E7AC770BA}" type="presOf" srcId="{6FD53457-2D0B-485F-B64B-162235CFF9C8}" destId="{40EDD53D-46A1-4734-80C2-FE244E555F7F}" srcOrd="0" destOrd="0" presId="urn:microsoft.com/office/officeart/2005/8/layout/vList2"/>
    <dgm:cxn modelId="{7712182A-4D56-4E11-9599-33FED98A0FCD}" srcId="{C5776B9B-CF9B-4361-AC84-ACD5F18E0949}" destId="{6FD53457-2D0B-485F-B64B-162235CFF9C8}" srcOrd="0" destOrd="0" parTransId="{37F8FEBE-177B-41F6-86D3-2C846B4CB480}" sibTransId="{54801CA9-0D67-4E38-A7FD-C94AE5691314}"/>
    <dgm:cxn modelId="{337E8FEF-342E-4C48-8DE6-BFA33F1CCDC7}" type="presOf" srcId="{C5776B9B-CF9B-4361-AC84-ACD5F18E0949}" destId="{DF737020-7BB8-40E1-90CB-7D480FBA13AE}" srcOrd="0" destOrd="0" presId="urn:microsoft.com/office/officeart/2005/8/layout/vList2"/>
    <dgm:cxn modelId="{58BCCFA8-AED0-490B-88B6-8031FE148452}" type="presParOf" srcId="{DF737020-7BB8-40E1-90CB-7D480FBA13AE}" destId="{40EDD53D-46A1-4734-80C2-FE244E555F7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0DB875-8F01-41B2-80E7-CEE22D47AA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76977C3-A0D5-4802-B00C-783A7C51D894}">
      <dgm:prSet/>
      <dgm:spPr/>
      <dgm:t>
        <a:bodyPr/>
        <a:lstStyle/>
        <a:p>
          <a:r>
            <a:rPr lang="en-IN" b="1" i="0" dirty="0"/>
            <a:t>1. INTRODUCTION</a:t>
          </a:r>
          <a:endParaRPr lang="en-IN" dirty="0"/>
        </a:p>
      </dgm:t>
    </dgm:pt>
    <dgm:pt modelId="{04B0787F-216E-4F50-86D0-66926DD458DD}" type="parTrans" cxnId="{B474C042-1BC3-4DA4-A341-AA85313E3F0D}">
      <dgm:prSet/>
      <dgm:spPr/>
      <dgm:t>
        <a:bodyPr/>
        <a:lstStyle/>
        <a:p>
          <a:endParaRPr lang="en-IN"/>
        </a:p>
      </dgm:t>
    </dgm:pt>
    <dgm:pt modelId="{3B8E6BE5-B591-499E-B2DB-A988B6DD1DC2}" type="sibTrans" cxnId="{B474C042-1BC3-4DA4-A341-AA85313E3F0D}">
      <dgm:prSet/>
      <dgm:spPr/>
      <dgm:t>
        <a:bodyPr/>
        <a:lstStyle/>
        <a:p>
          <a:endParaRPr lang="en-IN"/>
        </a:p>
      </dgm:t>
    </dgm:pt>
    <dgm:pt modelId="{2EE7EE87-014E-4E17-8526-CECAAB1EA370}">
      <dgm:prSet/>
      <dgm:spPr/>
      <dgm:t>
        <a:bodyPr/>
        <a:lstStyle/>
        <a:p>
          <a:r>
            <a:rPr lang="en-IN" b="1" i="0" dirty="0"/>
            <a:t>2. LITERATURE SURVEY </a:t>
          </a:r>
          <a:endParaRPr lang="en-IN" dirty="0"/>
        </a:p>
      </dgm:t>
    </dgm:pt>
    <dgm:pt modelId="{327EECA7-64F8-4117-900C-9FD73B648CB7}" type="parTrans" cxnId="{FA98EC75-2FC0-4793-8D20-0031DC2B3073}">
      <dgm:prSet/>
      <dgm:spPr/>
      <dgm:t>
        <a:bodyPr/>
        <a:lstStyle/>
        <a:p>
          <a:endParaRPr lang="en-IN"/>
        </a:p>
      </dgm:t>
    </dgm:pt>
    <dgm:pt modelId="{9CC4C6F9-53A4-4DEE-8CCA-C3680B37994E}" type="sibTrans" cxnId="{FA98EC75-2FC0-4793-8D20-0031DC2B3073}">
      <dgm:prSet/>
      <dgm:spPr/>
      <dgm:t>
        <a:bodyPr/>
        <a:lstStyle/>
        <a:p>
          <a:endParaRPr lang="en-IN"/>
        </a:p>
      </dgm:t>
    </dgm:pt>
    <dgm:pt modelId="{E56DC2CE-BB84-4019-AFF0-DB99BF78F541}">
      <dgm:prSet/>
      <dgm:spPr/>
      <dgm:t>
        <a:bodyPr/>
        <a:lstStyle/>
        <a:p>
          <a:r>
            <a:rPr lang="en-IN" b="1" i="0" dirty="0"/>
            <a:t>3. SYSTEM DESIGN </a:t>
          </a:r>
          <a:endParaRPr lang="en-IN" dirty="0"/>
        </a:p>
      </dgm:t>
    </dgm:pt>
    <dgm:pt modelId="{74FE4FBD-A58B-4152-9601-27E221653EBB}" type="parTrans" cxnId="{6B09E04F-E027-4435-91C0-7BDD63413C82}">
      <dgm:prSet/>
      <dgm:spPr/>
      <dgm:t>
        <a:bodyPr/>
        <a:lstStyle/>
        <a:p>
          <a:endParaRPr lang="en-IN"/>
        </a:p>
      </dgm:t>
    </dgm:pt>
    <dgm:pt modelId="{A27E307D-7146-41C2-9B45-CC6A869D9200}" type="sibTrans" cxnId="{6B09E04F-E027-4435-91C0-7BDD63413C82}">
      <dgm:prSet/>
      <dgm:spPr/>
      <dgm:t>
        <a:bodyPr/>
        <a:lstStyle/>
        <a:p>
          <a:endParaRPr lang="en-IN"/>
        </a:p>
      </dgm:t>
    </dgm:pt>
    <dgm:pt modelId="{A9A12288-7ED1-4F84-A25D-7B1C17571493}">
      <dgm:prSet/>
      <dgm:spPr/>
      <dgm:t>
        <a:bodyPr/>
        <a:lstStyle/>
        <a:p>
          <a:r>
            <a:rPr lang="en-IN" b="1" i="0" dirty="0"/>
            <a:t>4. IMPLEMENTATION AND DESIGN ANALYSIS</a:t>
          </a:r>
          <a:endParaRPr lang="en-IN" dirty="0"/>
        </a:p>
      </dgm:t>
    </dgm:pt>
    <dgm:pt modelId="{8D0EA159-8377-4708-914F-17DFDC68C9B6}" type="parTrans" cxnId="{6C613432-18CE-4FBF-8298-5015BECEDDA8}">
      <dgm:prSet/>
      <dgm:spPr/>
      <dgm:t>
        <a:bodyPr/>
        <a:lstStyle/>
        <a:p>
          <a:endParaRPr lang="en-IN"/>
        </a:p>
      </dgm:t>
    </dgm:pt>
    <dgm:pt modelId="{3F530CEA-BB4D-4762-8660-8D426E2D23E9}" type="sibTrans" cxnId="{6C613432-18CE-4FBF-8298-5015BECEDDA8}">
      <dgm:prSet/>
      <dgm:spPr/>
      <dgm:t>
        <a:bodyPr/>
        <a:lstStyle/>
        <a:p>
          <a:endParaRPr lang="en-IN"/>
        </a:p>
      </dgm:t>
    </dgm:pt>
    <dgm:pt modelId="{FE567D15-37BD-4C2D-9BE6-F06C4EC887B3}">
      <dgm:prSet/>
      <dgm:spPr/>
      <dgm:t>
        <a:bodyPr/>
        <a:lstStyle/>
        <a:p>
          <a:r>
            <a:rPr lang="en-IN" b="1" i="0" dirty="0"/>
            <a:t>5. PERFORMANCE CHECK</a:t>
          </a:r>
          <a:endParaRPr lang="en-IN" dirty="0"/>
        </a:p>
      </dgm:t>
    </dgm:pt>
    <dgm:pt modelId="{A7908F5F-A9F1-4158-9FE5-BF84070DD971}" type="parTrans" cxnId="{0DC561AF-3B42-442B-8D4A-656D13A5A608}">
      <dgm:prSet/>
      <dgm:spPr/>
      <dgm:t>
        <a:bodyPr/>
        <a:lstStyle/>
        <a:p>
          <a:endParaRPr lang="en-IN"/>
        </a:p>
      </dgm:t>
    </dgm:pt>
    <dgm:pt modelId="{9A3E312A-046A-4D1B-970B-390F5C106546}" type="sibTrans" cxnId="{0DC561AF-3B42-442B-8D4A-656D13A5A608}">
      <dgm:prSet/>
      <dgm:spPr/>
      <dgm:t>
        <a:bodyPr/>
        <a:lstStyle/>
        <a:p>
          <a:endParaRPr lang="en-IN"/>
        </a:p>
      </dgm:t>
    </dgm:pt>
    <dgm:pt modelId="{48D2E2EC-77D5-4F62-A3CF-926944055394}">
      <dgm:prSet/>
      <dgm:spPr/>
      <dgm:t>
        <a:bodyPr/>
        <a:lstStyle/>
        <a:p>
          <a:r>
            <a:rPr lang="en-IN" b="1" i="0" dirty="0"/>
            <a:t>6.FUTURE WORK </a:t>
          </a:r>
          <a:endParaRPr lang="en-IN" dirty="0"/>
        </a:p>
      </dgm:t>
    </dgm:pt>
    <dgm:pt modelId="{60323A24-8FD6-4ACD-9CD4-F6EDE2902747}" type="parTrans" cxnId="{33B012B7-8EBF-4594-B3F8-EF2B21921F09}">
      <dgm:prSet/>
      <dgm:spPr/>
      <dgm:t>
        <a:bodyPr/>
        <a:lstStyle/>
        <a:p>
          <a:endParaRPr lang="en-IN"/>
        </a:p>
      </dgm:t>
    </dgm:pt>
    <dgm:pt modelId="{29B9D14F-84F1-47E1-8D6D-290235B6700D}" type="sibTrans" cxnId="{33B012B7-8EBF-4594-B3F8-EF2B21921F09}">
      <dgm:prSet/>
      <dgm:spPr/>
      <dgm:t>
        <a:bodyPr/>
        <a:lstStyle/>
        <a:p>
          <a:endParaRPr lang="en-IN"/>
        </a:p>
      </dgm:t>
    </dgm:pt>
    <dgm:pt modelId="{9890C6D4-5C4F-4429-AB5B-CBFB7D1BC304}">
      <dgm:prSet/>
      <dgm:spPr/>
      <dgm:t>
        <a:bodyPr/>
        <a:lstStyle/>
        <a:p>
          <a:r>
            <a:rPr lang="en-IN" b="1" i="0" dirty="0"/>
            <a:t>7.CONCLUSION</a:t>
          </a:r>
          <a:endParaRPr lang="en-IN" dirty="0"/>
        </a:p>
      </dgm:t>
    </dgm:pt>
    <dgm:pt modelId="{01382CF8-3AB2-4931-8996-1801C8FC9915}" type="parTrans" cxnId="{8CB6CF17-095A-4AD0-948F-57FB6D602CD4}">
      <dgm:prSet/>
      <dgm:spPr/>
      <dgm:t>
        <a:bodyPr/>
        <a:lstStyle/>
        <a:p>
          <a:endParaRPr lang="en-IN"/>
        </a:p>
      </dgm:t>
    </dgm:pt>
    <dgm:pt modelId="{42B5CE08-55D8-4D7F-B490-8559966FE565}" type="sibTrans" cxnId="{8CB6CF17-095A-4AD0-948F-57FB6D602CD4}">
      <dgm:prSet/>
      <dgm:spPr/>
      <dgm:t>
        <a:bodyPr/>
        <a:lstStyle/>
        <a:p>
          <a:endParaRPr lang="en-IN"/>
        </a:p>
      </dgm:t>
    </dgm:pt>
    <dgm:pt modelId="{7EECDDD6-5FCA-4FB9-9956-0EDD9904F8AD}" type="pres">
      <dgm:prSet presAssocID="{030DB875-8F01-41B2-80E7-CEE22D47AA0C}" presName="linear" presStyleCnt="0">
        <dgm:presLayoutVars>
          <dgm:animLvl val="lvl"/>
          <dgm:resizeHandles val="exact"/>
        </dgm:presLayoutVars>
      </dgm:prSet>
      <dgm:spPr/>
    </dgm:pt>
    <dgm:pt modelId="{24904CAE-DA61-427C-B386-0608628E22C1}" type="pres">
      <dgm:prSet presAssocID="{776977C3-A0D5-4802-B00C-783A7C51D894}" presName="parentText" presStyleLbl="node1" presStyleIdx="0" presStyleCnt="7">
        <dgm:presLayoutVars>
          <dgm:chMax val="0"/>
          <dgm:bulletEnabled val="1"/>
        </dgm:presLayoutVars>
      </dgm:prSet>
      <dgm:spPr/>
    </dgm:pt>
    <dgm:pt modelId="{A3C837BA-9D49-4FD1-814A-E84B6EFB17C2}" type="pres">
      <dgm:prSet presAssocID="{3B8E6BE5-B591-499E-B2DB-A988B6DD1DC2}" presName="spacer" presStyleCnt="0"/>
      <dgm:spPr/>
    </dgm:pt>
    <dgm:pt modelId="{3D15570F-AE61-4651-977B-DDFE13BF3FDF}" type="pres">
      <dgm:prSet presAssocID="{2EE7EE87-014E-4E17-8526-CECAAB1EA370}" presName="parentText" presStyleLbl="node1" presStyleIdx="1" presStyleCnt="7">
        <dgm:presLayoutVars>
          <dgm:chMax val="0"/>
          <dgm:bulletEnabled val="1"/>
        </dgm:presLayoutVars>
      </dgm:prSet>
      <dgm:spPr/>
    </dgm:pt>
    <dgm:pt modelId="{118C5AB8-8C7A-471D-83A6-0565F0420356}" type="pres">
      <dgm:prSet presAssocID="{9CC4C6F9-53A4-4DEE-8CCA-C3680B37994E}" presName="spacer" presStyleCnt="0"/>
      <dgm:spPr/>
    </dgm:pt>
    <dgm:pt modelId="{09AA1F75-E15E-4B18-B5BD-7810EDA7E389}" type="pres">
      <dgm:prSet presAssocID="{E56DC2CE-BB84-4019-AFF0-DB99BF78F541}" presName="parentText" presStyleLbl="node1" presStyleIdx="2" presStyleCnt="7">
        <dgm:presLayoutVars>
          <dgm:chMax val="0"/>
          <dgm:bulletEnabled val="1"/>
        </dgm:presLayoutVars>
      </dgm:prSet>
      <dgm:spPr/>
    </dgm:pt>
    <dgm:pt modelId="{03220D4E-7DFA-4899-890D-828E8DA7C4D0}" type="pres">
      <dgm:prSet presAssocID="{A27E307D-7146-41C2-9B45-CC6A869D9200}" presName="spacer" presStyleCnt="0"/>
      <dgm:spPr/>
    </dgm:pt>
    <dgm:pt modelId="{B990B426-C120-41DE-A869-9CBEAAEB589A}" type="pres">
      <dgm:prSet presAssocID="{A9A12288-7ED1-4F84-A25D-7B1C17571493}" presName="parentText" presStyleLbl="node1" presStyleIdx="3" presStyleCnt="7">
        <dgm:presLayoutVars>
          <dgm:chMax val="0"/>
          <dgm:bulletEnabled val="1"/>
        </dgm:presLayoutVars>
      </dgm:prSet>
      <dgm:spPr/>
    </dgm:pt>
    <dgm:pt modelId="{59C7BE77-ACA4-4280-BDBD-248F7C237B60}" type="pres">
      <dgm:prSet presAssocID="{3F530CEA-BB4D-4762-8660-8D426E2D23E9}" presName="spacer" presStyleCnt="0"/>
      <dgm:spPr/>
    </dgm:pt>
    <dgm:pt modelId="{F1700480-2108-466D-B6B4-F6A692024C9E}" type="pres">
      <dgm:prSet presAssocID="{FE567D15-37BD-4C2D-9BE6-F06C4EC887B3}" presName="parentText" presStyleLbl="node1" presStyleIdx="4" presStyleCnt="7">
        <dgm:presLayoutVars>
          <dgm:chMax val="0"/>
          <dgm:bulletEnabled val="1"/>
        </dgm:presLayoutVars>
      </dgm:prSet>
      <dgm:spPr/>
    </dgm:pt>
    <dgm:pt modelId="{86116D0D-498A-4FCE-8073-E386E08DF127}" type="pres">
      <dgm:prSet presAssocID="{9A3E312A-046A-4D1B-970B-390F5C106546}" presName="spacer" presStyleCnt="0"/>
      <dgm:spPr/>
    </dgm:pt>
    <dgm:pt modelId="{1613330F-1CA2-41FA-8FF5-37B3409F4463}" type="pres">
      <dgm:prSet presAssocID="{48D2E2EC-77D5-4F62-A3CF-926944055394}" presName="parentText" presStyleLbl="node1" presStyleIdx="5" presStyleCnt="7">
        <dgm:presLayoutVars>
          <dgm:chMax val="0"/>
          <dgm:bulletEnabled val="1"/>
        </dgm:presLayoutVars>
      </dgm:prSet>
      <dgm:spPr/>
    </dgm:pt>
    <dgm:pt modelId="{4303B173-A691-433A-95FE-89FC158F03B0}" type="pres">
      <dgm:prSet presAssocID="{29B9D14F-84F1-47E1-8D6D-290235B6700D}" presName="spacer" presStyleCnt="0"/>
      <dgm:spPr/>
    </dgm:pt>
    <dgm:pt modelId="{F59EF5A0-10A6-4149-AFAE-63B99106ADA0}" type="pres">
      <dgm:prSet presAssocID="{9890C6D4-5C4F-4429-AB5B-CBFB7D1BC304}" presName="parentText" presStyleLbl="node1" presStyleIdx="6" presStyleCnt="7">
        <dgm:presLayoutVars>
          <dgm:chMax val="0"/>
          <dgm:bulletEnabled val="1"/>
        </dgm:presLayoutVars>
      </dgm:prSet>
      <dgm:spPr/>
    </dgm:pt>
  </dgm:ptLst>
  <dgm:cxnLst>
    <dgm:cxn modelId="{8CB6CF17-095A-4AD0-948F-57FB6D602CD4}" srcId="{030DB875-8F01-41B2-80E7-CEE22D47AA0C}" destId="{9890C6D4-5C4F-4429-AB5B-CBFB7D1BC304}" srcOrd="6" destOrd="0" parTransId="{01382CF8-3AB2-4931-8996-1801C8FC9915}" sibTransId="{42B5CE08-55D8-4D7F-B490-8559966FE565}"/>
    <dgm:cxn modelId="{6C613432-18CE-4FBF-8298-5015BECEDDA8}" srcId="{030DB875-8F01-41B2-80E7-CEE22D47AA0C}" destId="{A9A12288-7ED1-4F84-A25D-7B1C17571493}" srcOrd="3" destOrd="0" parTransId="{8D0EA159-8377-4708-914F-17DFDC68C9B6}" sibTransId="{3F530CEA-BB4D-4762-8660-8D426E2D23E9}"/>
    <dgm:cxn modelId="{B474C042-1BC3-4DA4-A341-AA85313E3F0D}" srcId="{030DB875-8F01-41B2-80E7-CEE22D47AA0C}" destId="{776977C3-A0D5-4802-B00C-783A7C51D894}" srcOrd="0" destOrd="0" parTransId="{04B0787F-216E-4F50-86D0-66926DD458DD}" sibTransId="{3B8E6BE5-B591-499E-B2DB-A988B6DD1DC2}"/>
    <dgm:cxn modelId="{79825049-5063-401C-9A44-84FC71709826}" type="presOf" srcId="{E56DC2CE-BB84-4019-AFF0-DB99BF78F541}" destId="{09AA1F75-E15E-4B18-B5BD-7810EDA7E389}" srcOrd="0" destOrd="0" presId="urn:microsoft.com/office/officeart/2005/8/layout/vList2"/>
    <dgm:cxn modelId="{F9E6CF6C-8890-43A5-9BAE-279B0D112BBD}" type="presOf" srcId="{776977C3-A0D5-4802-B00C-783A7C51D894}" destId="{24904CAE-DA61-427C-B386-0608628E22C1}" srcOrd="0" destOrd="0" presId="urn:microsoft.com/office/officeart/2005/8/layout/vList2"/>
    <dgm:cxn modelId="{10F93F6D-3988-4A93-B01F-247188213DDD}" type="presOf" srcId="{48D2E2EC-77D5-4F62-A3CF-926944055394}" destId="{1613330F-1CA2-41FA-8FF5-37B3409F4463}" srcOrd="0" destOrd="0" presId="urn:microsoft.com/office/officeart/2005/8/layout/vList2"/>
    <dgm:cxn modelId="{6B09E04F-E027-4435-91C0-7BDD63413C82}" srcId="{030DB875-8F01-41B2-80E7-CEE22D47AA0C}" destId="{E56DC2CE-BB84-4019-AFF0-DB99BF78F541}" srcOrd="2" destOrd="0" parTransId="{74FE4FBD-A58B-4152-9601-27E221653EBB}" sibTransId="{A27E307D-7146-41C2-9B45-CC6A869D9200}"/>
    <dgm:cxn modelId="{BA006255-D4CF-48BF-8311-235C7E2D579E}" type="presOf" srcId="{030DB875-8F01-41B2-80E7-CEE22D47AA0C}" destId="{7EECDDD6-5FCA-4FB9-9956-0EDD9904F8AD}" srcOrd="0" destOrd="0" presId="urn:microsoft.com/office/officeart/2005/8/layout/vList2"/>
    <dgm:cxn modelId="{C6316755-1740-4E63-9BDD-2FB60A846774}" type="presOf" srcId="{9890C6D4-5C4F-4429-AB5B-CBFB7D1BC304}" destId="{F59EF5A0-10A6-4149-AFAE-63B99106ADA0}" srcOrd="0" destOrd="0" presId="urn:microsoft.com/office/officeart/2005/8/layout/vList2"/>
    <dgm:cxn modelId="{FA98EC75-2FC0-4793-8D20-0031DC2B3073}" srcId="{030DB875-8F01-41B2-80E7-CEE22D47AA0C}" destId="{2EE7EE87-014E-4E17-8526-CECAAB1EA370}" srcOrd="1" destOrd="0" parTransId="{327EECA7-64F8-4117-900C-9FD73B648CB7}" sibTransId="{9CC4C6F9-53A4-4DEE-8CCA-C3680B37994E}"/>
    <dgm:cxn modelId="{30D4749E-CECA-45A2-9829-60A8F087B12A}" type="presOf" srcId="{A9A12288-7ED1-4F84-A25D-7B1C17571493}" destId="{B990B426-C120-41DE-A869-9CBEAAEB589A}" srcOrd="0" destOrd="0" presId="urn:microsoft.com/office/officeart/2005/8/layout/vList2"/>
    <dgm:cxn modelId="{0DC561AF-3B42-442B-8D4A-656D13A5A608}" srcId="{030DB875-8F01-41B2-80E7-CEE22D47AA0C}" destId="{FE567D15-37BD-4C2D-9BE6-F06C4EC887B3}" srcOrd="4" destOrd="0" parTransId="{A7908F5F-A9F1-4158-9FE5-BF84070DD971}" sibTransId="{9A3E312A-046A-4D1B-970B-390F5C106546}"/>
    <dgm:cxn modelId="{33B012B7-8EBF-4594-B3F8-EF2B21921F09}" srcId="{030DB875-8F01-41B2-80E7-CEE22D47AA0C}" destId="{48D2E2EC-77D5-4F62-A3CF-926944055394}" srcOrd="5" destOrd="0" parTransId="{60323A24-8FD6-4ACD-9CD4-F6EDE2902747}" sibTransId="{29B9D14F-84F1-47E1-8D6D-290235B6700D}"/>
    <dgm:cxn modelId="{122EACF9-64B4-4726-ADC0-F3A5E3838020}" type="presOf" srcId="{FE567D15-37BD-4C2D-9BE6-F06C4EC887B3}" destId="{F1700480-2108-466D-B6B4-F6A692024C9E}" srcOrd="0" destOrd="0" presId="urn:microsoft.com/office/officeart/2005/8/layout/vList2"/>
    <dgm:cxn modelId="{F9F8C6FF-A1FD-4ABA-8A78-9294F24F4080}" type="presOf" srcId="{2EE7EE87-014E-4E17-8526-CECAAB1EA370}" destId="{3D15570F-AE61-4651-977B-DDFE13BF3FDF}" srcOrd="0" destOrd="0" presId="urn:microsoft.com/office/officeart/2005/8/layout/vList2"/>
    <dgm:cxn modelId="{CCE74C43-8EFC-4072-A7D0-D178894579E8}" type="presParOf" srcId="{7EECDDD6-5FCA-4FB9-9956-0EDD9904F8AD}" destId="{24904CAE-DA61-427C-B386-0608628E22C1}" srcOrd="0" destOrd="0" presId="urn:microsoft.com/office/officeart/2005/8/layout/vList2"/>
    <dgm:cxn modelId="{7E9C6771-B446-4437-899A-A8B0C1E601DA}" type="presParOf" srcId="{7EECDDD6-5FCA-4FB9-9956-0EDD9904F8AD}" destId="{A3C837BA-9D49-4FD1-814A-E84B6EFB17C2}" srcOrd="1" destOrd="0" presId="urn:microsoft.com/office/officeart/2005/8/layout/vList2"/>
    <dgm:cxn modelId="{A49CD640-1C77-4378-99DF-710052F375D2}" type="presParOf" srcId="{7EECDDD6-5FCA-4FB9-9956-0EDD9904F8AD}" destId="{3D15570F-AE61-4651-977B-DDFE13BF3FDF}" srcOrd="2" destOrd="0" presId="urn:microsoft.com/office/officeart/2005/8/layout/vList2"/>
    <dgm:cxn modelId="{1CCDFA57-A0CE-43B9-AB12-B0A89945C5F0}" type="presParOf" srcId="{7EECDDD6-5FCA-4FB9-9956-0EDD9904F8AD}" destId="{118C5AB8-8C7A-471D-83A6-0565F0420356}" srcOrd="3" destOrd="0" presId="urn:microsoft.com/office/officeart/2005/8/layout/vList2"/>
    <dgm:cxn modelId="{8001719C-7D6B-42B8-BF37-C1FDCB7B695E}" type="presParOf" srcId="{7EECDDD6-5FCA-4FB9-9956-0EDD9904F8AD}" destId="{09AA1F75-E15E-4B18-B5BD-7810EDA7E389}" srcOrd="4" destOrd="0" presId="urn:microsoft.com/office/officeart/2005/8/layout/vList2"/>
    <dgm:cxn modelId="{A0BDBA26-B06E-423C-BF30-3CBB6A713927}" type="presParOf" srcId="{7EECDDD6-5FCA-4FB9-9956-0EDD9904F8AD}" destId="{03220D4E-7DFA-4899-890D-828E8DA7C4D0}" srcOrd="5" destOrd="0" presId="urn:microsoft.com/office/officeart/2005/8/layout/vList2"/>
    <dgm:cxn modelId="{0945F784-744F-448F-B9A9-E3CE82CE794F}" type="presParOf" srcId="{7EECDDD6-5FCA-4FB9-9956-0EDD9904F8AD}" destId="{B990B426-C120-41DE-A869-9CBEAAEB589A}" srcOrd="6" destOrd="0" presId="urn:microsoft.com/office/officeart/2005/8/layout/vList2"/>
    <dgm:cxn modelId="{B03905F2-9800-4BFD-B336-594986B5C7AB}" type="presParOf" srcId="{7EECDDD6-5FCA-4FB9-9956-0EDD9904F8AD}" destId="{59C7BE77-ACA4-4280-BDBD-248F7C237B60}" srcOrd="7" destOrd="0" presId="urn:microsoft.com/office/officeart/2005/8/layout/vList2"/>
    <dgm:cxn modelId="{4F38FC3F-CAA5-472C-912C-4DA22CAC85C6}" type="presParOf" srcId="{7EECDDD6-5FCA-4FB9-9956-0EDD9904F8AD}" destId="{F1700480-2108-466D-B6B4-F6A692024C9E}" srcOrd="8" destOrd="0" presId="urn:microsoft.com/office/officeart/2005/8/layout/vList2"/>
    <dgm:cxn modelId="{C58EEE83-AA4F-48B9-A115-0D540F5C2031}" type="presParOf" srcId="{7EECDDD6-5FCA-4FB9-9956-0EDD9904F8AD}" destId="{86116D0D-498A-4FCE-8073-E386E08DF127}" srcOrd="9" destOrd="0" presId="urn:microsoft.com/office/officeart/2005/8/layout/vList2"/>
    <dgm:cxn modelId="{2F4E6008-9F38-42A6-A791-5C39D2781BAF}" type="presParOf" srcId="{7EECDDD6-5FCA-4FB9-9956-0EDD9904F8AD}" destId="{1613330F-1CA2-41FA-8FF5-37B3409F4463}" srcOrd="10" destOrd="0" presId="urn:microsoft.com/office/officeart/2005/8/layout/vList2"/>
    <dgm:cxn modelId="{03359798-9E1F-40E8-A0AC-3E37F605C2D1}" type="presParOf" srcId="{7EECDDD6-5FCA-4FB9-9956-0EDD9904F8AD}" destId="{4303B173-A691-433A-95FE-89FC158F03B0}" srcOrd="11" destOrd="0" presId="urn:microsoft.com/office/officeart/2005/8/layout/vList2"/>
    <dgm:cxn modelId="{77AE22E3-560B-4021-A378-A047ADCDE9EC}" type="presParOf" srcId="{7EECDDD6-5FCA-4FB9-9956-0EDD9904F8AD}" destId="{F59EF5A0-10A6-4149-AFAE-63B99106ADA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59699-432F-4242-8AE3-D366A3DCA53A}">
      <dsp:nvSpPr>
        <dsp:cNvPr id="0" name=""/>
        <dsp:cNvSpPr/>
      </dsp:nvSpPr>
      <dsp:spPr>
        <a:xfrm>
          <a:off x="0" y="431610"/>
          <a:ext cx="8825658" cy="24663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US" sz="6200" b="1" i="0" kern="1200" dirty="0"/>
            <a:t>Laptop Price Predictor </a:t>
          </a:r>
          <a:br>
            <a:rPr lang="en-US" sz="6200" b="1" i="0" kern="1200" dirty="0"/>
          </a:br>
          <a:r>
            <a:rPr lang="en-US" sz="6200" b="1" i="0" kern="1200" dirty="0"/>
            <a:t>using Machine Learning</a:t>
          </a:r>
          <a:endParaRPr lang="en-IN" sz="6200" kern="1200" dirty="0"/>
        </a:p>
      </dsp:txBody>
      <dsp:txXfrm>
        <a:off x="120398" y="552008"/>
        <a:ext cx="8584862" cy="222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DD53D-46A1-4734-80C2-FE244E555F7F}">
      <dsp:nvSpPr>
        <dsp:cNvPr id="0" name=""/>
        <dsp:cNvSpPr/>
      </dsp:nvSpPr>
      <dsp:spPr>
        <a:xfrm>
          <a:off x="0" y="10972"/>
          <a:ext cx="8825658"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i="0" kern="1200" dirty="0"/>
            <a:t>By </a:t>
          </a:r>
          <a:r>
            <a:rPr lang="en-IN" sz="3500" b="0" i="0" kern="1200"/>
            <a:t>Satyam Mishra</a:t>
          </a:r>
          <a:endParaRPr lang="en-IN" sz="3500" kern="1200" dirty="0"/>
        </a:p>
      </dsp:txBody>
      <dsp:txXfrm>
        <a:off x="40980" y="51952"/>
        <a:ext cx="8743698" cy="757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04CAE-DA61-427C-B386-0608628E22C1}">
      <dsp:nvSpPr>
        <dsp:cNvPr id="0" name=""/>
        <dsp:cNvSpPr/>
      </dsp:nvSpPr>
      <dsp:spPr>
        <a:xfrm>
          <a:off x="0" y="46156"/>
          <a:ext cx="102330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dirty="0"/>
            <a:t>1. INTRODUCTION</a:t>
          </a:r>
          <a:endParaRPr lang="en-IN" sz="2300" kern="1200" dirty="0"/>
        </a:p>
      </dsp:txBody>
      <dsp:txXfrm>
        <a:off x="26930" y="73086"/>
        <a:ext cx="10179165" cy="497795"/>
      </dsp:txXfrm>
    </dsp:sp>
    <dsp:sp modelId="{3D15570F-AE61-4651-977B-DDFE13BF3FDF}">
      <dsp:nvSpPr>
        <dsp:cNvPr id="0" name=""/>
        <dsp:cNvSpPr/>
      </dsp:nvSpPr>
      <dsp:spPr>
        <a:xfrm>
          <a:off x="0" y="664051"/>
          <a:ext cx="102330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dirty="0"/>
            <a:t>2. LITERATURE SURVEY </a:t>
          </a:r>
          <a:endParaRPr lang="en-IN" sz="2300" kern="1200" dirty="0"/>
        </a:p>
      </dsp:txBody>
      <dsp:txXfrm>
        <a:off x="26930" y="690981"/>
        <a:ext cx="10179165" cy="497795"/>
      </dsp:txXfrm>
    </dsp:sp>
    <dsp:sp modelId="{09AA1F75-E15E-4B18-B5BD-7810EDA7E389}">
      <dsp:nvSpPr>
        <dsp:cNvPr id="0" name=""/>
        <dsp:cNvSpPr/>
      </dsp:nvSpPr>
      <dsp:spPr>
        <a:xfrm>
          <a:off x="0" y="1281946"/>
          <a:ext cx="102330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dirty="0"/>
            <a:t>3. SYSTEM DESIGN </a:t>
          </a:r>
          <a:endParaRPr lang="en-IN" sz="2300" kern="1200" dirty="0"/>
        </a:p>
      </dsp:txBody>
      <dsp:txXfrm>
        <a:off x="26930" y="1308876"/>
        <a:ext cx="10179165" cy="497795"/>
      </dsp:txXfrm>
    </dsp:sp>
    <dsp:sp modelId="{B990B426-C120-41DE-A869-9CBEAAEB589A}">
      <dsp:nvSpPr>
        <dsp:cNvPr id="0" name=""/>
        <dsp:cNvSpPr/>
      </dsp:nvSpPr>
      <dsp:spPr>
        <a:xfrm>
          <a:off x="0" y="1899841"/>
          <a:ext cx="102330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dirty="0"/>
            <a:t>4. IMPLEMENTATION AND DESIGN ANALYSIS</a:t>
          </a:r>
          <a:endParaRPr lang="en-IN" sz="2300" kern="1200" dirty="0"/>
        </a:p>
      </dsp:txBody>
      <dsp:txXfrm>
        <a:off x="26930" y="1926771"/>
        <a:ext cx="10179165" cy="497795"/>
      </dsp:txXfrm>
    </dsp:sp>
    <dsp:sp modelId="{F1700480-2108-466D-B6B4-F6A692024C9E}">
      <dsp:nvSpPr>
        <dsp:cNvPr id="0" name=""/>
        <dsp:cNvSpPr/>
      </dsp:nvSpPr>
      <dsp:spPr>
        <a:xfrm>
          <a:off x="0" y="2517736"/>
          <a:ext cx="102330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dirty="0"/>
            <a:t>5. PERFORMANCE CHECK</a:t>
          </a:r>
          <a:endParaRPr lang="en-IN" sz="2300" kern="1200" dirty="0"/>
        </a:p>
      </dsp:txBody>
      <dsp:txXfrm>
        <a:off x="26930" y="2544666"/>
        <a:ext cx="10179165" cy="497795"/>
      </dsp:txXfrm>
    </dsp:sp>
    <dsp:sp modelId="{1613330F-1CA2-41FA-8FF5-37B3409F4463}">
      <dsp:nvSpPr>
        <dsp:cNvPr id="0" name=""/>
        <dsp:cNvSpPr/>
      </dsp:nvSpPr>
      <dsp:spPr>
        <a:xfrm>
          <a:off x="0" y="3135631"/>
          <a:ext cx="102330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dirty="0"/>
            <a:t>6.FUTURE WORK </a:t>
          </a:r>
          <a:endParaRPr lang="en-IN" sz="2300" kern="1200" dirty="0"/>
        </a:p>
      </dsp:txBody>
      <dsp:txXfrm>
        <a:off x="26930" y="3162561"/>
        <a:ext cx="10179165" cy="497795"/>
      </dsp:txXfrm>
    </dsp:sp>
    <dsp:sp modelId="{F59EF5A0-10A6-4149-AFAE-63B99106ADA0}">
      <dsp:nvSpPr>
        <dsp:cNvPr id="0" name=""/>
        <dsp:cNvSpPr/>
      </dsp:nvSpPr>
      <dsp:spPr>
        <a:xfrm>
          <a:off x="0" y="3753526"/>
          <a:ext cx="10233025"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i="0" kern="1200" dirty="0"/>
            <a:t>7.CONCLUSION</a:t>
          </a:r>
          <a:endParaRPr lang="en-IN" sz="2300" kern="1200" dirty="0"/>
        </a:p>
      </dsp:txBody>
      <dsp:txXfrm>
        <a:off x="26930" y="3780456"/>
        <a:ext cx="10179165"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D5339C-519D-4230-BF0C-1BF09A2FE2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3982FE9-1227-454F-8FBE-5D49EEFEFD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93CD36-562E-4EEA-8B96-DB5FE3AB0DC1}" type="datetimeFigureOut">
              <a:rPr lang="en-US" smtClean="0"/>
              <a:t>11/16/2023</a:t>
            </a:fld>
            <a:endParaRPr lang="en-US" dirty="0"/>
          </a:p>
        </p:txBody>
      </p:sp>
      <p:sp>
        <p:nvSpPr>
          <p:cNvPr id="4" name="Footer Placeholder 3">
            <a:extLst>
              <a:ext uri="{FF2B5EF4-FFF2-40B4-BE49-F238E27FC236}">
                <a16:creationId xmlns:a16="http://schemas.microsoft.com/office/drawing/2014/main" id="{C2C515AC-387D-4DC2-8066-2F960E1511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CA55534-4B86-498E-A9D9-C98A3290DC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9C5148-8ED6-434E-BA59-EF48324382B2}" type="slidenum">
              <a:rPr lang="en-US" smtClean="0"/>
              <a:t>‹#›</a:t>
            </a:fld>
            <a:endParaRPr lang="en-US" dirty="0"/>
          </a:p>
        </p:txBody>
      </p:sp>
    </p:spTree>
    <p:extLst>
      <p:ext uri="{BB962C8B-B14F-4D97-AF65-F5344CB8AC3E}">
        <p14:creationId xmlns:p14="http://schemas.microsoft.com/office/powerpoint/2010/main" val="2638995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0FA4AB-31E7-4D1C-A552-BCF9442B3075}" type="datetimeFigureOut">
              <a:rPr lang="en-US" smtClean="0"/>
              <a:t>11/16/2023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33291-C0D9-4415-AEC4-F67D377A5ADC}" type="slidenum">
              <a:rPr lang="en-US" smtClean="0"/>
              <a:t>‹#›</a:t>
            </a:fld>
            <a:endParaRPr lang="en-US" dirty="0"/>
          </a:p>
        </p:txBody>
      </p:sp>
    </p:spTree>
    <p:extLst>
      <p:ext uri="{BB962C8B-B14F-4D97-AF65-F5344CB8AC3E}">
        <p14:creationId xmlns:p14="http://schemas.microsoft.com/office/powerpoint/2010/main" val="42903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4661507-A533-4F2E-B984-305D4E4F5CE4}" type="datetime1">
              <a:rPr lang="en-US" smtClean="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598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A45DD-0F6B-4F7F-AE06-73BBDCC76E66}"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30973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A45DD-0F6B-4F7F-AE06-73BBDCC76E66}"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5945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A45DD-0F6B-4F7F-AE06-73BBDCC76E66}"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9520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A45DD-0F6B-4F7F-AE06-73BBDCC76E66}"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4959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CA45DD-0F6B-4F7F-AE06-73BBDCC76E66}" type="datetime1">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43878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CA45DD-0F6B-4F7F-AE06-73BBDCC76E66}" type="datetime1">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85988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45DD-0F6B-4F7F-AE06-73BBDCC76E66}" type="datetime1">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82678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45DD-0F6B-4F7F-AE06-73BBDCC76E66}" type="datetime1">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22079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A45DD-0F6B-4F7F-AE06-73BBDCC76E66}" type="datetime1">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3522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3ADD7-A3CC-46CA-B4EE-B20DC19C65C4}" type="datetime1">
              <a:rPr lang="en-US" smtClean="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521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CA45DD-0F6B-4F7F-AE06-73BBDCC76E66}"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99056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CA45DD-0F6B-4F7F-AE06-73BBDCC76E66}" type="datetime1">
              <a:rPr lang="en-US" smtClean="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25678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7096B-8B9A-4F98-8A4A-7B031A299951}" type="datetime1">
              <a:rPr lang="en-US" smtClean="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295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58B70-756A-47BE-81CE-FA952E7560EC}" type="datetime1">
              <a:rPr lang="en-US" smtClean="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027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CA45DD-0F6B-4F7F-AE06-73BBDCC76E66}"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93080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5A93A0-19E1-47AC-8700-509B6BECB2CF}" type="datetime1">
              <a:rPr lang="en-US" smtClean="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75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3CA45DD-0F6B-4F7F-AE06-73BBDCC76E66}" type="datetime1">
              <a:rPr lang="en-US" smtClean="0"/>
              <a:t>11/16/2023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6608319"/>
      </p:ext>
    </p:extLst>
  </p:cSld>
  <p:clrMap bg1="dk1" tx1="lt1" bg2="dk2" tx2="lt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9452327-41A1-AEAA-3CE3-D308B43CACED}"/>
              </a:ext>
            </a:extLst>
          </p:cNvPr>
          <p:cNvGraphicFramePr/>
          <p:nvPr/>
        </p:nvGraphicFramePr>
        <p:xfrm>
          <a:off x="987004" y="654698"/>
          <a:ext cx="8825658"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8883FE3D-2266-257D-E143-5B9D2F149C54}"/>
              </a:ext>
            </a:extLst>
          </p:cNvPr>
          <p:cNvGraphicFramePr/>
          <p:nvPr>
            <p:extLst>
              <p:ext uri="{D42A27DB-BD31-4B8C-83A1-F6EECF244321}">
                <p14:modId xmlns:p14="http://schemas.microsoft.com/office/powerpoint/2010/main" val="1796986437"/>
              </p:ext>
            </p:extLst>
          </p:nvPr>
        </p:nvGraphicFramePr>
        <p:xfrm>
          <a:off x="1154955" y="4777380"/>
          <a:ext cx="8825658" cy="8614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8406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AA08-4FF1-0780-C65E-868EB03D1175}"/>
              </a:ext>
            </a:extLst>
          </p:cNvPr>
          <p:cNvSpPr>
            <a:spLocks noGrp="1"/>
          </p:cNvSpPr>
          <p:nvPr>
            <p:ph type="title"/>
          </p:nvPr>
        </p:nvSpPr>
        <p:spPr/>
        <p:txBody>
          <a:bodyPr>
            <a:normAutofit fontScale="90000"/>
          </a:bodyPr>
          <a:lstStyle/>
          <a:p>
            <a:r>
              <a:rPr lang="en-US" b="1" dirty="0"/>
              <a:t>3.1 Process Flow</a:t>
            </a:r>
            <a:br>
              <a:rPr lang="en-US" b="1" dirty="0"/>
            </a:br>
            <a:endParaRPr lang="en-IN" b="1" dirty="0"/>
          </a:p>
        </p:txBody>
      </p:sp>
      <p:sp>
        <p:nvSpPr>
          <p:cNvPr id="3" name="Content Placeholder 2">
            <a:extLst>
              <a:ext uri="{FF2B5EF4-FFF2-40B4-BE49-F238E27FC236}">
                <a16:creationId xmlns:a16="http://schemas.microsoft.com/office/drawing/2014/main" id="{393BCEC7-4ED7-C339-129D-95CDA31FC511}"/>
              </a:ext>
            </a:extLst>
          </p:cNvPr>
          <p:cNvSpPr>
            <a:spLocks noGrp="1"/>
          </p:cNvSpPr>
          <p:nvPr>
            <p:ph idx="1"/>
          </p:nvPr>
        </p:nvSpPr>
        <p:spPr>
          <a:xfrm>
            <a:off x="646111" y="1455759"/>
            <a:ext cx="8946541" cy="4195481"/>
          </a:xfrm>
        </p:spPr>
        <p:txBody>
          <a:bodyPr>
            <a:normAutofit fontScale="92500" lnSpcReduction="10000"/>
          </a:bodyPr>
          <a:lstStyle/>
          <a:p>
            <a:pPr marL="0" indent="0">
              <a:buNone/>
            </a:pPr>
            <a:r>
              <a:rPr lang="en-US" dirty="0"/>
              <a:t>In this section we will discuss the main idea behind the prediction of laptop price using machine learning. The three important flow processes in predicting laptop prices using machine learning are:</a:t>
            </a:r>
          </a:p>
          <a:p>
            <a:endParaRPr lang="en-US" dirty="0"/>
          </a:p>
          <a:p>
            <a:pPr>
              <a:buFont typeface="Wingdings" panose="05000000000000000000" pitchFamily="2" charset="2"/>
              <a:buChar char="q"/>
            </a:pPr>
            <a:r>
              <a:rPr lang="en-US" dirty="0"/>
              <a:t>1.	Data Preprocessing</a:t>
            </a:r>
          </a:p>
          <a:p>
            <a:pPr marL="0" indent="0">
              <a:buNone/>
            </a:pPr>
            <a:endParaRPr lang="en-US" dirty="0"/>
          </a:p>
          <a:p>
            <a:pPr>
              <a:buFont typeface="Wingdings" panose="05000000000000000000" pitchFamily="2" charset="2"/>
              <a:buChar char="q"/>
            </a:pPr>
            <a:r>
              <a:rPr lang="en-US" dirty="0"/>
              <a:t>2.	Model Training</a:t>
            </a:r>
          </a:p>
          <a:p>
            <a:pPr>
              <a:buFont typeface="Wingdings" panose="05000000000000000000" pitchFamily="2" charset="2"/>
              <a:buChar char="q"/>
            </a:pPr>
            <a:endParaRPr lang="en-US" dirty="0"/>
          </a:p>
          <a:p>
            <a:pPr>
              <a:buFont typeface="Wingdings" panose="05000000000000000000" pitchFamily="2" charset="2"/>
              <a:buChar char="q"/>
            </a:pPr>
            <a:r>
              <a:rPr lang="en-US" dirty="0"/>
              <a:t>3.	Model Evaluation and Export </a:t>
            </a:r>
          </a:p>
          <a:p>
            <a:endParaRPr lang="en-IN" dirty="0"/>
          </a:p>
        </p:txBody>
      </p:sp>
    </p:spTree>
    <p:extLst>
      <p:ext uri="{BB962C8B-B14F-4D97-AF65-F5344CB8AC3E}">
        <p14:creationId xmlns:p14="http://schemas.microsoft.com/office/powerpoint/2010/main" val="137837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366B-4890-3855-279C-66C5BB0414DF}"/>
              </a:ext>
            </a:extLst>
          </p:cNvPr>
          <p:cNvSpPr>
            <a:spLocks noGrp="1"/>
          </p:cNvSpPr>
          <p:nvPr>
            <p:ph type="title"/>
          </p:nvPr>
        </p:nvSpPr>
        <p:spPr/>
        <p:txBody>
          <a:bodyPr>
            <a:normAutofit fontScale="90000"/>
          </a:bodyPr>
          <a:lstStyle/>
          <a:p>
            <a:r>
              <a:rPr lang="en-IN" b="1" dirty="0"/>
              <a:t>3.2	Data Preprocessing</a:t>
            </a:r>
            <a:br>
              <a:rPr lang="en-IN" dirty="0"/>
            </a:br>
            <a:endParaRPr lang="en-IN" dirty="0"/>
          </a:p>
        </p:txBody>
      </p:sp>
      <p:sp>
        <p:nvSpPr>
          <p:cNvPr id="3" name="Content Placeholder 2">
            <a:extLst>
              <a:ext uri="{FF2B5EF4-FFF2-40B4-BE49-F238E27FC236}">
                <a16:creationId xmlns:a16="http://schemas.microsoft.com/office/drawing/2014/main" id="{69845A2E-5186-2AA7-7ECE-8F6FD107D8CB}"/>
              </a:ext>
            </a:extLst>
          </p:cNvPr>
          <p:cNvSpPr>
            <a:spLocks noGrp="1"/>
          </p:cNvSpPr>
          <p:nvPr>
            <p:ph idx="1"/>
          </p:nvPr>
        </p:nvSpPr>
        <p:spPr>
          <a:xfrm>
            <a:off x="1103312" y="1390261"/>
            <a:ext cx="8947522" cy="4858139"/>
          </a:xfrm>
        </p:spPr>
        <p:txBody>
          <a:bodyPr>
            <a:normAutofit fontScale="92500" lnSpcReduction="10000"/>
          </a:bodyPr>
          <a:lstStyle/>
          <a:p>
            <a:pPr>
              <a:buFont typeface="Wingdings" panose="05000000000000000000" pitchFamily="2" charset="2"/>
              <a:buChar char="q"/>
            </a:pPr>
            <a:r>
              <a:rPr lang="en-US" sz="2200" dirty="0"/>
              <a:t>1. Handling Missing Values</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2. Converting Data Types</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3. Extracting Relevant Information</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4. Creating New Features</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5. Categorical Variable Encoding  </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6. Dropping Unnecessary Columns</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7. Target Variable Transformation</a:t>
            </a:r>
          </a:p>
          <a:p>
            <a:endParaRPr lang="en-IN" dirty="0"/>
          </a:p>
        </p:txBody>
      </p:sp>
    </p:spTree>
    <p:extLst>
      <p:ext uri="{BB962C8B-B14F-4D97-AF65-F5344CB8AC3E}">
        <p14:creationId xmlns:p14="http://schemas.microsoft.com/office/powerpoint/2010/main" val="365021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9592-3697-D578-FC01-4EBDC16EB6FF}"/>
              </a:ext>
            </a:extLst>
          </p:cNvPr>
          <p:cNvSpPr>
            <a:spLocks noGrp="1"/>
          </p:cNvSpPr>
          <p:nvPr>
            <p:ph type="title"/>
          </p:nvPr>
        </p:nvSpPr>
        <p:spPr/>
        <p:txBody>
          <a:bodyPr>
            <a:normAutofit fontScale="90000"/>
          </a:bodyPr>
          <a:lstStyle/>
          <a:p>
            <a:r>
              <a:rPr lang="en-IN" b="1" dirty="0"/>
              <a:t>3.3 Model Training</a:t>
            </a:r>
            <a:br>
              <a:rPr lang="en-IN" dirty="0"/>
            </a:br>
            <a:endParaRPr lang="en-IN" dirty="0"/>
          </a:p>
        </p:txBody>
      </p:sp>
      <p:sp>
        <p:nvSpPr>
          <p:cNvPr id="3" name="Content Placeholder 2">
            <a:extLst>
              <a:ext uri="{FF2B5EF4-FFF2-40B4-BE49-F238E27FC236}">
                <a16:creationId xmlns:a16="http://schemas.microsoft.com/office/drawing/2014/main" id="{D251A45F-39B8-16F8-2B27-C3D629469F0B}"/>
              </a:ext>
            </a:extLst>
          </p:cNvPr>
          <p:cNvSpPr>
            <a:spLocks noGrp="1"/>
          </p:cNvSpPr>
          <p:nvPr>
            <p:ph idx="1"/>
          </p:nvPr>
        </p:nvSpPr>
        <p:spPr>
          <a:xfrm>
            <a:off x="1103312" y="1474238"/>
            <a:ext cx="8946541" cy="4774162"/>
          </a:xfrm>
        </p:spPr>
        <p:txBody>
          <a:bodyPr>
            <a:normAutofit/>
          </a:bodyPr>
          <a:lstStyle/>
          <a:p>
            <a:pPr>
              <a:buFont typeface="Wingdings" panose="05000000000000000000" pitchFamily="2" charset="2"/>
              <a:buChar char="q"/>
            </a:pPr>
            <a:r>
              <a:rPr lang="en-US" dirty="0"/>
              <a:t>1</a:t>
            </a:r>
            <a:r>
              <a:rPr lang="en-US" sz="2200" dirty="0"/>
              <a:t>. Splitting the Dataset</a:t>
            </a:r>
          </a:p>
          <a:p>
            <a:pPr>
              <a:buFont typeface="Wingdings" panose="05000000000000000000" pitchFamily="2" charset="2"/>
              <a:buChar char="q"/>
            </a:pPr>
            <a:endParaRPr lang="en-US" sz="2200" dirty="0"/>
          </a:p>
          <a:p>
            <a:pPr>
              <a:buFont typeface="Wingdings" panose="05000000000000000000" pitchFamily="2" charset="2"/>
              <a:buChar char="q"/>
            </a:pPr>
            <a:r>
              <a:rPr lang="en-US" sz="2200" dirty="0"/>
              <a:t>2. Defining a Pipeline</a:t>
            </a:r>
          </a:p>
          <a:p>
            <a:pPr marL="0" indent="0">
              <a:buNone/>
            </a:pPr>
            <a:endParaRPr lang="en-US" sz="2200" dirty="0"/>
          </a:p>
          <a:p>
            <a:pPr>
              <a:buFont typeface="Wingdings" panose="05000000000000000000" pitchFamily="2" charset="2"/>
              <a:buChar char="q"/>
            </a:pPr>
            <a:r>
              <a:rPr lang="en-US" sz="2200" dirty="0"/>
              <a:t>3. Training the Model</a:t>
            </a:r>
          </a:p>
          <a:p>
            <a:pPr marL="0" indent="0">
              <a:buNone/>
            </a:pPr>
            <a:endParaRPr lang="en-US" sz="2200" dirty="0"/>
          </a:p>
          <a:p>
            <a:pPr>
              <a:buFont typeface="Wingdings" panose="05000000000000000000" pitchFamily="2" charset="2"/>
              <a:buChar char="q"/>
            </a:pPr>
            <a:r>
              <a:rPr lang="en-US" sz="2200" dirty="0"/>
              <a:t>4. Making Predictions</a:t>
            </a:r>
          </a:p>
          <a:p>
            <a:pPr marL="0" indent="0">
              <a:buNone/>
            </a:pPr>
            <a:endParaRPr lang="en-US" sz="2200" dirty="0"/>
          </a:p>
          <a:p>
            <a:pPr>
              <a:buFont typeface="Wingdings" panose="05000000000000000000" pitchFamily="2" charset="2"/>
              <a:buChar char="q"/>
            </a:pPr>
            <a:r>
              <a:rPr lang="en-US" sz="2200" dirty="0"/>
              <a:t>5. Hyperparameter Tuning</a:t>
            </a:r>
          </a:p>
          <a:p>
            <a:pPr>
              <a:buFont typeface="Wingdings" panose="05000000000000000000" pitchFamily="2" charset="2"/>
              <a:buChar char="q"/>
            </a:pPr>
            <a:endParaRPr lang="en-US" sz="2200" dirty="0"/>
          </a:p>
          <a:p>
            <a:pPr>
              <a:buFont typeface="Wingdings" panose="05000000000000000000" pitchFamily="2" charset="2"/>
              <a:buChar char="q"/>
            </a:pPr>
            <a:endParaRPr lang="en-US" sz="2200"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endParaRPr lang="en-IN" dirty="0"/>
          </a:p>
        </p:txBody>
      </p:sp>
    </p:spTree>
    <p:extLst>
      <p:ext uri="{BB962C8B-B14F-4D97-AF65-F5344CB8AC3E}">
        <p14:creationId xmlns:p14="http://schemas.microsoft.com/office/powerpoint/2010/main" val="70453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232B-9416-34EE-62B9-BC304508BD61}"/>
              </a:ext>
            </a:extLst>
          </p:cNvPr>
          <p:cNvSpPr>
            <a:spLocks noGrp="1"/>
          </p:cNvSpPr>
          <p:nvPr>
            <p:ph type="title"/>
          </p:nvPr>
        </p:nvSpPr>
        <p:spPr/>
        <p:txBody>
          <a:bodyPr/>
          <a:lstStyle/>
          <a:p>
            <a:r>
              <a:rPr lang="en-IN" b="1" dirty="0"/>
              <a:t>3.4 Model Evaluation and Export </a:t>
            </a:r>
          </a:p>
        </p:txBody>
      </p:sp>
      <p:sp>
        <p:nvSpPr>
          <p:cNvPr id="3" name="Content Placeholder 2">
            <a:extLst>
              <a:ext uri="{FF2B5EF4-FFF2-40B4-BE49-F238E27FC236}">
                <a16:creationId xmlns:a16="http://schemas.microsoft.com/office/drawing/2014/main" id="{095A11B2-F222-4ECE-407A-E91D449AE6E8}"/>
              </a:ext>
            </a:extLst>
          </p:cNvPr>
          <p:cNvSpPr>
            <a:spLocks noGrp="1"/>
          </p:cNvSpPr>
          <p:nvPr>
            <p:ph idx="1"/>
          </p:nvPr>
        </p:nvSpPr>
        <p:spPr>
          <a:xfrm>
            <a:off x="1103312" y="1735494"/>
            <a:ext cx="8946541" cy="4096139"/>
          </a:xfrm>
        </p:spPr>
        <p:txBody>
          <a:bodyPr>
            <a:normAutofit/>
          </a:bodyPr>
          <a:lstStyle/>
          <a:p>
            <a:pPr>
              <a:buFont typeface="Wingdings" panose="05000000000000000000" pitchFamily="2" charset="2"/>
              <a:buChar char="q"/>
            </a:pPr>
            <a:r>
              <a:rPr lang="en-US" sz="2800" dirty="0"/>
              <a:t>1. Model Evaluation</a:t>
            </a:r>
          </a:p>
          <a:p>
            <a:pPr>
              <a:buFont typeface="Wingdings" panose="05000000000000000000" pitchFamily="2" charset="2"/>
              <a:buChar char="q"/>
            </a:pPr>
            <a:endParaRPr lang="en-US" sz="2800" dirty="0"/>
          </a:p>
          <a:p>
            <a:pPr>
              <a:buFont typeface="Wingdings" panose="05000000000000000000" pitchFamily="2" charset="2"/>
              <a:buChar char="q"/>
            </a:pPr>
            <a:r>
              <a:rPr lang="en-US" sz="2800" dirty="0"/>
              <a:t>2. Model Export</a:t>
            </a:r>
          </a:p>
          <a:p>
            <a:pPr marL="0" indent="0">
              <a:buNone/>
            </a:pPr>
            <a:endParaRPr lang="en-US" sz="2800" dirty="0"/>
          </a:p>
          <a:p>
            <a:pPr>
              <a:buFont typeface="Wingdings" panose="05000000000000000000" pitchFamily="2" charset="2"/>
              <a:buChar char="q"/>
            </a:pPr>
            <a:r>
              <a:rPr lang="en-US" sz="2800" dirty="0"/>
              <a:t>3.Usage of Exported Model</a:t>
            </a: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endParaRPr lang="en-IN" dirty="0"/>
          </a:p>
        </p:txBody>
      </p:sp>
    </p:spTree>
    <p:extLst>
      <p:ext uri="{BB962C8B-B14F-4D97-AF65-F5344CB8AC3E}">
        <p14:creationId xmlns:p14="http://schemas.microsoft.com/office/powerpoint/2010/main" val="399447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EA8-20A4-D4A8-FFB3-09E5CEC8E401}"/>
              </a:ext>
            </a:extLst>
          </p:cNvPr>
          <p:cNvSpPr>
            <a:spLocks noGrp="1"/>
          </p:cNvSpPr>
          <p:nvPr>
            <p:ph type="title"/>
          </p:nvPr>
        </p:nvSpPr>
        <p:spPr/>
        <p:txBody>
          <a:bodyPr>
            <a:normAutofit fontScale="90000"/>
          </a:bodyPr>
          <a:lstStyle/>
          <a:p>
            <a:r>
              <a:rPr lang="en-IN" b="1" dirty="0">
                <a:latin typeface="Söhne"/>
              </a:rPr>
              <a:t>4. Implementation and design Analysis</a:t>
            </a:r>
            <a:endParaRPr lang="en-IN" dirty="0"/>
          </a:p>
        </p:txBody>
      </p:sp>
      <p:sp>
        <p:nvSpPr>
          <p:cNvPr id="3" name="Content Placeholder 2">
            <a:extLst>
              <a:ext uri="{FF2B5EF4-FFF2-40B4-BE49-F238E27FC236}">
                <a16:creationId xmlns:a16="http://schemas.microsoft.com/office/drawing/2014/main" id="{ADCA8017-5DB8-ED7E-E375-4A6853C6ED12}"/>
              </a:ext>
            </a:extLst>
          </p:cNvPr>
          <p:cNvSpPr>
            <a:spLocks noGrp="1"/>
          </p:cNvSpPr>
          <p:nvPr>
            <p:ph idx="1"/>
          </p:nvPr>
        </p:nvSpPr>
        <p:spPr>
          <a:xfrm>
            <a:off x="870046" y="1007707"/>
            <a:ext cx="9404723" cy="5203370"/>
          </a:xfrm>
        </p:spPr>
        <p:txBody>
          <a:bodyPr>
            <a:normAutofit fontScale="85000" lnSpcReduction="20000"/>
          </a:bodyPr>
          <a:lstStyle/>
          <a:p>
            <a:endParaRPr lang="en-US" dirty="0"/>
          </a:p>
          <a:p>
            <a:endParaRPr lang="en-US" dirty="0"/>
          </a:p>
          <a:p>
            <a:pPr>
              <a:buFont typeface="Wingdings" panose="05000000000000000000" pitchFamily="2" charset="2"/>
              <a:buChar char="q"/>
            </a:pPr>
            <a:r>
              <a:rPr lang="en-US" sz="2300" dirty="0"/>
              <a:t>1. Data Loading and Exploration</a:t>
            </a:r>
          </a:p>
          <a:p>
            <a:pPr>
              <a:buFont typeface="Wingdings" panose="05000000000000000000" pitchFamily="2" charset="2"/>
              <a:buChar char="q"/>
            </a:pPr>
            <a:endParaRPr lang="en-US" sz="2300" dirty="0"/>
          </a:p>
          <a:p>
            <a:pPr>
              <a:buFont typeface="Wingdings" panose="05000000000000000000" pitchFamily="2" charset="2"/>
              <a:buChar char="q"/>
            </a:pPr>
            <a:r>
              <a:rPr lang="en-US" sz="2300" dirty="0"/>
              <a:t> 3. Feature Engineering</a:t>
            </a:r>
          </a:p>
          <a:p>
            <a:pPr>
              <a:buFont typeface="Wingdings" panose="05000000000000000000" pitchFamily="2" charset="2"/>
              <a:buChar char="q"/>
            </a:pPr>
            <a:endParaRPr lang="en-US" sz="2300" dirty="0"/>
          </a:p>
          <a:p>
            <a:pPr>
              <a:buFont typeface="Wingdings" panose="05000000000000000000" pitchFamily="2" charset="2"/>
              <a:buChar char="q"/>
            </a:pPr>
            <a:r>
              <a:rPr lang="en-US" sz="2300" dirty="0"/>
              <a:t> 4. Further Data Processing</a:t>
            </a:r>
          </a:p>
          <a:p>
            <a:pPr marL="0" indent="0">
              <a:buNone/>
            </a:pPr>
            <a:endParaRPr lang="en-US" sz="2300" dirty="0"/>
          </a:p>
          <a:p>
            <a:pPr>
              <a:buFont typeface="Wingdings" panose="05000000000000000000" pitchFamily="2" charset="2"/>
              <a:buChar char="q"/>
            </a:pPr>
            <a:r>
              <a:rPr lang="en-US" sz="2300" dirty="0"/>
              <a:t>5. Correlation and Analysis</a:t>
            </a:r>
          </a:p>
          <a:p>
            <a:pPr>
              <a:buFont typeface="Wingdings" panose="05000000000000000000" pitchFamily="2" charset="2"/>
              <a:buChar char="q"/>
            </a:pPr>
            <a:endParaRPr lang="en-US" sz="2300" dirty="0"/>
          </a:p>
          <a:p>
            <a:pPr>
              <a:buFont typeface="Wingdings" panose="05000000000000000000" pitchFamily="2" charset="2"/>
              <a:buChar char="q"/>
            </a:pPr>
            <a:r>
              <a:rPr lang="en-US" sz="2300" dirty="0"/>
              <a:t>6. Model Training</a:t>
            </a:r>
          </a:p>
          <a:p>
            <a:pPr>
              <a:buFont typeface="Wingdings" panose="05000000000000000000" pitchFamily="2" charset="2"/>
              <a:buChar char="q"/>
            </a:pPr>
            <a:endParaRPr lang="en-US" sz="2300" dirty="0"/>
          </a:p>
          <a:p>
            <a:pPr>
              <a:buFont typeface="Wingdings" panose="05000000000000000000" pitchFamily="2" charset="2"/>
              <a:buChar char="q"/>
            </a:pPr>
            <a:r>
              <a:rPr lang="en-US" sz="2300" dirty="0"/>
              <a:t> 7. Model Evaluation</a:t>
            </a:r>
          </a:p>
          <a:p>
            <a:pPr>
              <a:buFont typeface="Wingdings" panose="05000000000000000000" pitchFamily="2" charset="2"/>
              <a:buChar char="q"/>
            </a:pPr>
            <a:endParaRPr lang="en-US" sz="2300" dirty="0"/>
          </a:p>
          <a:p>
            <a:pPr>
              <a:buFont typeface="Wingdings" panose="05000000000000000000" pitchFamily="2" charset="2"/>
              <a:buChar char="q"/>
            </a:pPr>
            <a:r>
              <a:rPr lang="en-US" sz="2300" dirty="0"/>
              <a:t> 8. Model Export</a:t>
            </a:r>
          </a:p>
          <a:p>
            <a:pPr marL="0" indent="0">
              <a:buNone/>
            </a:pPr>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59197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E8EA-92DE-DB21-3311-E7A3C3ABD05C}"/>
              </a:ext>
            </a:extLst>
          </p:cNvPr>
          <p:cNvSpPr>
            <a:spLocks noGrp="1"/>
          </p:cNvSpPr>
          <p:nvPr>
            <p:ph type="title"/>
          </p:nvPr>
        </p:nvSpPr>
        <p:spPr>
          <a:xfrm>
            <a:off x="213049" y="-616"/>
            <a:ext cx="10515600" cy="1325563"/>
          </a:xfrm>
        </p:spPr>
        <p:txBody>
          <a:bodyPr/>
          <a:lstStyle/>
          <a:p>
            <a:r>
              <a:rPr lang="en-IN" b="1" dirty="0"/>
              <a:t>3.2 Design Algorithm</a:t>
            </a:r>
          </a:p>
        </p:txBody>
      </p:sp>
      <p:sp>
        <p:nvSpPr>
          <p:cNvPr id="3" name="Content Placeholder 2">
            <a:extLst>
              <a:ext uri="{FF2B5EF4-FFF2-40B4-BE49-F238E27FC236}">
                <a16:creationId xmlns:a16="http://schemas.microsoft.com/office/drawing/2014/main" id="{CC2EC713-E4A1-4776-1F9B-13A80C909E8B}"/>
              </a:ext>
            </a:extLst>
          </p:cNvPr>
          <p:cNvSpPr>
            <a:spLocks noGrp="1"/>
          </p:cNvSpPr>
          <p:nvPr>
            <p:ph idx="1"/>
          </p:nvPr>
        </p:nvSpPr>
        <p:spPr>
          <a:xfrm>
            <a:off x="1120000" y="1825625"/>
            <a:ext cx="9722171" cy="3707428"/>
          </a:xfrm>
        </p:spPr>
        <p:txBody>
          <a:bodyPr/>
          <a:lstStyle/>
          <a:p>
            <a:pPr marL="0" indent="0">
              <a:buNone/>
            </a:pPr>
            <a:r>
              <a:rPr lang="en-US" dirty="0"/>
              <a:t>The design of the machine learning model in the provided code involves two regression algorithms: Linear Regression and Random Forest Regression. Let's break down the implementation and compare the two algorithms.</a:t>
            </a:r>
          </a:p>
          <a:p>
            <a:endParaRPr lang="en-US" dirty="0"/>
          </a:p>
          <a:p>
            <a:pPr>
              <a:buFont typeface="Wingdings" panose="05000000000000000000" pitchFamily="2" charset="2"/>
              <a:buChar char="q"/>
            </a:pPr>
            <a:r>
              <a:rPr lang="en-US" dirty="0"/>
              <a:t>Linear Regression</a:t>
            </a:r>
          </a:p>
          <a:p>
            <a:pPr>
              <a:buFont typeface="Wingdings" panose="05000000000000000000" pitchFamily="2" charset="2"/>
              <a:buChar char="q"/>
            </a:pPr>
            <a:r>
              <a:rPr lang="en-IN" dirty="0"/>
              <a:t>Random Forest Regression</a:t>
            </a:r>
          </a:p>
        </p:txBody>
      </p:sp>
    </p:spTree>
    <p:extLst>
      <p:ext uri="{BB962C8B-B14F-4D97-AF65-F5344CB8AC3E}">
        <p14:creationId xmlns:p14="http://schemas.microsoft.com/office/powerpoint/2010/main" val="229564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E31B-52FC-92B0-9E05-52A2A99E33BC}"/>
              </a:ext>
            </a:extLst>
          </p:cNvPr>
          <p:cNvSpPr>
            <a:spLocks noGrp="1"/>
          </p:cNvSpPr>
          <p:nvPr>
            <p:ph type="title"/>
          </p:nvPr>
        </p:nvSpPr>
        <p:spPr>
          <a:xfrm>
            <a:off x="175727" y="18255"/>
            <a:ext cx="10515600" cy="1325563"/>
          </a:xfrm>
        </p:spPr>
        <p:txBody>
          <a:bodyPr>
            <a:normAutofit fontScale="90000"/>
          </a:bodyPr>
          <a:lstStyle/>
          <a:p>
            <a:pPr marL="685800" indent="-685800">
              <a:buFont typeface="Wingdings" panose="05000000000000000000" pitchFamily="2" charset="2"/>
              <a:buChar char="q"/>
            </a:pPr>
            <a:r>
              <a:rPr lang="en-IN" b="1" dirty="0"/>
              <a:t>Linear Regression</a:t>
            </a:r>
            <a:br>
              <a:rPr lang="en-IN" dirty="0"/>
            </a:br>
            <a:endParaRPr lang="en-IN" dirty="0"/>
          </a:p>
        </p:txBody>
      </p:sp>
      <p:sp>
        <p:nvSpPr>
          <p:cNvPr id="3" name="Content Placeholder 2">
            <a:extLst>
              <a:ext uri="{FF2B5EF4-FFF2-40B4-BE49-F238E27FC236}">
                <a16:creationId xmlns:a16="http://schemas.microsoft.com/office/drawing/2014/main" id="{EC3267EE-E84C-2665-F766-8418FDEF7793}"/>
              </a:ext>
            </a:extLst>
          </p:cNvPr>
          <p:cNvSpPr>
            <a:spLocks noGrp="1"/>
          </p:cNvSpPr>
          <p:nvPr>
            <p:ph idx="1"/>
          </p:nvPr>
        </p:nvSpPr>
        <p:spPr>
          <a:xfrm>
            <a:off x="1120000" y="1063690"/>
            <a:ext cx="10123388" cy="5113273"/>
          </a:xfrm>
        </p:spPr>
        <p:txBody>
          <a:bodyPr>
            <a:normAutofit fontScale="55000" lnSpcReduction="20000"/>
          </a:bodyPr>
          <a:lstStyle/>
          <a:p>
            <a:pPr>
              <a:buFont typeface="Wingdings" panose="05000000000000000000" pitchFamily="2" charset="2"/>
              <a:buChar char="q"/>
            </a:pPr>
            <a:r>
              <a:rPr lang="en-US" dirty="0"/>
              <a:t>Linear regression is a statistical method used to model the relationship between a dependent variable and one or more independent variables by fitting a linear equation to the observed data. 4</a:t>
            </a:r>
          </a:p>
          <a:p>
            <a:pPr>
              <a:buFont typeface="Wingdings" panose="05000000000000000000" pitchFamily="2" charset="2"/>
              <a:buChar char="q"/>
            </a:pPr>
            <a:r>
              <a:rPr lang="en-US" dirty="0"/>
              <a:t>The goal is to find the best-fitting straight line that minimizes the sum of squared differences between the observed values and the values predicted by the model.</a:t>
            </a:r>
          </a:p>
          <a:p>
            <a:endParaRPr lang="en-US" dirty="0"/>
          </a:p>
          <a:p>
            <a:pPr marL="0" indent="0">
              <a:buNone/>
            </a:pPr>
            <a:r>
              <a:rPr lang="en-US" dirty="0"/>
              <a:t>The equation for a simple linear regression (with one independent variable) is:</a:t>
            </a:r>
          </a:p>
          <a:p>
            <a:endParaRPr lang="en-US" dirty="0"/>
          </a:p>
          <a:p>
            <a:pPr marL="0" indent="0">
              <a:buNone/>
            </a:pPr>
            <a:r>
              <a:rPr lang="en-US" dirty="0"/>
              <a:t>Y = beta_0 + beta_1X + varepsilon </a:t>
            </a:r>
          </a:p>
          <a:p>
            <a:pPr marL="0" indent="0">
              <a:buNone/>
            </a:pPr>
            <a:r>
              <a:rPr lang="en-US" dirty="0"/>
              <a:t>where:</a:t>
            </a:r>
          </a:p>
          <a:p>
            <a:r>
              <a:rPr lang="en-US" dirty="0"/>
              <a:t>Y  is the dependent variable.</a:t>
            </a:r>
          </a:p>
          <a:p>
            <a:r>
              <a:rPr lang="en-US" dirty="0"/>
              <a:t>X  is the independent variable.</a:t>
            </a:r>
          </a:p>
          <a:p>
            <a:r>
              <a:rPr lang="en-US" dirty="0"/>
              <a:t> beta_0  is the y-intercept (the value of ( Y ) when ( X ) is 0).</a:t>
            </a:r>
          </a:p>
          <a:p>
            <a:r>
              <a:rPr lang="en-US" dirty="0"/>
              <a:t>beta_1 is the slope of the line (the change in Y for a one-unit change in  X ).</a:t>
            </a:r>
          </a:p>
          <a:p>
            <a:r>
              <a:rPr lang="en-US" dirty="0"/>
              <a:t>varepsilon is the error term, representing the unobserved factors that affect ( Y ) but are not accounted for by the model.</a:t>
            </a:r>
          </a:p>
          <a:p>
            <a:endParaRPr lang="en-US" dirty="0"/>
          </a:p>
          <a:p>
            <a:r>
              <a:rPr lang="en-US" dirty="0"/>
              <a:t>Linear regression is widely used in various fields for tasks such as predicting outcomes, understanding relationships between variables, and identifying trends. It's important to note that linear regression makes several assumptions about the data, including the linearity of the relationship, independence of errors, homoscedasticity (constant variance of errors), and normality of errors. Violations of these assumptions can affect the accuracy and reliability of the regression model.</a:t>
            </a:r>
          </a:p>
          <a:p>
            <a:endParaRPr lang="en-US" dirty="0"/>
          </a:p>
        </p:txBody>
      </p:sp>
    </p:spTree>
    <p:extLst>
      <p:ext uri="{BB962C8B-B14F-4D97-AF65-F5344CB8AC3E}">
        <p14:creationId xmlns:p14="http://schemas.microsoft.com/office/powerpoint/2010/main" val="878908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AB45-EECC-440D-B3AD-6F329C441499}"/>
              </a:ext>
            </a:extLst>
          </p:cNvPr>
          <p:cNvSpPr>
            <a:spLocks noGrp="1"/>
          </p:cNvSpPr>
          <p:nvPr>
            <p:ph type="title"/>
          </p:nvPr>
        </p:nvSpPr>
        <p:spPr>
          <a:xfrm>
            <a:off x="73090" y="131806"/>
            <a:ext cx="10515600" cy="1325563"/>
          </a:xfrm>
        </p:spPr>
        <p:txBody>
          <a:bodyPr/>
          <a:lstStyle/>
          <a:p>
            <a:pPr marL="685800" indent="-685800">
              <a:buFont typeface="Wingdings" panose="05000000000000000000" pitchFamily="2" charset="2"/>
              <a:buChar char="q"/>
            </a:pPr>
            <a:r>
              <a:rPr lang="en-IN" b="1" dirty="0"/>
              <a:t>Linear Regression</a:t>
            </a:r>
          </a:p>
        </p:txBody>
      </p:sp>
      <p:pic>
        <p:nvPicPr>
          <p:cNvPr id="4" name="Content Placeholder 3">
            <a:extLst>
              <a:ext uri="{FF2B5EF4-FFF2-40B4-BE49-F238E27FC236}">
                <a16:creationId xmlns:a16="http://schemas.microsoft.com/office/drawing/2014/main" id="{5E0A7727-0A1D-F2FC-CE4D-94C23BAA75B0}"/>
              </a:ext>
            </a:extLst>
          </p:cNvPr>
          <p:cNvPicPr>
            <a:picLocks noGrp="1" noChangeAspect="1"/>
          </p:cNvPicPr>
          <p:nvPr>
            <p:ph idx="1"/>
          </p:nvPr>
        </p:nvPicPr>
        <p:blipFill>
          <a:blip r:embed="rId2"/>
          <a:stretch>
            <a:fillRect/>
          </a:stretch>
        </p:blipFill>
        <p:spPr>
          <a:xfrm>
            <a:off x="1147666" y="1774473"/>
            <a:ext cx="9209314" cy="4951721"/>
          </a:xfrm>
          <a:prstGeom prst="rect">
            <a:avLst/>
          </a:prstGeom>
        </p:spPr>
      </p:pic>
    </p:spTree>
    <p:extLst>
      <p:ext uri="{BB962C8B-B14F-4D97-AF65-F5344CB8AC3E}">
        <p14:creationId xmlns:p14="http://schemas.microsoft.com/office/powerpoint/2010/main" val="408228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B09D-2A0E-6CEB-C5FD-D0457CBE7FC6}"/>
              </a:ext>
            </a:extLst>
          </p:cNvPr>
          <p:cNvSpPr>
            <a:spLocks noGrp="1"/>
          </p:cNvSpPr>
          <p:nvPr>
            <p:ph type="title"/>
          </p:nvPr>
        </p:nvSpPr>
        <p:spPr>
          <a:xfrm>
            <a:off x="539621" y="94537"/>
            <a:ext cx="10515600" cy="1325563"/>
          </a:xfrm>
        </p:spPr>
        <p:txBody>
          <a:bodyPr>
            <a:normAutofit fontScale="90000"/>
          </a:bodyPr>
          <a:lstStyle/>
          <a:p>
            <a:r>
              <a:rPr lang="en-IN" b="1" dirty="0"/>
              <a:t>Random Forest Regression</a:t>
            </a:r>
            <a:br>
              <a:rPr lang="en-IN" dirty="0"/>
            </a:br>
            <a:endParaRPr lang="en-IN" dirty="0"/>
          </a:p>
        </p:txBody>
      </p:sp>
      <p:sp>
        <p:nvSpPr>
          <p:cNvPr id="3" name="Content Placeholder 2">
            <a:extLst>
              <a:ext uri="{FF2B5EF4-FFF2-40B4-BE49-F238E27FC236}">
                <a16:creationId xmlns:a16="http://schemas.microsoft.com/office/drawing/2014/main" id="{8C6DCE74-75F7-D743-2679-0BF89BF85242}"/>
              </a:ext>
            </a:extLst>
          </p:cNvPr>
          <p:cNvSpPr>
            <a:spLocks noGrp="1"/>
          </p:cNvSpPr>
          <p:nvPr>
            <p:ph idx="1"/>
          </p:nvPr>
        </p:nvSpPr>
        <p:spPr>
          <a:xfrm>
            <a:off x="429209" y="886407"/>
            <a:ext cx="11411338" cy="5775649"/>
          </a:xfrm>
        </p:spPr>
        <p:txBody>
          <a:bodyPr>
            <a:normAutofit fontScale="55000" lnSpcReduction="20000"/>
          </a:bodyPr>
          <a:lstStyle/>
          <a:p>
            <a:r>
              <a:rPr lang="en-US" dirty="0"/>
              <a:t>Random Forest Regression is an ensemble learning method that belongs to the family of decision tree-based models. It is an extension of the Random Forest algorithm, which is commonly used for both classification and regression tasks. Random Forest Regression builds multiple decision trees and merges their predictions to obtain a more accurate and stable prediction.</a:t>
            </a:r>
          </a:p>
          <a:p>
            <a:endParaRPr lang="en-US" dirty="0"/>
          </a:p>
          <a:p>
            <a:r>
              <a:rPr lang="en-US" dirty="0"/>
              <a:t>Here are the key concepts and characteristics of Random Forest Regression:</a:t>
            </a:r>
          </a:p>
          <a:p>
            <a:endParaRPr lang="en-US" dirty="0"/>
          </a:p>
          <a:p>
            <a:r>
              <a:rPr lang="en-US" dirty="0"/>
              <a:t>Ensemble Learning: Random Forest is an ensemble learning technique, meaning it combines the predictions of multiple models to improve overall performance and robustness.</a:t>
            </a:r>
          </a:p>
          <a:p>
            <a:endParaRPr lang="en-US" dirty="0"/>
          </a:p>
          <a:p>
            <a:r>
              <a:rPr lang="en-US" dirty="0"/>
              <a:t>Decision Trees: The base models in a Random Forest are decision trees. Each tree is constructed independently based on a random subset of the training data and a random subset of the features.</a:t>
            </a:r>
          </a:p>
          <a:p>
            <a:endParaRPr lang="en-US" dirty="0"/>
          </a:p>
          <a:p>
            <a:r>
              <a:rPr lang="en-US" dirty="0"/>
              <a:t>Randomization: Random Forest introduces randomness in the model-building process. It selects a random subset of data points and a random subset of features to build each tree. This helps prevent overfitting and improves the generalization of the model.</a:t>
            </a:r>
          </a:p>
          <a:p>
            <a:endParaRPr lang="en-US" dirty="0"/>
          </a:p>
          <a:p>
            <a:r>
              <a:rPr lang="en-US" dirty="0"/>
              <a:t>Bootstrapping: The algorithm uses bootstrapped samples (random samples with replacement) from the training data to build each tree. This results in a diverse set of trees, each trained on a slightly different subset of the data.</a:t>
            </a:r>
          </a:p>
          <a:p>
            <a:endParaRPr lang="en-US" dirty="0"/>
          </a:p>
          <a:p>
            <a:r>
              <a:rPr lang="en-US" dirty="0"/>
              <a:t>Prediction Aggregation: For regression tasks, the predictions of individual trees are averaged to obtain the final output. This averaging process helps to smooth out the noise and provide a more stable prediction.</a:t>
            </a:r>
            <a:endParaRPr lang="en-IN" dirty="0"/>
          </a:p>
        </p:txBody>
      </p:sp>
    </p:spTree>
    <p:extLst>
      <p:ext uri="{BB962C8B-B14F-4D97-AF65-F5344CB8AC3E}">
        <p14:creationId xmlns:p14="http://schemas.microsoft.com/office/powerpoint/2010/main" val="267705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2197-9BF8-A0C7-4921-FBE194069250}"/>
              </a:ext>
            </a:extLst>
          </p:cNvPr>
          <p:cNvSpPr>
            <a:spLocks noGrp="1"/>
          </p:cNvSpPr>
          <p:nvPr>
            <p:ph type="title"/>
          </p:nvPr>
        </p:nvSpPr>
        <p:spPr>
          <a:xfrm>
            <a:off x="129073" y="0"/>
            <a:ext cx="10515600" cy="1325563"/>
          </a:xfrm>
        </p:spPr>
        <p:txBody>
          <a:bodyPr/>
          <a:lstStyle/>
          <a:p>
            <a:r>
              <a:rPr lang="en-IN" b="1" dirty="0"/>
              <a:t>Random Forest Regression</a:t>
            </a:r>
          </a:p>
        </p:txBody>
      </p:sp>
      <p:pic>
        <p:nvPicPr>
          <p:cNvPr id="4" name="Content Placeholder 3">
            <a:extLst>
              <a:ext uri="{FF2B5EF4-FFF2-40B4-BE49-F238E27FC236}">
                <a16:creationId xmlns:a16="http://schemas.microsoft.com/office/drawing/2014/main" id="{08682CAD-A8E9-662C-F0B1-03D40D941A9D}"/>
              </a:ext>
            </a:extLst>
          </p:cNvPr>
          <p:cNvPicPr>
            <a:picLocks noGrp="1" noChangeAspect="1"/>
          </p:cNvPicPr>
          <p:nvPr>
            <p:ph idx="1"/>
          </p:nvPr>
        </p:nvPicPr>
        <p:blipFill>
          <a:blip r:embed="rId2"/>
          <a:stretch>
            <a:fillRect/>
          </a:stretch>
        </p:blipFill>
        <p:spPr>
          <a:xfrm>
            <a:off x="838200" y="1427584"/>
            <a:ext cx="9282912" cy="5299787"/>
          </a:xfrm>
          <a:prstGeom prst="rect">
            <a:avLst/>
          </a:prstGeom>
        </p:spPr>
      </p:pic>
    </p:spTree>
    <p:extLst>
      <p:ext uri="{BB962C8B-B14F-4D97-AF65-F5344CB8AC3E}">
        <p14:creationId xmlns:p14="http://schemas.microsoft.com/office/powerpoint/2010/main" val="374614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749E-BAAC-39C9-EF83-506C1806B710}"/>
              </a:ext>
            </a:extLst>
          </p:cNvPr>
          <p:cNvSpPr>
            <a:spLocks noGrp="1"/>
          </p:cNvSpPr>
          <p:nvPr>
            <p:ph type="title"/>
          </p:nvPr>
        </p:nvSpPr>
        <p:spPr/>
        <p:txBody>
          <a:bodyPr/>
          <a:lstStyle/>
          <a:p>
            <a:r>
              <a:rPr lang="en-IN" b="1" dirty="0"/>
              <a:t>Contents</a:t>
            </a:r>
          </a:p>
        </p:txBody>
      </p:sp>
      <p:graphicFrame>
        <p:nvGraphicFramePr>
          <p:cNvPr id="6" name="Content Placeholder 5">
            <a:extLst>
              <a:ext uri="{FF2B5EF4-FFF2-40B4-BE49-F238E27FC236}">
                <a16:creationId xmlns:a16="http://schemas.microsoft.com/office/drawing/2014/main" id="{D07720BC-BDDD-D290-DA3A-68D1C6FDDCE2}"/>
              </a:ext>
            </a:extLst>
          </p:cNvPr>
          <p:cNvGraphicFramePr>
            <a:graphicFrameLocks noGrp="1"/>
          </p:cNvGraphicFramePr>
          <p:nvPr>
            <p:ph idx="1"/>
            <p:extLst>
              <p:ext uri="{D42A27DB-BD31-4B8C-83A1-F6EECF244321}">
                <p14:modId xmlns:p14="http://schemas.microsoft.com/office/powerpoint/2010/main" val="1462113875"/>
              </p:ext>
            </p:extLst>
          </p:nvPr>
        </p:nvGraphicFramePr>
        <p:xfrm>
          <a:off x="1120775" y="1825625"/>
          <a:ext cx="102330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2486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C73B-E6AE-F27C-E353-F44FAFCCBA97}"/>
              </a:ext>
            </a:extLst>
          </p:cNvPr>
          <p:cNvSpPr>
            <a:spLocks noGrp="1"/>
          </p:cNvSpPr>
          <p:nvPr>
            <p:ph type="title"/>
          </p:nvPr>
        </p:nvSpPr>
        <p:spPr>
          <a:xfrm>
            <a:off x="231710" y="150521"/>
            <a:ext cx="10050624" cy="1230410"/>
          </a:xfrm>
        </p:spPr>
        <p:txBody>
          <a:bodyPr>
            <a:normAutofit fontScale="90000"/>
          </a:bodyPr>
          <a:lstStyle/>
          <a:p>
            <a:r>
              <a:rPr lang="en-IN" b="1" dirty="0"/>
              <a:t>Differences, Model Comparison, Comparison Results </a:t>
            </a:r>
          </a:p>
        </p:txBody>
      </p:sp>
      <p:sp>
        <p:nvSpPr>
          <p:cNvPr id="3" name="Content Placeholder 2">
            <a:extLst>
              <a:ext uri="{FF2B5EF4-FFF2-40B4-BE49-F238E27FC236}">
                <a16:creationId xmlns:a16="http://schemas.microsoft.com/office/drawing/2014/main" id="{305EE90E-1563-1E11-87F5-46B417171500}"/>
              </a:ext>
            </a:extLst>
          </p:cNvPr>
          <p:cNvSpPr>
            <a:spLocks noGrp="1"/>
          </p:cNvSpPr>
          <p:nvPr>
            <p:ph idx="1"/>
          </p:nvPr>
        </p:nvSpPr>
        <p:spPr>
          <a:xfrm>
            <a:off x="231710" y="1614196"/>
            <a:ext cx="10896600" cy="4646743"/>
          </a:xfrm>
        </p:spPr>
        <p:txBody>
          <a:bodyPr>
            <a:normAutofit fontScale="70000" lnSpcReduction="20000"/>
          </a:bodyPr>
          <a:lstStyle/>
          <a:p>
            <a:pPr>
              <a:buFont typeface="Wingdings" panose="05000000000000000000" pitchFamily="2" charset="2"/>
              <a:buChar char="q"/>
            </a:pPr>
            <a:r>
              <a:rPr lang="en-US" dirty="0"/>
              <a:t>Key differences :</a:t>
            </a:r>
          </a:p>
          <a:p>
            <a:r>
              <a:rPr lang="en-US" dirty="0"/>
              <a:t> Model Selection: Random Forest Regressor is chosen for its ensemble learning approach.</a:t>
            </a:r>
          </a:p>
          <a:p>
            <a:r>
              <a:rPr lang="en-US" dirty="0"/>
              <a:t>Hyperparameters: Specific hyperparameters such as the number of estimators, max samples, max features, and max depth are tuned.</a:t>
            </a:r>
          </a:p>
          <a:p>
            <a:endParaRPr lang="en-US" dirty="0"/>
          </a:p>
          <a:p>
            <a:pPr>
              <a:buFont typeface="Wingdings" panose="05000000000000000000" pitchFamily="2" charset="2"/>
              <a:buChar char="q"/>
            </a:pPr>
            <a:r>
              <a:rPr lang="en-US" dirty="0"/>
              <a:t>Model Comparison:</a:t>
            </a:r>
          </a:p>
          <a:p>
            <a:pPr marL="0" indent="0">
              <a:buNone/>
            </a:pPr>
            <a:r>
              <a:rPr lang="en-US" dirty="0"/>
              <a:t>•Linear Regression: It assumes a linear relationship between features and the target variable. Simple, interpretable, and works well when the relationship is linear.</a:t>
            </a:r>
          </a:p>
          <a:p>
            <a:pPr marL="0" indent="0">
              <a:buNone/>
            </a:pPr>
            <a:r>
              <a:rPr lang="en-US" dirty="0"/>
              <a:t>•Random Forest Regression: It is an ensemble of decision trees, capturing non-linear relationships and interactions between features. Robust and less prone to overfitting.</a:t>
            </a:r>
          </a:p>
          <a:p>
            <a:endParaRPr lang="en-US" dirty="0"/>
          </a:p>
          <a:p>
            <a:pPr>
              <a:buFont typeface="Wingdings" panose="05000000000000000000" pitchFamily="2" charset="2"/>
              <a:buChar char="q"/>
            </a:pPr>
            <a:r>
              <a:rPr lang="en-US" dirty="0"/>
              <a:t>Comparison Results:</a:t>
            </a:r>
          </a:p>
          <a:p>
            <a:r>
              <a:rPr lang="en-US" dirty="0"/>
              <a:t>The effectiveness of each model is evaluated using R2 score and MAE.</a:t>
            </a:r>
          </a:p>
          <a:p>
            <a:pPr marL="0" indent="0">
              <a:buNone/>
            </a:pPr>
            <a:r>
              <a:rPr lang="en-US" dirty="0"/>
              <a:t>•These metrics help understand how well the models capture the variance in the target variable and how far, on average, predictions are from the actual values</a:t>
            </a:r>
          </a:p>
          <a:p>
            <a:endParaRPr lang="en-IN" dirty="0"/>
          </a:p>
        </p:txBody>
      </p:sp>
    </p:spTree>
    <p:extLst>
      <p:ext uri="{BB962C8B-B14F-4D97-AF65-F5344CB8AC3E}">
        <p14:creationId xmlns:p14="http://schemas.microsoft.com/office/powerpoint/2010/main" val="21354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6559-139F-3B7D-C2B4-1FDEA90E38C5}"/>
              </a:ext>
            </a:extLst>
          </p:cNvPr>
          <p:cNvSpPr>
            <a:spLocks noGrp="1"/>
          </p:cNvSpPr>
          <p:nvPr>
            <p:ph type="title"/>
          </p:nvPr>
        </p:nvSpPr>
        <p:spPr>
          <a:xfrm>
            <a:off x="91751" y="18255"/>
            <a:ext cx="10515600" cy="1325563"/>
          </a:xfrm>
        </p:spPr>
        <p:txBody>
          <a:bodyPr/>
          <a:lstStyle/>
          <a:p>
            <a:r>
              <a:rPr lang="en-IN" b="1" dirty="0"/>
              <a:t>Use Cases</a:t>
            </a:r>
          </a:p>
        </p:txBody>
      </p:sp>
      <p:sp>
        <p:nvSpPr>
          <p:cNvPr id="3" name="Content Placeholder 2">
            <a:extLst>
              <a:ext uri="{FF2B5EF4-FFF2-40B4-BE49-F238E27FC236}">
                <a16:creationId xmlns:a16="http://schemas.microsoft.com/office/drawing/2014/main" id="{702005B6-526F-556F-1DC8-C44A8F8ECC01}"/>
              </a:ext>
            </a:extLst>
          </p:cNvPr>
          <p:cNvSpPr>
            <a:spLocks noGrp="1"/>
          </p:cNvSpPr>
          <p:nvPr>
            <p:ph idx="1"/>
          </p:nvPr>
        </p:nvSpPr>
        <p:spPr>
          <a:xfrm>
            <a:off x="232651" y="1253330"/>
            <a:ext cx="11393292" cy="5026171"/>
          </a:xfrm>
        </p:spPr>
        <p:txBody>
          <a:bodyPr>
            <a:normAutofit fontScale="92500" lnSpcReduction="20000"/>
          </a:bodyPr>
          <a:lstStyle/>
          <a:p>
            <a:pPr marL="3873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The use cases for a project like "The Laptop Price Predictor" would typically revolve around assisting users in making informed decisions when purchasing laptops. Here are some potential use cases for such a project:</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b="1" kern="150" dirty="0">
                <a:effectLst/>
                <a:latin typeface="Times New Roman" panose="02020603050405020304" pitchFamily="18" charset="0"/>
                <a:ea typeface="Arial" panose="020B0604020202020204" pitchFamily="34" charset="0"/>
              </a:rPr>
              <a:t>1. Price Comparison:</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Users can input the specifications or features they desire in a laptop, and the predictor can compare prices across various online retailers. This helps users find the best deals and save money.</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 </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b="1" kern="150" dirty="0">
                <a:effectLst/>
                <a:latin typeface="Times New Roman" panose="02020603050405020304" pitchFamily="18" charset="0"/>
                <a:ea typeface="Arial" panose="020B0604020202020204" pitchFamily="34" charset="0"/>
              </a:rPr>
              <a:t>2. Budget Planning:</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 Individuals or businesses looking to purchase laptops for a specific budget can use the     predictor to explore options that meet their financial constraints.</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b="1" kern="150" dirty="0">
                <a:effectLst/>
                <a:latin typeface="Times New Roman" panose="02020603050405020304" pitchFamily="18" charset="0"/>
                <a:ea typeface="Arial" panose="020B0604020202020204" pitchFamily="34" charset="0"/>
              </a:rPr>
              <a:t>3. Feature Prioritization:</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Users can input the features they prioritize in a laptop (e.g., processor speed, RAM, storage capacity) and receive predictions on how these preferences might affect the overall price.</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b="1" kern="150" dirty="0">
                <a:effectLst/>
                <a:latin typeface="Times New Roman" panose="02020603050405020304" pitchFamily="18" charset="0"/>
                <a:ea typeface="Arial" panose="020B0604020202020204" pitchFamily="34" charset="0"/>
              </a:rPr>
              <a:t>4. Performance vs. Price Analysis:</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The predictor could provide insights into the trade-offs between performance and price, helping users find a balance that suits their needs.</a:t>
            </a:r>
            <a:endParaRPr lang="en-IN" sz="1800" kern="150" dirty="0">
              <a:effectLst/>
              <a:latin typeface="Arial" panose="020B0604020202020204" pitchFamily="34" charset="0"/>
              <a:ea typeface="Arial" panose="020B0604020202020204" pitchFamily="34" charset="0"/>
            </a:endParaRPr>
          </a:p>
          <a:p>
            <a:pPr marL="3873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 </a:t>
            </a:r>
            <a:endParaRPr lang="en-IN" sz="1800" kern="15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919303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19C2-5CD0-3F15-D4D1-EC57EEEE4B7F}"/>
              </a:ext>
            </a:extLst>
          </p:cNvPr>
          <p:cNvSpPr>
            <a:spLocks noGrp="1"/>
          </p:cNvSpPr>
          <p:nvPr>
            <p:ph type="title"/>
          </p:nvPr>
        </p:nvSpPr>
        <p:spPr/>
        <p:txBody>
          <a:bodyPr/>
          <a:lstStyle/>
          <a:p>
            <a:r>
              <a:rPr lang="en-IN" b="1" dirty="0"/>
              <a:t>Use Cases</a:t>
            </a:r>
          </a:p>
        </p:txBody>
      </p:sp>
      <p:sp>
        <p:nvSpPr>
          <p:cNvPr id="3" name="Content Placeholder 2">
            <a:extLst>
              <a:ext uri="{FF2B5EF4-FFF2-40B4-BE49-F238E27FC236}">
                <a16:creationId xmlns:a16="http://schemas.microsoft.com/office/drawing/2014/main" id="{11799AB3-1D18-2C96-0CD6-729EE3E5A81B}"/>
              </a:ext>
            </a:extLst>
          </p:cNvPr>
          <p:cNvSpPr>
            <a:spLocks noGrp="1"/>
          </p:cNvSpPr>
          <p:nvPr>
            <p:ph idx="1"/>
          </p:nvPr>
        </p:nvSpPr>
        <p:spPr/>
        <p:txBody>
          <a:bodyPr>
            <a:normAutofit fontScale="62500" lnSpcReduction="20000"/>
          </a:bodyPr>
          <a:lstStyle/>
          <a:p>
            <a:r>
              <a:rPr lang="en-US" dirty="0"/>
              <a:t>5. New Releases Analysis: Users can stay updated on the latest laptop releases and get predictions on their potential prices based on historical data and specifications. </a:t>
            </a:r>
          </a:p>
          <a:p>
            <a:endParaRPr lang="en-US" dirty="0"/>
          </a:p>
          <a:p>
            <a:r>
              <a:rPr lang="en-US" dirty="0"/>
              <a:t>6. Customization Guidance: For laptops that allow customization (e.g., upgrading RAM, storage), the predictor could offer guidance on the cost implications of different customization options.</a:t>
            </a:r>
          </a:p>
          <a:p>
            <a:pPr marL="0" indent="0">
              <a:buNone/>
            </a:pPr>
            <a:r>
              <a:rPr lang="en-US" dirty="0"/>
              <a:t> </a:t>
            </a:r>
          </a:p>
          <a:p>
            <a:r>
              <a:rPr lang="en-US" dirty="0"/>
              <a:t>7. Market Trends and Predictions: The project could analyze market trends to predict potential price changes in the near future, helping users decide when the best time to make a purchase might be.</a:t>
            </a:r>
          </a:p>
          <a:p>
            <a:endParaRPr lang="en-US" dirty="0"/>
          </a:p>
          <a:p>
            <a:r>
              <a:rPr lang="en-US" dirty="0"/>
              <a:t>8. Educational Purposes: The project could be used in educational settings to teach students about machine learning, data analysis, and predictive modeling using a real-world example.</a:t>
            </a:r>
          </a:p>
          <a:p>
            <a:endParaRPr lang="en-US" dirty="0"/>
          </a:p>
          <a:p>
            <a:r>
              <a:rPr lang="en-US" dirty="0"/>
              <a:t>9. Vendor or Brand Comparison: Users might want to compare prices and features between different laptop brands or vendors, and the predictor could facilitate this comparison.</a:t>
            </a:r>
          </a:p>
          <a:p>
            <a:pPr marL="0" indent="0">
              <a:buNone/>
            </a:pPr>
            <a:endParaRPr lang="en-US" dirty="0"/>
          </a:p>
          <a:p>
            <a:endParaRPr lang="en-IN" dirty="0"/>
          </a:p>
        </p:txBody>
      </p:sp>
    </p:spTree>
    <p:extLst>
      <p:ext uri="{BB962C8B-B14F-4D97-AF65-F5344CB8AC3E}">
        <p14:creationId xmlns:p14="http://schemas.microsoft.com/office/powerpoint/2010/main" val="1738107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02C5-1B74-CA54-BE83-E7D0818707FB}"/>
              </a:ext>
            </a:extLst>
          </p:cNvPr>
          <p:cNvSpPr>
            <a:spLocks noGrp="1"/>
          </p:cNvSpPr>
          <p:nvPr>
            <p:ph type="title"/>
          </p:nvPr>
        </p:nvSpPr>
        <p:spPr>
          <a:xfrm>
            <a:off x="73090" y="18255"/>
            <a:ext cx="10515600" cy="1325563"/>
          </a:xfrm>
        </p:spPr>
        <p:txBody>
          <a:bodyPr/>
          <a:lstStyle/>
          <a:p>
            <a:r>
              <a:rPr lang="en-IN" b="1" dirty="0"/>
              <a:t>Accuracy Measure</a:t>
            </a:r>
          </a:p>
        </p:txBody>
      </p:sp>
      <p:sp>
        <p:nvSpPr>
          <p:cNvPr id="3" name="Content Placeholder 2">
            <a:extLst>
              <a:ext uri="{FF2B5EF4-FFF2-40B4-BE49-F238E27FC236}">
                <a16:creationId xmlns:a16="http://schemas.microsoft.com/office/drawing/2014/main" id="{74AF5FE5-34FB-D472-BE78-1C3B9F730154}"/>
              </a:ext>
            </a:extLst>
          </p:cNvPr>
          <p:cNvSpPr>
            <a:spLocks noGrp="1"/>
          </p:cNvSpPr>
          <p:nvPr>
            <p:ph idx="1"/>
          </p:nvPr>
        </p:nvSpPr>
        <p:spPr>
          <a:xfrm>
            <a:off x="363894" y="1184988"/>
            <a:ext cx="10989906" cy="4991975"/>
          </a:xfrm>
        </p:spPr>
        <p:txBody>
          <a:bodyPr>
            <a:normAutofit fontScale="92500"/>
          </a:bodyPr>
          <a:lstStyle/>
          <a:p>
            <a:r>
              <a:rPr lang="en-US" dirty="0"/>
              <a:t>The accuracy measure of a laptop price predictor is typically quantified using metrics such as Mean Absolute Error (MAE), Mean Squared Error (MSE), Root Mean Squared Error (RMSE), or R-squared (R2) score for regression tasks.</a:t>
            </a:r>
          </a:p>
          <a:p>
            <a:r>
              <a:rPr lang="en-US" dirty="0"/>
              <a:t> These metrics evaluate the model's ability to predict prices accurately, with lower values indicating better performance. Accuracy, expressed as a percentage error, provides insight into the average magnitude of errors in predicted laptop prices. </a:t>
            </a:r>
          </a:p>
          <a:p>
            <a:r>
              <a:rPr lang="en-US" dirty="0"/>
              <a:t>For classification tasks, accuracy, precision, recall, and F1-score assess the model's success in categorizing laptops within certain price ranges. Achieving a high accuracy percentage reflects the model's effectiveness in price prediction. </a:t>
            </a:r>
          </a:p>
          <a:p>
            <a:r>
              <a:rPr lang="en-US" dirty="0"/>
              <a:t>Multiple Observation has been taken. The accuracy of the project is 88.7 %. </a:t>
            </a:r>
            <a:endParaRPr lang="en-IN" dirty="0"/>
          </a:p>
        </p:txBody>
      </p:sp>
    </p:spTree>
    <p:extLst>
      <p:ext uri="{BB962C8B-B14F-4D97-AF65-F5344CB8AC3E}">
        <p14:creationId xmlns:p14="http://schemas.microsoft.com/office/powerpoint/2010/main" val="4098159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EA8-20A4-D4A8-FFB3-09E5CEC8E401}"/>
              </a:ext>
            </a:extLst>
          </p:cNvPr>
          <p:cNvSpPr>
            <a:spLocks noGrp="1"/>
          </p:cNvSpPr>
          <p:nvPr>
            <p:ph type="title"/>
          </p:nvPr>
        </p:nvSpPr>
        <p:spPr>
          <a:xfrm>
            <a:off x="0" y="0"/>
            <a:ext cx="10515600" cy="1325563"/>
          </a:xfrm>
        </p:spPr>
        <p:txBody>
          <a:bodyPr/>
          <a:lstStyle/>
          <a:p>
            <a:r>
              <a:rPr lang="en-IN" b="1" dirty="0">
                <a:latin typeface="Söhne"/>
              </a:rPr>
              <a:t>Performance Check</a:t>
            </a:r>
            <a:endParaRPr lang="en-IN" dirty="0"/>
          </a:p>
        </p:txBody>
      </p:sp>
      <p:pic>
        <p:nvPicPr>
          <p:cNvPr id="4" name="Content Placeholder 3">
            <a:extLst>
              <a:ext uri="{FF2B5EF4-FFF2-40B4-BE49-F238E27FC236}">
                <a16:creationId xmlns:a16="http://schemas.microsoft.com/office/drawing/2014/main" id="{830A8026-D326-9379-DF06-B6D1B323E1D4}"/>
              </a:ext>
            </a:extLst>
          </p:cNvPr>
          <p:cNvPicPr>
            <a:picLocks noGrp="1" noChangeAspect="1"/>
          </p:cNvPicPr>
          <p:nvPr>
            <p:ph idx="1"/>
          </p:nvPr>
        </p:nvPicPr>
        <p:blipFill>
          <a:blip r:embed="rId2"/>
          <a:stretch>
            <a:fillRect/>
          </a:stretch>
        </p:blipFill>
        <p:spPr>
          <a:xfrm>
            <a:off x="261258" y="1325563"/>
            <a:ext cx="8686240" cy="5401807"/>
          </a:xfrm>
          <a:prstGeom prst="rect">
            <a:avLst/>
          </a:prstGeom>
        </p:spPr>
      </p:pic>
    </p:spTree>
    <p:extLst>
      <p:ext uri="{BB962C8B-B14F-4D97-AF65-F5344CB8AC3E}">
        <p14:creationId xmlns:p14="http://schemas.microsoft.com/office/powerpoint/2010/main" val="395620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EA8-20A4-D4A8-FFB3-09E5CEC8E401}"/>
              </a:ext>
            </a:extLst>
          </p:cNvPr>
          <p:cNvSpPr>
            <a:spLocks noGrp="1"/>
          </p:cNvSpPr>
          <p:nvPr>
            <p:ph type="title"/>
          </p:nvPr>
        </p:nvSpPr>
        <p:spPr>
          <a:xfrm>
            <a:off x="0" y="0"/>
            <a:ext cx="10515600" cy="1325563"/>
          </a:xfrm>
        </p:spPr>
        <p:txBody>
          <a:bodyPr/>
          <a:lstStyle/>
          <a:p>
            <a:r>
              <a:rPr lang="en-IN" b="1" dirty="0">
                <a:latin typeface="Söhne"/>
              </a:rPr>
              <a:t>Performance Check</a:t>
            </a:r>
            <a:endParaRPr lang="en-IN" dirty="0"/>
          </a:p>
        </p:txBody>
      </p:sp>
      <p:pic>
        <p:nvPicPr>
          <p:cNvPr id="6" name="Content Placeholder 5">
            <a:extLst>
              <a:ext uri="{FF2B5EF4-FFF2-40B4-BE49-F238E27FC236}">
                <a16:creationId xmlns:a16="http://schemas.microsoft.com/office/drawing/2014/main" id="{73896675-30ED-DA14-84DE-9A186A3ED804}"/>
              </a:ext>
            </a:extLst>
          </p:cNvPr>
          <p:cNvPicPr>
            <a:picLocks noGrp="1" noChangeAspect="1"/>
          </p:cNvPicPr>
          <p:nvPr>
            <p:ph idx="1"/>
          </p:nvPr>
        </p:nvPicPr>
        <p:blipFill>
          <a:blip r:embed="rId2"/>
          <a:stretch>
            <a:fillRect/>
          </a:stretch>
        </p:blipFill>
        <p:spPr>
          <a:xfrm>
            <a:off x="149290" y="1322606"/>
            <a:ext cx="7640567" cy="5264805"/>
          </a:xfrm>
          <a:prstGeom prst="rect">
            <a:avLst/>
          </a:prstGeom>
        </p:spPr>
      </p:pic>
    </p:spTree>
    <p:extLst>
      <p:ext uri="{BB962C8B-B14F-4D97-AF65-F5344CB8AC3E}">
        <p14:creationId xmlns:p14="http://schemas.microsoft.com/office/powerpoint/2010/main" val="3537649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EA8-20A4-D4A8-FFB3-09E5CEC8E401}"/>
              </a:ext>
            </a:extLst>
          </p:cNvPr>
          <p:cNvSpPr>
            <a:spLocks noGrp="1"/>
          </p:cNvSpPr>
          <p:nvPr>
            <p:ph type="title"/>
          </p:nvPr>
        </p:nvSpPr>
        <p:spPr>
          <a:xfrm>
            <a:off x="82420" y="0"/>
            <a:ext cx="10515600" cy="1325563"/>
          </a:xfrm>
        </p:spPr>
        <p:txBody>
          <a:bodyPr/>
          <a:lstStyle/>
          <a:p>
            <a:r>
              <a:rPr lang="en-IN" b="1" dirty="0">
                <a:latin typeface="Söhne"/>
              </a:rPr>
              <a:t>Future Work</a:t>
            </a:r>
            <a:endParaRPr lang="en-IN" dirty="0"/>
          </a:p>
        </p:txBody>
      </p:sp>
      <p:sp>
        <p:nvSpPr>
          <p:cNvPr id="3" name="Content Placeholder 2">
            <a:extLst>
              <a:ext uri="{FF2B5EF4-FFF2-40B4-BE49-F238E27FC236}">
                <a16:creationId xmlns:a16="http://schemas.microsoft.com/office/drawing/2014/main" id="{ADCA8017-5DB8-ED7E-E375-4A6853C6ED12}"/>
              </a:ext>
            </a:extLst>
          </p:cNvPr>
          <p:cNvSpPr>
            <a:spLocks noGrp="1"/>
          </p:cNvSpPr>
          <p:nvPr>
            <p:ph idx="1"/>
          </p:nvPr>
        </p:nvSpPr>
        <p:spPr>
          <a:xfrm>
            <a:off x="364220" y="1163150"/>
            <a:ext cx="11280384" cy="5330955"/>
          </a:xfrm>
        </p:spPr>
        <p:txBody>
          <a:bodyPr>
            <a:normAutofit fontScale="70000" lnSpcReduction="20000"/>
          </a:bodyPr>
          <a:lstStyle/>
          <a:p>
            <a:r>
              <a:rPr lang="en-US" dirty="0"/>
              <a:t>There are several potential areas for future work in laptop price predictor using Machine Learning, such as: -</a:t>
            </a:r>
          </a:p>
          <a:p>
            <a:endParaRPr lang="en-US" dirty="0"/>
          </a:p>
          <a:p>
            <a:r>
              <a:rPr lang="en-US" dirty="0"/>
              <a:t>1. Advanced Feature Engineering: Explore additional features that might contribute to better model performance. This could include more detailed analysis of existing features or incorporating external datasets for richer information.</a:t>
            </a:r>
          </a:p>
          <a:p>
            <a:endParaRPr lang="en-US" dirty="0"/>
          </a:p>
          <a:p>
            <a:r>
              <a:rPr lang="en-US" dirty="0"/>
              <a:t>2. Hyperparameter Tuning: Conduct a thorough hyperparameter tuning process to optimize the parameters of the machine learning models. This can be done systematically to improve the predictive accuracy of the models.</a:t>
            </a:r>
          </a:p>
          <a:p>
            <a:endParaRPr lang="en-US" dirty="0"/>
          </a:p>
          <a:p>
            <a:r>
              <a:rPr lang="en-US" dirty="0"/>
              <a:t>3. Ensemble Methods: Investigate the use of ensemble methods such as stacking or boosting to combine predictions from multiple models. Ensemble methods can often lead to improved performance compared to individual models.</a:t>
            </a:r>
          </a:p>
          <a:p>
            <a:endParaRPr lang="en-US" dirty="0"/>
          </a:p>
          <a:p>
            <a:r>
              <a:rPr lang="en-US" dirty="0"/>
              <a:t>4.Deep Learning Approaches: Experiment with deep learning techniques, such as neural networks, to capture complex relationships within the data. Deep learning models might reveal patterns that traditional machine learning models might miss.</a:t>
            </a:r>
          </a:p>
          <a:p>
            <a:endParaRPr lang="en-IN" dirty="0"/>
          </a:p>
        </p:txBody>
      </p:sp>
    </p:spTree>
    <p:extLst>
      <p:ext uri="{BB962C8B-B14F-4D97-AF65-F5344CB8AC3E}">
        <p14:creationId xmlns:p14="http://schemas.microsoft.com/office/powerpoint/2010/main" val="4204458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EA8-20A4-D4A8-FFB3-09E5CEC8E401}"/>
              </a:ext>
            </a:extLst>
          </p:cNvPr>
          <p:cNvSpPr>
            <a:spLocks noGrp="1"/>
          </p:cNvSpPr>
          <p:nvPr>
            <p:ph type="title"/>
          </p:nvPr>
        </p:nvSpPr>
        <p:spPr>
          <a:xfrm>
            <a:off x="82420" y="0"/>
            <a:ext cx="10515600" cy="1325563"/>
          </a:xfrm>
        </p:spPr>
        <p:txBody>
          <a:bodyPr/>
          <a:lstStyle/>
          <a:p>
            <a:r>
              <a:rPr lang="en-IN" b="1" dirty="0">
                <a:latin typeface="Söhne"/>
              </a:rPr>
              <a:t>Future Work</a:t>
            </a:r>
            <a:endParaRPr lang="en-IN" dirty="0"/>
          </a:p>
        </p:txBody>
      </p:sp>
      <p:sp>
        <p:nvSpPr>
          <p:cNvPr id="3" name="Content Placeholder 2">
            <a:extLst>
              <a:ext uri="{FF2B5EF4-FFF2-40B4-BE49-F238E27FC236}">
                <a16:creationId xmlns:a16="http://schemas.microsoft.com/office/drawing/2014/main" id="{ADCA8017-5DB8-ED7E-E375-4A6853C6ED12}"/>
              </a:ext>
            </a:extLst>
          </p:cNvPr>
          <p:cNvSpPr>
            <a:spLocks noGrp="1"/>
          </p:cNvSpPr>
          <p:nvPr>
            <p:ph idx="1"/>
          </p:nvPr>
        </p:nvSpPr>
        <p:spPr>
          <a:xfrm>
            <a:off x="364220" y="1163150"/>
            <a:ext cx="11280384" cy="5330955"/>
          </a:xfrm>
        </p:spPr>
        <p:txBody>
          <a:bodyPr>
            <a:normAutofit fontScale="62500" lnSpcReduction="20000"/>
          </a:bodyPr>
          <a:lstStyle/>
          <a:p>
            <a:r>
              <a:rPr lang="en-US" dirty="0"/>
              <a:t>5. Cross-Validation and Robustness </a:t>
            </a:r>
            <a:r>
              <a:rPr lang="en-US" dirty="0" err="1"/>
              <a:t>Testing:Implement</a:t>
            </a:r>
            <a:r>
              <a:rPr lang="en-US" dirty="0"/>
              <a:t> more robust cross-validation strategies to ensure that the model's performance is consistent across different subsets of the dataset. This helps in detecting overfitting or underfitting issues.</a:t>
            </a:r>
          </a:p>
          <a:p>
            <a:endParaRPr lang="en-US" dirty="0"/>
          </a:p>
          <a:p>
            <a:r>
              <a:rPr lang="en-US" dirty="0"/>
              <a:t>6. Deployment and Integration: Develop a user-friendly interface or deploy the model as a web service to make it accessible to a wider audience. Integration with other systems or platforms can also be explored.</a:t>
            </a:r>
          </a:p>
          <a:p>
            <a:endParaRPr lang="en-US" dirty="0"/>
          </a:p>
          <a:p>
            <a:r>
              <a:rPr lang="en-US" dirty="0"/>
              <a:t>7. Dynamic Pricing Model: If applicable, consider evolving the model into a dynamic pricing system that can adjust laptop prices in real-time based on market conditions, demand-supply dynamics, or other relevant factors.</a:t>
            </a:r>
          </a:p>
          <a:p>
            <a:endParaRPr lang="en-US" dirty="0"/>
          </a:p>
          <a:p>
            <a:r>
              <a:rPr lang="en-US" dirty="0"/>
              <a:t>8. Feedback Mechanism: Implement a feedback mechanism where user interactions and feedback on predicted prices are collected. This information can be used to continuously improve the model and enhance its accuracy.</a:t>
            </a:r>
          </a:p>
          <a:p>
            <a:endParaRPr lang="en-US" dirty="0"/>
          </a:p>
          <a:p>
            <a:r>
              <a:rPr lang="en-US" dirty="0"/>
              <a:t>9. Extended Dataset and External Data Sources: Gather more diverse and extensive datasets to improve the model's generalization. Integration with external data sources related to technology trends, economic indicators, or consumer preferences could add valuable insights.</a:t>
            </a:r>
          </a:p>
          <a:p>
            <a:endParaRPr lang="en-US" dirty="0"/>
          </a:p>
          <a:p>
            <a:r>
              <a:rPr lang="en-US" dirty="0"/>
              <a:t>10. Interpretability and Explainability: Enhance the interpretability of the model's predictions to build trust among users. Techniques such as SHAP (Shapley Additive explanations) values or LIME (Local Interpretable Model-agnostic Explanations) can be considered.</a:t>
            </a:r>
          </a:p>
          <a:p>
            <a:endParaRPr lang="en-US" dirty="0"/>
          </a:p>
          <a:p>
            <a:endParaRPr lang="en-IN" dirty="0"/>
          </a:p>
        </p:txBody>
      </p:sp>
    </p:spTree>
    <p:extLst>
      <p:ext uri="{BB962C8B-B14F-4D97-AF65-F5344CB8AC3E}">
        <p14:creationId xmlns:p14="http://schemas.microsoft.com/office/powerpoint/2010/main" val="3501548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EA8-20A4-D4A8-FFB3-09E5CEC8E401}"/>
              </a:ext>
            </a:extLst>
          </p:cNvPr>
          <p:cNvSpPr>
            <a:spLocks noGrp="1"/>
          </p:cNvSpPr>
          <p:nvPr>
            <p:ph type="title"/>
          </p:nvPr>
        </p:nvSpPr>
        <p:spPr>
          <a:xfrm>
            <a:off x="315686" y="148674"/>
            <a:ext cx="10515600" cy="1325563"/>
          </a:xfrm>
        </p:spPr>
        <p:txBody>
          <a:bodyPr/>
          <a:lstStyle/>
          <a:p>
            <a:r>
              <a:rPr lang="en-IN" b="1" dirty="0">
                <a:latin typeface="Söhne"/>
              </a:rPr>
              <a:t>Conclusion</a:t>
            </a:r>
            <a:endParaRPr lang="en-IN" dirty="0"/>
          </a:p>
        </p:txBody>
      </p:sp>
      <p:sp>
        <p:nvSpPr>
          <p:cNvPr id="3" name="Content Placeholder 2">
            <a:extLst>
              <a:ext uri="{FF2B5EF4-FFF2-40B4-BE49-F238E27FC236}">
                <a16:creationId xmlns:a16="http://schemas.microsoft.com/office/drawing/2014/main" id="{ADCA8017-5DB8-ED7E-E375-4A6853C6ED12}"/>
              </a:ext>
            </a:extLst>
          </p:cNvPr>
          <p:cNvSpPr>
            <a:spLocks noGrp="1"/>
          </p:cNvSpPr>
          <p:nvPr>
            <p:ph idx="1"/>
          </p:nvPr>
        </p:nvSpPr>
        <p:spPr>
          <a:xfrm>
            <a:off x="531845" y="1474237"/>
            <a:ext cx="10821955" cy="4702726"/>
          </a:xfrm>
        </p:spPr>
        <p:txBody>
          <a:bodyPr>
            <a:normAutofit fontScale="85000" lnSpcReduction="20000"/>
          </a:bodyPr>
          <a:lstStyle/>
          <a:p>
            <a:r>
              <a:rPr lang="en-US" dirty="0"/>
              <a:t>The project "Laptop Price Predictor" aimed to develop a machine learning model to predict laptop prices based on various features such as hardware specifications, brand, and operating system. The dataset was cleaned and preprocessed to handle missing values, convert data types, and extract relevant information.</a:t>
            </a:r>
          </a:p>
          <a:p>
            <a:endParaRPr lang="en-US" dirty="0"/>
          </a:p>
          <a:p>
            <a:r>
              <a:rPr lang="en-US" dirty="0"/>
              <a:t>Exploratory Data Analysis (EDA) revealed insights into the distribution of laptop prices across different brands, types, and specifications. Visualizations highlighted the impact of features like RAM, GPU brand, and screen resolution on laptop prices. Additionally, data engineering was performed to create meaningful features, such as total storage capacity and categorical variables for CPU and GPU brands.</a:t>
            </a:r>
          </a:p>
          <a:p>
            <a:endParaRPr lang="en-US" dirty="0"/>
          </a:p>
          <a:p>
            <a:r>
              <a:rPr lang="en-US" dirty="0"/>
              <a:t>The machine learning model was built using a pipeline that included one-hot encoding for categorical variables and regression algorithms. Linear regression and Random Forest regression were employed, and their performance was evaluated using metrics like R-squared score and Mean Absolute Error on the test set.</a:t>
            </a:r>
          </a:p>
          <a:p>
            <a:endParaRPr lang="en-US" dirty="0"/>
          </a:p>
          <a:p>
            <a:endParaRPr lang="en-IN" dirty="0"/>
          </a:p>
        </p:txBody>
      </p:sp>
    </p:spTree>
    <p:extLst>
      <p:ext uri="{BB962C8B-B14F-4D97-AF65-F5344CB8AC3E}">
        <p14:creationId xmlns:p14="http://schemas.microsoft.com/office/powerpoint/2010/main" val="1250390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EA8-20A4-D4A8-FFB3-09E5CEC8E401}"/>
              </a:ext>
            </a:extLst>
          </p:cNvPr>
          <p:cNvSpPr>
            <a:spLocks noGrp="1"/>
          </p:cNvSpPr>
          <p:nvPr>
            <p:ph type="title"/>
          </p:nvPr>
        </p:nvSpPr>
        <p:spPr/>
        <p:txBody>
          <a:bodyPr/>
          <a:lstStyle/>
          <a:p>
            <a:r>
              <a:rPr lang="en-IN" b="1" dirty="0">
                <a:latin typeface="Söhne"/>
              </a:rPr>
              <a:t>Conclusion</a:t>
            </a:r>
            <a:endParaRPr lang="en-IN" dirty="0"/>
          </a:p>
        </p:txBody>
      </p:sp>
      <p:sp>
        <p:nvSpPr>
          <p:cNvPr id="3" name="Content Placeholder 2">
            <a:extLst>
              <a:ext uri="{FF2B5EF4-FFF2-40B4-BE49-F238E27FC236}">
                <a16:creationId xmlns:a16="http://schemas.microsoft.com/office/drawing/2014/main" id="{ADCA8017-5DB8-ED7E-E375-4A6853C6ED12}"/>
              </a:ext>
            </a:extLst>
          </p:cNvPr>
          <p:cNvSpPr>
            <a:spLocks noGrp="1"/>
          </p:cNvSpPr>
          <p:nvPr>
            <p:ph idx="1"/>
          </p:nvPr>
        </p:nvSpPr>
        <p:spPr/>
        <p:txBody>
          <a:bodyPr>
            <a:normAutofit/>
          </a:bodyPr>
          <a:lstStyle/>
          <a:p>
            <a:pPr marL="615950">
              <a:spcBef>
                <a:spcPts val="835"/>
              </a:spcBef>
              <a:spcAft>
                <a:spcPts val="0"/>
              </a:spcAft>
              <a:tabLst>
                <a:tab pos="1866900" algn="l"/>
                <a:tab pos="2590800" algn="l"/>
              </a:tabLst>
            </a:pPr>
            <a:r>
              <a:rPr lang="en-IN" sz="2400" kern="150" dirty="0">
                <a:effectLst/>
                <a:latin typeface="Times New Roman" panose="02020603050405020304" pitchFamily="18" charset="0"/>
                <a:ea typeface="Arial" panose="020B0604020202020204" pitchFamily="34" charset="0"/>
              </a:rPr>
              <a:t>The Random Forest regression model demonstrated superior performance, indicating its effectiveness in predicting laptop prices. The final model was exported for future use. The analysis provided valuable insights for both consumers and manufacturers, offering a data-driven approach to understanding the factors influencing laptop prices.</a:t>
            </a:r>
            <a:endParaRPr lang="en-IN" sz="2400" kern="150" dirty="0">
              <a:latin typeface="Arial" panose="020B0604020202020204" pitchFamily="34" charset="0"/>
              <a:ea typeface="Arial" panose="020B0604020202020204" pitchFamily="34" charset="0"/>
            </a:endParaRPr>
          </a:p>
          <a:p>
            <a:pPr marL="615950">
              <a:spcBef>
                <a:spcPts val="835"/>
              </a:spcBef>
              <a:spcAft>
                <a:spcPts val="0"/>
              </a:spcAft>
              <a:tabLst>
                <a:tab pos="1866900" algn="l"/>
                <a:tab pos="2590800" algn="l"/>
              </a:tabLst>
            </a:pPr>
            <a:endParaRPr lang="en-IN" sz="2400" kern="150" dirty="0">
              <a:effectLst/>
              <a:latin typeface="Arial" panose="020B0604020202020204" pitchFamily="34" charset="0"/>
              <a:ea typeface="Arial" panose="020B0604020202020204" pitchFamily="34" charset="0"/>
            </a:endParaRPr>
          </a:p>
          <a:p>
            <a:pPr marL="615950">
              <a:spcBef>
                <a:spcPts val="835"/>
              </a:spcBef>
              <a:spcAft>
                <a:spcPts val="0"/>
              </a:spcAft>
              <a:tabLst>
                <a:tab pos="1866900" algn="l"/>
                <a:tab pos="2590800" algn="l"/>
              </a:tabLst>
            </a:pPr>
            <a:r>
              <a:rPr lang="en-IN" sz="2400" kern="150" dirty="0">
                <a:effectLst/>
                <a:latin typeface="Times New Roman" panose="02020603050405020304" pitchFamily="18" charset="0"/>
                <a:ea typeface="Arial" panose="020B0604020202020204" pitchFamily="34" charset="0"/>
              </a:rPr>
              <a:t>In conclusion, the project successfully developed a machine learning model for predicting laptop prices, contributing to the field of price prediction in the tech industry. The insights gained from this project can assist consumers in making informed decisions and guide manufacturers in pricing strategies based on the importance of various features in influencing laptop prices.</a:t>
            </a:r>
            <a:endParaRPr lang="en-IN" sz="2400" kern="150" dirty="0">
              <a:effectLst/>
              <a:latin typeface="Arial" panose="020B0604020202020204" pitchFamily="34" charset="0"/>
              <a:ea typeface="Arial" panose="020B0604020202020204" pitchFamily="34" charset="0"/>
            </a:endParaRPr>
          </a:p>
          <a:p>
            <a:endParaRPr lang="en-US" sz="2400" dirty="0"/>
          </a:p>
          <a:p>
            <a:endParaRPr lang="en-IN" dirty="0"/>
          </a:p>
        </p:txBody>
      </p:sp>
    </p:spTree>
    <p:extLst>
      <p:ext uri="{BB962C8B-B14F-4D97-AF65-F5344CB8AC3E}">
        <p14:creationId xmlns:p14="http://schemas.microsoft.com/office/powerpoint/2010/main" val="186077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98B6-54FB-BD07-01C4-4CE759183B20}"/>
              </a:ext>
            </a:extLst>
          </p:cNvPr>
          <p:cNvSpPr>
            <a:spLocks noGrp="1"/>
          </p:cNvSpPr>
          <p:nvPr>
            <p:ph type="title"/>
          </p:nvPr>
        </p:nvSpPr>
        <p:spPr/>
        <p:txBody>
          <a:bodyPr/>
          <a:lstStyle/>
          <a:p>
            <a:r>
              <a:rPr lang="en-IN" b="1" i="0" dirty="0">
                <a:effectLst/>
                <a:latin typeface="Söhne"/>
              </a:rPr>
              <a:t>1.Introduction</a:t>
            </a:r>
            <a:endParaRPr lang="en-IN" dirty="0"/>
          </a:p>
        </p:txBody>
      </p:sp>
      <p:sp>
        <p:nvSpPr>
          <p:cNvPr id="3" name="Content Placeholder 2">
            <a:extLst>
              <a:ext uri="{FF2B5EF4-FFF2-40B4-BE49-F238E27FC236}">
                <a16:creationId xmlns:a16="http://schemas.microsoft.com/office/drawing/2014/main" id="{F91B8058-D842-A232-3F04-CE13B50C7281}"/>
              </a:ext>
            </a:extLst>
          </p:cNvPr>
          <p:cNvSpPr>
            <a:spLocks noGrp="1"/>
          </p:cNvSpPr>
          <p:nvPr>
            <p:ph idx="1"/>
          </p:nvPr>
        </p:nvSpPr>
        <p:spPr>
          <a:xfrm>
            <a:off x="1023798" y="1551181"/>
            <a:ext cx="10419454" cy="4691268"/>
          </a:xfrm>
        </p:spPr>
        <p:txBody>
          <a:bodyPr>
            <a:normAutofit fontScale="92500" lnSpcReduction="20000"/>
          </a:bodyPr>
          <a:lstStyle/>
          <a:p>
            <a:pPr>
              <a:buFont typeface="Wingdings" panose="05000000000000000000" pitchFamily="2" charset="2"/>
              <a:buChar char="q"/>
            </a:pPr>
            <a:r>
              <a:rPr lang="en-US" dirty="0"/>
              <a:t>In the dynamic landscape of consumer electronics, predicting laptop prices accurately is essential for consumers and retailers alike. This introduction unveils a cutting-edge approach: the 'Laptop Price Predictor Using Machine Learning.' Employing advanced algorithms within the realm of supervised learning, this model seeks to decode the intricate web of factors influencing laptop prices. Two pivotal aspects define this project:</a:t>
            </a:r>
          </a:p>
          <a:p>
            <a:pPr marL="0" indent="0">
              <a:buNone/>
            </a:pPr>
            <a:endParaRPr lang="en-US" dirty="0"/>
          </a:p>
          <a:p>
            <a:pPr marL="457200" indent="-457200">
              <a:buFont typeface="+mj-lt"/>
              <a:buAutoNum type="arabicParenR"/>
            </a:pPr>
            <a:r>
              <a:rPr lang="en-US" b="1" dirty="0"/>
              <a:t>Comprehensive Data Analysis: </a:t>
            </a:r>
            <a:r>
              <a:rPr lang="en-US" dirty="0"/>
              <a:t>Harnessing specifications, brand reputation, user reviews, and market trends for feature extraction.</a:t>
            </a:r>
          </a:p>
          <a:p>
            <a:pPr marL="457200" indent="-457200">
              <a:buFont typeface="+mj-lt"/>
              <a:buAutoNum type="arabicParenR"/>
            </a:pPr>
            <a:r>
              <a:rPr lang="en-US" b="1" dirty="0"/>
              <a:t>Optimized Model Training</a:t>
            </a:r>
            <a:r>
              <a:rPr lang="en-US" dirty="0"/>
              <a:t>: Utilizing regression algorithms to establish correlations between features and laptop prices, paving the way for informed decision-making and competitive pricing strategies. This study stands at the intersection of machine learning and consumer electronics, promising a transformative tool for the laptop market.</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216752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29DF29-171D-5688-0B8D-2BB2DF9CFD60}"/>
              </a:ext>
            </a:extLst>
          </p:cNvPr>
          <p:cNvPicPr>
            <a:picLocks noGrp="1" noChangeAspect="1"/>
          </p:cNvPicPr>
          <p:nvPr>
            <p:ph idx="1"/>
          </p:nvPr>
        </p:nvPicPr>
        <p:blipFill>
          <a:blip r:embed="rId2"/>
          <a:stretch>
            <a:fillRect/>
          </a:stretch>
        </p:blipFill>
        <p:spPr>
          <a:xfrm>
            <a:off x="2141166" y="1545407"/>
            <a:ext cx="7684926" cy="3767186"/>
          </a:xfrm>
        </p:spPr>
      </p:pic>
    </p:spTree>
    <p:extLst>
      <p:ext uri="{BB962C8B-B14F-4D97-AF65-F5344CB8AC3E}">
        <p14:creationId xmlns:p14="http://schemas.microsoft.com/office/powerpoint/2010/main" val="202107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2315-6019-E2AE-D467-4CF40B2E139A}"/>
              </a:ext>
            </a:extLst>
          </p:cNvPr>
          <p:cNvSpPr>
            <a:spLocks noGrp="1"/>
          </p:cNvSpPr>
          <p:nvPr>
            <p:ph type="title"/>
          </p:nvPr>
        </p:nvSpPr>
        <p:spPr>
          <a:xfrm>
            <a:off x="244642" y="149107"/>
            <a:ext cx="10515600" cy="1325563"/>
          </a:xfrm>
        </p:spPr>
        <p:txBody>
          <a:bodyPr>
            <a:normAutofit fontScale="90000"/>
          </a:bodyPr>
          <a:lstStyle/>
          <a:p>
            <a:r>
              <a:rPr lang="en-IN" b="1" dirty="0"/>
              <a:t>1.1 Purpose </a:t>
            </a:r>
            <a:br>
              <a:rPr lang="en-IN" dirty="0"/>
            </a:br>
            <a:endParaRPr lang="en-IN" dirty="0"/>
          </a:p>
        </p:txBody>
      </p:sp>
      <p:sp>
        <p:nvSpPr>
          <p:cNvPr id="3" name="Content Placeholder 2">
            <a:extLst>
              <a:ext uri="{FF2B5EF4-FFF2-40B4-BE49-F238E27FC236}">
                <a16:creationId xmlns:a16="http://schemas.microsoft.com/office/drawing/2014/main" id="{3F8510A6-EAB3-3549-E8AA-0C310FB3AA6F}"/>
              </a:ext>
            </a:extLst>
          </p:cNvPr>
          <p:cNvSpPr>
            <a:spLocks noGrp="1"/>
          </p:cNvSpPr>
          <p:nvPr>
            <p:ph idx="1"/>
          </p:nvPr>
        </p:nvSpPr>
        <p:spPr>
          <a:xfrm>
            <a:off x="316549" y="1109544"/>
            <a:ext cx="10371786" cy="5046446"/>
          </a:xfrm>
        </p:spPr>
        <p:txBody>
          <a:bodyPr>
            <a:normAutofit fontScale="92500" lnSpcReduction="10000"/>
          </a:bodyPr>
          <a:lstStyle/>
          <a:p>
            <a:endParaRPr lang="en-US" dirty="0"/>
          </a:p>
          <a:p>
            <a:pPr>
              <a:buFont typeface="Wingdings" panose="05000000000000000000" pitchFamily="2" charset="2"/>
              <a:buChar char="q"/>
            </a:pPr>
            <a:r>
              <a:rPr lang="en-US" dirty="0"/>
              <a:t>The primary purpose of using machine learning in the "Laptop Price Predictor" is to create a predictive model that can analyze various features of laptops and predict their prices accurately. </a:t>
            </a:r>
          </a:p>
          <a:p>
            <a:pPr>
              <a:buFont typeface="Wingdings" panose="05000000000000000000" pitchFamily="2" charset="2"/>
              <a:buChar char="q"/>
            </a:pPr>
            <a:r>
              <a:rPr lang="en-US" dirty="0"/>
              <a:t>By leveraging machine learning algorithms, the model learns patterns and relationships within the dataset, enabling it to make informed predictions for unseen data. </a:t>
            </a:r>
          </a:p>
          <a:p>
            <a:pPr>
              <a:buFont typeface="Wingdings" panose="05000000000000000000" pitchFamily="2" charset="2"/>
              <a:buChar char="q"/>
            </a:pPr>
            <a:r>
              <a:rPr lang="en-US" dirty="0"/>
              <a:t>This approach allows for the automation of price estimation based on relevant features such as processor speed, RAM, storage capacity, and other specifications.</a:t>
            </a:r>
          </a:p>
          <a:p>
            <a:pPr>
              <a:buFont typeface="Wingdings" panose="05000000000000000000" pitchFamily="2" charset="2"/>
              <a:buChar char="q"/>
            </a:pPr>
            <a:r>
              <a:rPr lang="en-US" dirty="0"/>
              <a:t> The goal is to provide users with a tool that simplifies the decision-making process when purchasing laptops, offering accurate price estimates based on key characteristics</a:t>
            </a:r>
          </a:p>
          <a:p>
            <a:endParaRPr lang="en-IN" dirty="0"/>
          </a:p>
        </p:txBody>
      </p:sp>
    </p:spTree>
    <p:extLst>
      <p:ext uri="{BB962C8B-B14F-4D97-AF65-F5344CB8AC3E}">
        <p14:creationId xmlns:p14="http://schemas.microsoft.com/office/powerpoint/2010/main" val="429328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5C30-293A-D597-D4BE-C85487305130}"/>
              </a:ext>
            </a:extLst>
          </p:cNvPr>
          <p:cNvSpPr>
            <a:spLocks noGrp="1"/>
          </p:cNvSpPr>
          <p:nvPr>
            <p:ph type="title"/>
          </p:nvPr>
        </p:nvSpPr>
        <p:spPr>
          <a:xfrm>
            <a:off x="0" y="0"/>
            <a:ext cx="10515600" cy="1325563"/>
          </a:xfrm>
        </p:spPr>
        <p:txBody>
          <a:bodyPr/>
          <a:lstStyle/>
          <a:p>
            <a:r>
              <a:rPr lang="en-IN" b="1" dirty="0"/>
              <a:t>1.2 Machine Learning </a:t>
            </a:r>
          </a:p>
        </p:txBody>
      </p:sp>
      <p:sp>
        <p:nvSpPr>
          <p:cNvPr id="3" name="Content Placeholder 2">
            <a:extLst>
              <a:ext uri="{FF2B5EF4-FFF2-40B4-BE49-F238E27FC236}">
                <a16:creationId xmlns:a16="http://schemas.microsoft.com/office/drawing/2014/main" id="{A25DE2AA-D994-2BCC-0389-658F9B9E7B10}"/>
              </a:ext>
            </a:extLst>
          </p:cNvPr>
          <p:cNvSpPr>
            <a:spLocks noGrp="1"/>
          </p:cNvSpPr>
          <p:nvPr>
            <p:ph idx="1"/>
          </p:nvPr>
        </p:nvSpPr>
        <p:spPr>
          <a:xfrm>
            <a:off x="437054" y="1371601"/>
            <a:ext cx="11241599" cy="5269831"/>
          </a:xfrm>
        </p:spPr>
        <p:txBody>
          <a:bodyPr>
            <a:normAutofit fontScale="77500" lnSpcReduction="20000"/>
          </a:bodyPr>
          <a:lstStyle/>
          <a:p>
            <a:pPr marL="0" indent="0">
              <a:buNone/>
            </a:pPr>
            <a:r>
              <a:rPr lang="en-US" dirty="0"/>
              <a:t>Machine Learning (ML) is a subset of artificial intelligence (AI) that focuses on the development of algorithms and models that enable computers to learn from data.</a:t>
            </a:r>
          </a:p>
          <a:p>
            <a:pPr marL="0" indent="0">
              <a:buNone/>
            </a:pPr>
            <a:r>
              <a:rPr lang="en-US" dirty="0"/>
              <a:t>There are three main types of machine learning:</a:t>
            </a:r>
          </a:p>
          <a:p>
            <a:endParaRPr lang="en-US" dirty="0"/>
          </a:p>
          <a:p>
            <a:pPr>
              <a:buFont typeface="Wingdings" panose="05000000000000000000" pitchFamily="2" charset="2"/>
              <a:buChar char="q"/>
            </a:pPr>
            <a:r>
              <a:rPr lang="en-US" b="1" dirty="0"/>
              <a:t>Supervised Learning</a:t>
            </a:r>
            <a:r>
              <a:rPr lang="en-US" dirty="0"/>
              <a:t>: The algorithm is trained on a labeled dataset, where the input data is paired with the corresponding correct output. The algorithm learns to map the input to the output, and once trained, it can make predictions on new, unseen data.</a:t>
            </a:r>
          </a:p>
          <a:p>
            <a:pPr>
              <a:buFont typeface="Wingdings" panose="05000000000000000000" pitchFamily="2" charset="2"/>
              <a:buChar char="q"/>
            </a:pPr>
            <a:endParaRPr lang="en-US" dirty="0"/>
          </a:p>
          <a:p>
            <a:pPr>
              <a:buFont typeface="Wingdings" panose="05000000000000000000" pitchFamily="2" charset="2"/>
              <a:buChar char="q"/>
            </a:pPr>
            <a:r>
              <a:rPr lang="en-US" b="1" dirty="0"/>
              <a:t>Unsupervised Learning</a:t>
            </a:r>
            <a:r>
              <a:rPr lang="en-US" dirty="0"/>
              <a:t>: The algorithm is given data without explicit instructions on what to do with it. The system tries to learn the patterns and the structure from the data without labeled outputs. Clustering and dimensionality reduction are common tasks in unsupervised learning.</a:t>
            </a:r>
          </a:p>
          <a:p>
            <a:pPr>
              <a:buFont typeface="Wingdings" panose="05000000000000000000" pitchFamily="2" charset="2"/>
              <a:buChar char="q"/>
            </a:pPr>
            <a:endParaRPr lang="en-US" dirty="0"/>
          </a:p>
          <a:p>
            <a:pPr>
              <a:buFont typeface="Wingdings" panose="05000000000000000000" pitchFamily="2" charset="2"/>
              <a:buChar char="q"/>
            </a:pPr>
            <a:r>
              <a:rPr lang="en-US" b="1" dirty="0"/>
              <a:t>Reinforcement Learning</a:t>
            </a:r>
            <a:r>
              <a:rPr lang="en-US" dirty="0"/>
              <a:t>: The algorithm learns by interacting with its environment. It receives feedback in the form of rewards or penalties as it navigates a problem space. The algorithm aims to learn the optimal actions to maximize cumulative reward over time.</a:t>
            </a:r>
            <a:endParaRPr lang="en-IN" dirty="0"/>
          </a:p>
        </p:txBody>
      </p:sp>
    </p:spTree>
    <p:extLst>
      <p:ext uri="{BB962C8B-B14F-4D97-AF65-F5344CB8AC3E}">
        <p14:creationId xmlns:p14="http://schemas.microsoft.com/office/powerpoint/2010/main" val="25961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D395-2DC4-3DE0-276C-452D459D760D}"/>
              </a:ext>
            </a:extLst>
          </p:cNvPr>
          <p:cNvSpPr>
            <a:spLocks noGrp="1"/>
          </p:cNvSpPr>
          <p:nvPr>
            <p:ph type="title"/>
          </p:nvPr>
        </p:nvSpPr>
        <p:spPr>
          <a:xfrm>
            <a:off x="319273" y="0"/>
            <a:ext cx="10515600" cy="1325563"/>
          </a:xfrm>
        </p:spPr>
        <p:txBody>
          <a:bodyPr/>
          <a:lstStyle/>
          <a:p>
            <a:r>
              <a:rPr lang="en-IN" b="1" dirty="0"/>
              <a:t>1.3 Existing System </a:t>
            </a:r>
          </a:p>
        </p:txBody>
      </p:sp>
      <p:sp>
        <p:nvSpPr>
          <p:cNvPr id="3" name="Content Placeholder 2">
            <a:extLst>
              <a:ext uri="{FF2B5EF4-FFF2-40B4-BE49-F238E27FC236}">
                <a16:creationId xmlns:a16="http://schemas.microsoft.com/office/drawing/2014/main" id="{8C7C299B-26B3-E0C9-BCB0-FDBBAFBCE6D9}"/>
              </a:ext>
            </a:extLst>
          </p:cNvPr>
          <p:cNvSpPr>
            <a:spLocks noGrp="1"/>
          </p:cNvSpPr>
          <p:nvPr>
            <p:ph idx="1"/>
          </p:nvPr>
        </p:nvSpPr>
        <p:spPr>
          <a:xfrm>
            <a:off x="609601" y="1296955"/>
            <a:ext cx="11009310" cy="5023633"/>
          </a:xfrm>
        </p:spPr>
        <p:txBody>
          <a:bodyPr>
            <a:normAutofit fontScale="62500" lnSpcReduction="20000"/>
          </a:bodyPr>
          <a:lstStyle/>
          <a:p>
            <a:pPr lvl="1">
              <a:buFont typeface="Wingdings" panose="05000000000000000000" pitchFamily="2" charset="2"/>
              <a:buChar char="q"/>
            </a:pPr>
            <a:r>
              <a:rPr lang="en-US" dirty="0"/>
              <a:t>1. </a:t>
            </a:r>
            <a:r>
              <a:rPr lang="en-US" sz="2900" dirty="0"/>
              <a:t>Rule-Based Systems: These systems rely on predefined rules and conditions to estimate laptop prices. Rules may be derived from market trends, historical data, or expert insights. While simple, they may lack adaptability to evolving trends.</a:t>
            </a:r>
          </a:p>
          <a:p>
            <a:pPr marL="0" indent="0">
              <a:buNone/>
            </a:pPr>
            <a:endParaRPr lang="en-US" sz="2900" dirty="0"/>
          </a:p>
          <a:p>
            <a:pPr>
              <a:buFont typeface="Wingdings" panose="05000000000000000000" pitchFamily="2" charset="2"/>
              <a:buChar char="q"/>
            </a:pPr>
            <a:r>
              <a:rPr lang="en-US" dirty="0"/>
              <a:t>       2. Expert Systems: Expert systems integrate human expertise into the prediction process. Experts analyze market dynamics, technological advancements, and consumer preferences to formulate rules guiding price predictions. However, these systems heavily depend on the expertise of individuals.</a:t>
            </a:r>
          </a:p>
          <a:p>
            <a:pPr marL="0" indent="0">
              <a:buNone/>
            </a:pPr>
            <a:endParaRPr lang="en-US" dirty="0"/>
          </a:p>
          <a:p>
            <a:pPr>
              <a:buFont typeface="Wingdings" panose="05000000000000000000" pitchFamily="2" charset="2"/>
              <a:buChar char="q"/>
            </a:pPr>
            <a:r>
              <a:rPr lang="en-US" dirty="0"/>
              <a:t>       3. Research Analysis: Some systems leverage comprehensive market research and analysis to predict laptop prices. This involves studying consumer behavior, competitor pricing, and economic factors. These predictions are based on a thorough understanding of market forces rather than computational models.</a:t>
            </a:r>
          </a:p>
          <a:p>
            <a:pPr>
              <a:buFont typeface="Wingdings" panose="05000000000000000000" pitchFamily="2" charset="2"/>
              <a:buChar char="q"/>
            </a:pPr>
            <a:endParaRPr lang="en-US" dirty="0"/>
          </a:p>
          <a:p>
            <a:pPr>
              <a:buFont typeface="Wingdings" panose="05000000000000000000" pitchFamily="2" charset="2"/>
              <a:buChar char="q"/>
            </a:pPr>
            <a:r>
              <a:rPr lang="en-US" dirty="0"/>
              <a:t>      4. Statistical Models: Traditional statistical models, such as regression analysis, may be employed to establish relationships between different laptop features and prices. While not as dynamic as machine learning models, they can provide valuable insights.</a:t>
            </a:r>
          </a:p>
          <a:p>
            <a:pPr>
              <a:buFont typeface="Wingdings" panose="05000000000000000000" pitchFamily="2" charset="2"/>
              <a:buChar char="q"/>
            </a:pPr>
            <a:endParaRPr lang="en-US" dirty="0"/>
          </a:p>
          <a:p>
            <a:pPr>
              <a:buFont typeface="Wingdings" panose="05000000000000000000" pitchFamily="2" charset="2"/>
              <a:buChar char="q"/>
            </a:pPr>
            <a:r>
              <a:rPr lang="en-US" dirty="0"/>
              <a:t>      5. Historical Data Analysis: Predictions based on historical sales data and trends form another category. By identifying patterns and correlations in past data, these systems aim to forecast future laptop prices.</a:t>
            </a:r>
          </a:p>
          <a:p>
            <a:pPr>
              <a:buFont typeface="Wingdings" panose="05000000000000000000" pitchFamily="2" charset="2"/>
              <a:buChar char="q"/>
            </a:pPr>
            <a:endParaRPr lang="en-US" dirty="0"/>
          </a:p>
          <a:p>
            <a:endParaRPr lang="en-IN" dirty="0"/>
          </a:p>
        </p:txBody>
      </p:sp>
    </p:spTree>
    <p:extLst>
      <p:ext uri="{BB962C8B-B14F-4D97-AF65-F5344CB8AC3E}">
        <p14:creationId xmlns:p14="http://schemas.microsoft.com/office/powerpoint/2010/main" val="228039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2933-2BB1-1D03-4BDB-A44F8FFC68FC}"/>
              </a:ext>
            </a:extLst>
          </p:cNvPr>
          <p:cNvSpPr>
            <a:spLocks noGrp="1"/>
          </p:cNvSpPr>
          <p:nvPr>
            <p:ph type="title"/>
          </p:nvPr>
        </p:nvSpPr>
        <p:spPr/>
        <p:txBody>
          <a:bodyPr>
            <a:normAutofit fontScale="90000"/>
          </a:bodyPr>
          <a:lstStyle/>
          <a:p>
            <a:r>
              <a:rPr lang="en-IN" b="1" dirty="0"/>
              <a:t>1.4 Scope </a:t>
            </a:r>
            <a:br>
              <a:rPr lang="en-IN" dirty="0"/>
            </a:br>
            <a:endParaRPr lang="en-IN" dirty="0"/>
          </a:p>
        </p:txBody>
      </p:sp>
      <p:sp>
        <p:nvSpPr>
          <p:cNvPr id="3" name="Content Placeholder 2">
            <a:extLst>
              <a:ext uri="{FF2B5EF4-FFF2-40B4-BE49-F238E27FC236}">
                <a16:creationId xmlns:a16="http://schemas.microsoft.com/office/drawing/2014/main" id="{D03E67F6-FB6F-F819-B287-2B5AC9E3BAE7}"/>
              </a:ext>
            </a:extLst>
          </p:cNvPr>
          <p:cNvSpPr>
            <a:spLocks noGrp="1"/>
          </p:cNvSpPr>
          <p:nvPr>
            <p:ph idx="1"/>
          </p:nvPr>
        </p:nvSpPr>
        <p:spPr>
          <a:xfrm>
            <a:off x="1103312" y="1240971"/>
            <a:ext cx="8946541" cy="5007429"/>
          </a:xfrm>
        </p:spPr>
        <p:txBody>
          <a:bodyPr>
            <a:normAutofit fontScale="92500" lnSpcReduction="20000"/>
          </a:bodyPr>
          <a:lstStyle/>
          <a:p>
            <a:endParaRPr lang="en-US" dirty="0"/>
          </a:p>
          <a:p>
            <a:pPr>
              <a:buFont typeface="Wingdings" panose="05000000000000000000" pitchFamily="2" charset="2"/>
              <a:buChar char="q"/>
            </a:pPr>
            <a:r>
              <a:rPr lang="en-US" sz="2100" b="1" dirty="0">
                <a:cs typeface="Times New Roman" panose="02020603050405020304" pitchFamily="18" charset="0"/>
              </a:rPr>
              <a:t>Price Optimization:</a:t>
            </a:r>
          </a:p>
          <a:p>
            <a:pPr marL="0" indent="0">
              <a:buNone/>
            </a:pPr>
            <a:r>
              <a:rPr lang="en-US" sz="2100" dirty="0">
                <a:cs typeface="Times New Roman" panose="02020603050405020304" pitchFamily="18" charset="0"/>
              </a:rPr>
              <a:t>Machine learning models can analyze historical data, market trends, and various features of laptops to optimize pricing strategies.</a:t>
            </a:r>
          </a:p>
          <a:p>
            <a:pPr marL="0" indent="0">
              <a:buNone/>
            </a:pPr>
            <a:endParaRPr lang="en-US" sz="2100" dirty="0">
              <a:cs typeface="Times New Roman" panose="02020603050405020304" pitchFamily="18" charset="0"/>
            </a:endParaRPr>
          </a:p>
          <a:p>
            <a:pPr>
              <a:buFont typeface="Wingdings" panose="05000000000000000000" pitchFamily="2" charset="2"/>
              <a:buChar char="q"/>
            </a:pPr>
            <a:r>
              <a:rPr lang="en-US" sz="2100" b="1" dirty="0">
                <a:cs typeface="Times New Roman" panose="02020603050405020304" pitchFamily="18" charset="0"/>
              </a:rPr>
              <a:t>Customer Segmentation:</a:t>
            </a:r>
          </a:p>
          <a:p>
            <a:pPr marL="0" indent="0">
              <a:buNone/>
            </a:pPr>
            <a:r>
              <a:rPr lang="en-US" sz="2100" dirty="0">
                <a:cs typeface="Times New Roman" panose="02020603050405020304" pitchFamily="18" charset="0"/>
              </a:rPr>
              <a:t>ML models can help identify customer segments based on preferences, buying behavior, and budget constraints.</a:t>
            </a:r>
          </a:p>
          <a:p>
            <a:pPr>
              <a:buFont typeface="Wingdings" panose="05000000000000000000" pitchFamily="2" charset="2"/>
              <a:buChar char="q"/>
            </a:pPr>
            <a:endParaRPr lang="en-US" sz="2100" dirty="0">
              <a:cs typeface="Times New Roman" panose="02020603050405020304" pitchFamily="18" charset="0"/>
            </a:endParaRPr>
          </a:p>
          <a:p>
            <a:pPr>
              <a:buFont typeface="Wingdings" panose="05000000000000000000" pitchFamily="2" charset="2"/>
              <a:buChar char="q"/>
            </a:pPr>
            <a:r>
              <a:rPr lang="en-US" sz="2100" b="1" dirty="0">
                <a:cs typeface="Times New Roman" panose="02020603050405020304" pitchFamily="18" charset="0"/>
              </a:rPr>
              <a:t>Feature Importance Analysis:</a:t>
            </a:r>
          </a:p>
          <a:p>
            <a:pPr marL="0" indent="0">
              <a:buNone/>
            </a:pPr>
            <a:r>
              <a:rPr lang="en-US" sz="2100" dirty="0">
                <a:cs typeface="Times New Roman" panose="02020603050405020304" pitchFamily="18" charset="0"/>
              </a:rPr>
              <a:t> ML models can reveal which features most significantly influence laptop prices.</a:t>
            </a:r>
          </a:p>
          <a:p>
            <a:pPr>
              <a:buFont typeface="Wingdings" panose="05000000000000000000" pitchFamily="2" charset="2"/>
              <a:buChar char="q"/>
            </a:pPr>
            <a:endParaRPr lang="en-US" sz="2100" dirty="0">
              <a:cs typeface="Times New Roman" panose="02020603050405020304" pitchFamily="18" charset="0"/>
            </a:endParaRPr>
          </a:p>
          <a:p>
            <a:pPr>
              <a:buFont typeface="Wingdings" panose="05000000000000000000" pitchFamily="2" charset="2"/>
              <a:buChar char="q"/>
            </a:pPr>
            <a:r>
              <a:rPr lang="en-US" sz="2100" b="1" dirty="0">
                <a:cs typeface="Times New Roman" panose="02020603050405020304" pitchFamily="18" charset="0"/>
              </a:rPr>
              <a:t>Competitive Analysis:</a:t>
            </a:r>
          </a:p>
          <a:p>
            <a:pPr marL="0" indent="0">
              <a:buNone/>
            </a:pPr>
            <a:r>
              <a:rPr lang="en-US" sz="2100" dirty="0">
                <a:cs typeface="Times New Roman" panose="02020603050405020304" pitchFamily="18" charset="0"/>
              </a:rPr>
              <a:t>Predictive models can analyze competitive pricing, helping manufacturers and retailers stay competitive in the market.</a:t>
            </a:r>
          </a:p>
          <a:p>
            <a:pPr marL="0" indent="0">
              <a:buNone/>
            </a:pPr>
            <a:endParaRPr lang="en-IN" sz="2100" dirty="0"/>
          </a:p>
        </p:txBody>
      </p:sp>
    </p:spTree>
    <p:extLst>
      <p:ext uri="{BB962C8B-B14F-4D97-AF65-F5344CB8AC3E}">
        <p14:creationId xmlns:p14="http://schemas.microsoft.com/office/powerpoint/2010/main" val="50363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EA8-20A4-D4A8-FFB3-09E5CEC8E401}"/>
              </a:ext>
            </a:extLst>
          </p:cNvPr>
          <p:cNvSpPr>
            <a:spLocks noGrp="1"/>
          </p:cNvSpPr>
          <p:nvPr>
            <p:ph type="title"/>
          </p:nvPr>
        </p:nvSpPr>
        <p:spPr>
          <a:xfrm>
            <a:off x="0" y="-210064"/>
            <a:ext cx="10515600" cy="1325563"/>
          </a:xfrm>
        </p:spPr>
        <p:txBody>
          <a:bodyPr/>
          <a:lstStyle/>
          <a:p>
            <a:r>
              <a:rPr lang="en-IN" b="1" dirty="0">
                <a:latin typeface="Söhne"/>
              </a:rPr>
              <a:t>2.Literature Survey</a:t>
            </a:r>
            <a:endParaRPr lang="en-IN" dirty="0"/>
          </a:p>
        </p:txBody>
      </p:sp>
      <p:sp>
        <p:nvSpPr>
          <p:cNvPr id="3" name="Content Placeholder 2">
            <a:extLst>
              <a:ext uri="{FF2B5EF4-FFF2-40B4-BE49-F238E27FC236}">
                <a16:creationId xmlns:a16="http://schemas.microsoft.com/office/drawing/2014/main" id="{ADCA8017-5DB8-ED7E-E375-4A6853C6ED12}"/>
              </a:ext>
            </a:extLst>
          </p:cNvPr>
          <p:cNvSpPr>
            <a:spLocks noGrp="1"/>
          </p:cNvSpPr>
          <p:nvPr>
            <p:ph idx="1"/>
          </p:nvPr>
        </p:nvSpPr>
        <p:spPr>
          <a:xfrm>
            <a:off x="226233" y="979714"/>
            <a:ext cx="9673545" cy="5089666"/>
          </a:xfrm>
        </p:spPr>
        <p:txBody>
          <a:bodyPr>
            <a:normAutofit fontScale="92500" lnSpcReduction="20000"/>
          </a:bodyPr>
          <a:lstStyle/>
          <a:p>
            <a:pPr marL="615950">
              <a:tabLst>
                <a:tab pos="1866900" algn="l"/>
                <a:tab pos="2590800" algn="l"/>
              </a:tabLst>
            </a:pPr>
            <a:r>
              <a:rPr lang="en-US" sz="1800" b="1" kern="150" dirty="0">
                <a:effectLst/>
                <a:latin typeface="Times New Roman" panose="02020603050405020304" pitchFamily="18" charset="0"/>
                <a:ea typeface="Arial" panose="020B0604020202020204" pitchFamily="34" charset="0"/>
              </a:rPr>
              <a:t>1. Predictive Modeling in E-Commerce</a:t>
            </a:r>
            <a:r>
              <a:rPr lang="en-US" sz="1800" kern="150" dirty="0">
                <a:effectLst/>
                <a:latin typeface="Times New Roman" panose="02020603050405020304" pitchFamily="18" charset="0"/>
                <a:ea typeface="Arial" panose="020B0604020202020204" pitchFamily="34" charset="0"/>
              </a:rPr>
              <a:t>:</a:t>
            </a:r>
            <a:endParaRPr lang="en-IN" sz="1800" kern="150" dirty="0">
              <a:effectLst/>
              <a:latin typeface="Arial" panose="020B0604020202020204" pitchFamily="34" charset="0"/>
              <a:ea typeface="Arial" panose="020B0604020202020204" pitchFamily="34" charset="0"/>
            </a:endParaRPr>
          </a:p>
          <a:p>
            <a:pPr marL="2730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 Explore studies on predictive modeling in the e-commerce domain, focusing on pricing prediction for electronic devices such as laptops. Investigate various machine learning algorithms and methodologies applied to predict product prices based on features and market trends.</a:t>
            </a:r>
            <a:endParaRPr lang="en-IN" sz="1800" kern="150" dirty="0">
              <a:effectLst/>
              <a:latin typeface="Arial" panose="020B0604020202020204" pitchFamily="34" charset="0"/>
              <a:ea typeface="Arial" panose="020B0604020202020204" pitchFamily="34" charset="0"/>
            </a:endParaRPr>
          </a:p>
          <a:p>
            <a:pPr marL="615950">
              <a:tabLst>
                <a:tab pos="1866900" algn="l"/>
                <a:tab pos="2590800" algn="l"/>
              </a:tabLst>
            </a:pPr>
            <a:r>
              <a:rPr lang="en-US" sz="1800" b="1" kern="150" dirty="0">
                <a:effectLst/>
                <a:latin typeface="Times New Roman" panose="02020603050405020304" pitchFamily="18" charset="0"/>
                <a:ea typeface="Arial" panose="020B0604020202020204" pitchFamily="34" charset="0"/>
              </a:rPr>
              <a:t>2. Feature Selection for Price Prediction:</a:t>
            </a:r>
            <a:endParaRPr lang="en-IN" sz="1800" kern="150" dirty="0">
              <a:effectLst/>
              <a:latin typeface="Arial" panose="020B0604020202020204" pitchFamily="34" charset="0"/>
              <a:ea typeface="Arial" panose="020B0604020202020204" pitchFamily="34" charset="0"/>
            </a:endParaRPr>
          </a:p>
          <a:p>
            <a:pPr marL="2730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Examine research that discusses effective feature selection techniques for price prediction models. Identify features relevant to laptop pricing, such as specifications (RAM, processor, storage), brand reputation, and market demand. Understand how these features impact the pricing model.</a:t>
            </a:r>
            <a:endParaRPr lang="en-IN" sz="1800" kern="150" dirty="0">
              <a:effectLst/>
              <a:latin typeface="Arial" panose="020B0604020202020204" pitchFamily="34" charset="0"/>
              <a:ea typeface="Arial" panose="020B0604020202020204" pitchFamily="34" charset="0"/>
            </a:endParaRPr>
          </a:p>
          <a:p>
            <a:pPr marL="615950">
              <a:tabLst>
                <a:tab pos="1866900" algn="l"/>
                <a:tab pos="2590800" algn="l"/>
              </a:tabLst>
            </a:pPr>
            <a:r>
              <a:rPr lang="en-US" sz="1800" b="1" kern="150" dirty="0">
                <a:effectLst/>
                <a:latin typeface="Times New Roman" panose="02020603050405020304" pitchFamily="18" charset="0"/>
                <a:ea typeface="Arial" panose="020B0604020202020204" pitchFamily="34" charset="0"/>
              </a:rPr>
              <a:t>3. Regression Models in Pricing Prediction:</a:t>
            </a:r>
            <a:endParaRPr lang="en-IN" sz="1800" kern="150" dirty="0">
              <a:effectLst/>
              <a:latin typeface="Arial" panose="020B0604020202020204" pitchFamily="34" charset="0"/>
              <a:ea typeface="Arial" panose="020B0604020202020204" pitchFamily="34" charset="0"/>
            </a:endParaRPr>
          </a:p>
          <a:p>
            <a:pPr marL="2730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 Review literature on regression models utilized for pricing prediction. Understand the strengths and weaknesses of linear regression, polynomial regression, and advanced techniques like random forests or gradient boosting in the context of predicting laptop prices. Compare their predictive accuracy and computational efficiency.</a:t>
            </a:r>
            <a:endParaRPr lang="en-IN" sz="1800" kern="150" dirty="0">
              <a:effectLst/>
              <a:latin typeface="Arial" panose="020B0604020202020204" pitchFamily="34" charset="0"/>
              <a:ea typeface="Arial" panose="020B0604020202020204" pitchFamily="34" charset="0"/>
            </a:endParaRPr>
          </a:p>
          <a:p>
            <a:pPr marL="615950">
              <a:tabLst>
                <a:tab pos="1866900" algn="l"/>
                <a:tab pos="2590800" algn="l"/>
              </a:tabLst>
            </a:pPr>
            <a:r>
              <a:rPr lang="en-US" sz="1800" b="1" kern="150" dirty="0">
                <a:effectLst/>
                <a:latin typeface="Times New Roman" panose="02020603050405020304" pitchFamily="18" charset="0"/>
                <a:ea typeface="Arial" panose="020B0604020202020204" pitchFamily="34" charset="0"/>
              </a:rPr>
              <a:t>4. Data Preprocessing Techniques:</a:t>
            </a:r>
            <a:endParaRPr lang="en-IN" sz="1800" kern="150" dirty="0">
              <a:effectLst/>
              <a:latin typeface="Arial" panose="020B0604020202020204" pitchFamily="34" charset="0"/>
              <a:ea typeface="Arial" panose="020B0604020202020204" pitchFamily="34" charset="0"/>
            </a:endParaRPr>
          </a:p>
          <a:p>
            <a:pPr marL="2730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 Investigate literature on data preprocessing methods specific to pricing prediction models. Explore how researchers handle missing data, outliers, and categorical variables. Understand the impact of data normalization and standardization on model performance.</a:t>
            </a:r>
            <a:endParaRPr lang="en-IN" sz="1800" kern="150" dirty="0">
              <a:effectLst/>
              <a:latin typeface="Arial" panose="020B0604020202020204" pitchFamily="34" charset="0"/>
              <a:ea typeface="Arial" panose="020B0604020202020204" pitchFamily="34" charset="0"/>
            </a:endParaRPr>
          </a:p>
          <a:p>
            <a:pPr marL="615950">
              <a:tabLst>
                <a:tab pos="1866900" algn="l"/>
                <a:tab pos="2590800" algn="l"/>
              </a:tabLst>
            </a:pPr>
            <a:r>
              <a:rPr lang="en-US" sz="1800" b="1" kern="150" dirty="0">
                <a:effectLst/>
                <a:latin typeface="Times New Roman" panose="02020603050405020304" pitchFamily="18" charset="0"/>
                <a:ea typeface="Arial" panose="020B0604020202020204" pitchFamily="34" charset="0"/>
              </a:rPr>
              <a:t>5. User Preferences and Sentiment Analysis:</a:t>
            </a:r>
            <a:endParaRPr lang="en-IN" sz="1800" kern="150" dirty="0">
              <a:effectLst/>
              <a:latin typeface="Arial" panose="020B0604020202020204" pitchFamily="34" charset="0"/>
              <a:ea typeface="Arial" panose="020B0604020202020204" pitchFamily="34" charset="0"/>
            </a:endParaRPr>
          </a:p>
          <a:p>
            <a:pPr marL="273050" indent="0">
              <a:buNone/>
              <a:tabLst>
                <a:tab pos="1866900" algn="l"/>
                <a:tab pos="2590800" algn="l"/>
              </a:tabLst>
            </a:pPr>
            <a:r>
              <a:rPr lang="en-US" sz="1800" kern="150" dirty="0">
                <a:effectLst/>
                <a:latin typeface="Times New Roman" panose="02020603050405020304" pitchFamily="18" charset="0"/>
                <a:ea typeface="Arial" panose="020B0604020202020204" pitchFamily="34" charset="0"/>
              </a:rPr>
              <a:t>Explore studies that incorporate user preferences and sentiment analysis into pricing models. Understand how customer reviews, ratings, and sentiment data influence the prediction of laptop prices. Consider the integration of natural language processing (NLP) techniques for sentiment analysis.</a:t>
            </a:r>
            <a:endParaRPr lang="en-IN" sz="1800" kern="150" dirty="0">
              <a:effectLst/>
              <a:latin typeface="Arial" panose="020B0604020202020204" pitchFamily="34" charset="0"/>
              <a:ea typeface="Arial" panose="020B0604020202020204" pitchFamily="34" charset="0"/>
            </a:endParaRPr>
          </a:p>
          <a:p>
            <a:pPr marL="615950">
              <a:tabLst>
                <a:tab pos="1866900" algn="l"/>
                <a:tab pos="2590800" algn="l"/>
              </a:tabLst>
            </a:pPr>
            <a:endParaRPr lang="en-IN" sz="1800" kern="150" dirty="0">
              <a:effectLst/>
              <a:latin typeface="Arial" panose="020B0604020202020204" pitchFamily="34" charset="0"/>
              <a:ea typeface="Arial" panose="020B0604020202020204" pitchFamily="34" charset="0"/>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89863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98B6-54FB-BD07-01C4-4CE759183B20}"/>
              </a:ext>
            </a:extLst>
          </p:cNvPr>
          <p:cNvSpPr>
            <a:spLocks noGrp="1"/>
          </p:cNvSpPr>
          <p:nvPr>
            <p:ph type="title"/>
          </p:nvPr>
        </p:nvSpPr>
        <p:spPr/>
        <p:txBody>
          <a:bodyPr/>
          <a:lstStyle/>
          <a:p>
            <a:r>
              <a:rPr lang="en-IN" b="1" dirty="0">
                <a:latin typeface="Söhne"/>
              </a:rPr>
              <a:t>3. System Design</a:t>
            </a:r>
            <a:endParaRPr lang="en-IN" dirty="0"/>
          </a:p>
        </p:txBody>
      </p:sp>
      <p:pic>
        <p:nvPicPr>
          <p:cNvPr id="4" name="Content Placeholder 3">
            <a:extLst>
              <a:ext uri="{FF2B5EF4-FFF2-40B4-BE49-F238E27FC236}">
                <a16:creationId xmlns:a16="http://schemas.microsoft.com/office/drawing/2014/main" id="{CB7349C0-BEB8-60B0-9350-25D7288721C2}"/>
              </a:ext>
            </a:extLst>
          </p:cNvPr>
          <p:cNvPicPr>
            <a:picLocks noGrp="1"/>
          </p:cNvPicPr>
          <p:nvPr>
            <p:ph idx="1"/>
          </p:nvPr>
        </p:nvPicPr>
        <p:blipFill>
          <a:blip r:embed="rId2"/>
          <a:srcRect/>
          <a:stretch>
            <a:fillRect/>
          </a:stretch>
        </p:blipFill>
        <p:spPr>
          <a:xfrm>
            <a:off x="1386432" y="4389269"/>
            <a:ext cx="4709568" cy="1303133"/>
          </a:xfrm>
          <a:prstGeom prst="rect">
            <a:avLst/>
          </a:prstGeom>
          <a:noFill/>
          <a:ln>
            <a:noFill/>
            <a:prstDash/>
          </a:ln>
        </p:spPr>
      </p:pic>
      <p:sp>
        <p:nvSpPr>
          <p:cNvPr id="6" name="TextBox 5">
            <a:extLst>
              <a:ext uri="{FF2B5EF4-FFF2-40B4-BE49-F238E27FC236}">
                <a16:creationId xmlns:a16="http://schemas.microsoft.com/office/drawing/2014/main" id="{A8317581-D135-9F98-F719-C7994479D11E}"/>
              </a:ext>
            </a:extLst>
          </p:cNvPr>
          <p:cNvSpPr txBox="1"/>
          <p:nvPr/>
        </p:nvSpPr>
        <p:spPr>
          <a:xfrm>
            <a:off x="914400" y="1315616"/>
            <a:ext cx="8231932" cy="2862322"/>
          </a:xfrm>
          <a:prstGeom prst="rect">
            <a:avLst/>
          </a:prstGeom>
          <a:noFill/>
        </p:spPr>
        <p:txBody>
          <a:bodyPr wrap="square">
            <a:spAutoFit/>
          </a:bodyPr>
          <a:lstStyle/>
          <a:p>
            <a:r>
              <a:rPr lang="en-US" dirty="0"/>
              <a:t>Laptop price is predicted by using Machine Learning. This system has a python main code with scikit -learn library which used to get our localization part done.</a:t>
            </a:r>
          </a:p>
          <a:p>
            <a:endParaRPr lang="en-US" dirty="0"/>
          </a:p>
          <a:p>
            <a:r>
              <a:rPr lang="en-US" dirty="0"/>
              <a:t>1. NumPy (np): A library for numerical operations in Python.</a:t>
            </a:r>
          </a:p>
          <a:p>
            <a:r>
              <a:rPr lang="en-US" dirty="0"/>
              <a:t>2. Pandas (pd): A library for data manipulation and analysis.</a:t>
            </a:r>
          </a:p>
          <a:p>
            <a:r>
              <a:rPr lang="en-US" dirty="0"/>
              <a:t>3. Matplotlib (</a:t>
            </a:r>
            <a:r>
              <a:rPr lang="en-US" dirty="0" err="1"/>
              <a:t>plt</a:t>
            </a:r>
            <a:r>
              <a:rPr lang="en-US" dirty="0"/>
              <a:t>): A plotting library for creating visualizations.</a:t>
            </a:r>
          </a:p>
          <a:p>
            <a:r>
              <a:rPr lang="en-US" dirty="0"/>
              <a:t>4. Seaborn (</a:t>
            </a:r>
            <a:r>
              <a:rPr lang="en-US" dirty="0" err="1"/>
              <a:t>sns</a:t>
            </a:r>
            <a:r>
              <a:rPr lang="en-US" dirty="0"/>
              <a:t>): A data visualization library based on Matplotlib that provides a high-level interface for drawing attractive and informative statistical graphics</a:t>
            </a:r>
          </a:p>
        </p:txBody>
      </p:sp>
    </p:spTree>
    <p:extLst>
      <p:ext uri="{BB962C8B-B14F-4D97-AF65-F5344CB8AC3E}">
        <p14:creationId xmlns:p14="http://schemas.microsoft.com/office/powerpoint/2010/main" val="352184113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CEA0254-3646-4633-AE89-92733C2D6975}">
  <ds:schemaRefs>
    <ds:schemaRef ds:uri="http://schemas.microsoft.com/sharepoint/v3/contenttype/forms"/>
  </ds:schemaRefs>
</ds:datastoreItem>
</file>

<file path=customXml/itemProps2.xml><?xml version="1.0" encoding="utf-8"?>
<ds:datastoreItem xmlns:ds="http://schemas.openxmlformats.org/officeDocument/2006/customXml" ds:itemID="{0BD8AF61-0EFE-4B67-AC63-165AA360F9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A9C098-A058-4A59-AA77-E2402053F6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TM04033923[[fn=Depth]]</Template>
  <TotalTime>622</TotalTime>
  <Words>3189</Words>
  <Application>Microsoft Office PowerPoint</Application>
  <PresentationFormat>Widescreen</PresentationFormat>
  <Paragraphs>244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Corbel</vt:lpstr>
      <vt:lpstr>Söhne</vt:lpstr>
      <vt:lpstr>Times New Roman</vt:lpstr>
      <vt:lpstr>Wingdings</vt:lpstr>
      <vt:lpstr>Depth</vt:lpstr>
      <vt:lpstr>PowerPoint Presentation</vt:lpstr>
      <vt:lpstr>Contents</vt:lpstr>
      <vt:lpstr>1.Introduction</vt:lpstr>
      <vt:lpstr>1.1 Purpose  </vt:lpstr>
      <vt:lpstr>1.2 Machine Learning </vt:lpstr>
      <vt:lpstr>1.3 Existing System </vt:lpstr>
      <vt:lpstr>1.4 Scope  </vt:lpstr>
      <vt:lpstr>2.Literature Survey</vt:lpstr>
      <vt:lpstr>3. System Design</vt:lpstr>
      <vt:lpstr>3.1 Process Flow </vt:lpstr>
      <vt:lpstr>3.2 Data Preprocessing </vt:lpstr>
      <vt:lpstr>3.3 Model Training </vt:lpstr>
      <vt:lpstr>3.4 Model Evaluation and Export </vt:lpstr>
      <vt:lpstr>4. Implementation and design Analysis</vt:lpstr>
      <vt:lpstr>3.2 Design Algorithm</vt:lpstr>
      <vt:lpstr>Linear Regression </vt:lpstr>
      <vt:lpstr>Linear Regression</vt:lpstr>
      <vt:lpstr>Random Forest Regression </vt:lpstr>
      <vt:lpstr>Random Forest Regression</vt:lpstr>
      <vt:lpstr>Differences, Model Comparison, Comparison Results </vt:lpstr>
      <vt:lpstr>Use Cases</vt:lpstr>
      <vt:lpstr>Use Cases</vt:lpstr>
      <vt:lpstr>Accuracy Measure</vt:lpstr>
      <vt:lpstr>Performance Check</vt:lpstr>
      <vt:lpstr>Performance Check</vt:lpstr>
      <vt:lpstr>Future Work</vt:lpstr>
      <vt:lpstr>Future Work</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Predictor  using Machine Learning</dc:title>
  <dc:creator>Satyam Mishra</dc:creator>
  <cp:lastModifiedBy>Satyam Mishra</cp:lastModifiedBy>
  <cp:revision>1</cp:revision>
  <dcterms:created xsi:type="dcterms:W3CDTF">2023-11-15T13:56:38Z</dcterms:created>
  <dcterms:modified xsi:type="dcterms:W3CDTF">2023-11-16T06:43:27Z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