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1262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1171-7D48-7D90-65EB-D34D0EEB3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1645" y="1330910"/>
            <a:ext cx="8811777" cy="2236379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Networking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737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4F32D1-D2C1-DE59-4AD3-D22C24D61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83" y="994199"/>
            <a:ext cx="7536833" cy="486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17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C9AA82-B82E-6F3F-16C1-BB3627E71A3E}"/>
              </a:ext>
            </a:extLst>
          </p:cNvPr>
          <p:cNvSpPr txBox="1"/>
          <p:nvPr/>
        </p:nvSpPr>
        <p:spPr>
          <a:xfrm>
            <a:off x="2979500" y="2492563"/>
            <a:ext cx="7968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6282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302634-91A1-8499-CE25-A63B8BD9AEF2}"/>
              </a:ext>
            </a:extLst>
          </p:cNvPr>
          <p:cNvSpPr txBox="1"/>
          <p:nvPr/>
        </p:nvSpPr>
        <p:spPr>
          <a:xfrm>
            <a:off x="1264356" y="1930400"/>
            <a:ext cx="1016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  <a:p>
            <a:pPr algn="ctr"/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FOR YOUR QUESTIONS?</a:t>
            </a:r>
          </a:p>
        </p:txBody>
      </p:sp>
    </p:spTree>
    <p:extLst>
      <p:ext uri="{BB962C8B-B14F-4D97-AF65-F5344CB8AC3E}">
        <p14:creationId xmlns:p14="http://schemas.microsoft.com/office/powerpoint/2010/main" val="423919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DCF516-C812-897B-13E6-06920D0B87A1}"/>
              </a:ext>
            </a:extLst>
          </p:cNvPr>
          <p:cNvSpPr txBox="1"/>
          <p:nvPr/>
        </p:nvSpPr>
        <p:spPr>
          <a:xfrm>
            <a:off x="1863969" y="797510"/>
            <a:ext cx="84054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LAN, MAN, WAN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Topology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BUS, RING, STAR Topology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81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F9B742-69BE-F4D5-B040-1024525E6538}"/>
              </a:ext>
            </a:extLst>
          </p:cNvPr>
          <p:cNvSpPr txBox="1"/>
          <p:nvPr/>
        </p:nvSpPr>
        <p:spPr>
          <a:xfrm>
            <a:off x="1524000" y="1402080"/>
            <a:ext cx="9494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Networks</a:t>
            </a:r>
          </a:p>
          <a:p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Networks Communication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64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02C22B-315C-55B9-1C48-1436152A952E}"/>
              </a:ext>
            </a:extLst>
          </p:cNvPr>
          <p:cNvSpPr txBox="1"/>
          <p:nvPr/>
        </p:nvSpPr>
        <p:spPr>
          <a:xfrm>
            <a:off x="2042160" y="1463040"/>
            <a:ext cx="883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Networks</a:t>
            </a:r>
          </a:p>
          <a:p>
            <a:pPr algn="ctr"/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 MAN WAN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31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cal Area Network(LAN) - Hashnode">
            <a:extLst>
              <a:ext uri="{FF2B5EF4-FFF2-40B4-BE49-F238E27FC236}">
                <a16:creationId xmlns:a16="http://schemas.microsoft.com/office/drawing/2014/main" id="{BAC26F73-9D04-A0A8-DC75-23C3D7313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721" y="1546860"/>
            <a:ext cx="4236558" cy="376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3A3204-CB77-CAB9-B859-8D33D748AA0F}"/>
              </a:ext>
            </a:extLst>
          </p:cNvPr>
          <p:cNvSpPr txBox="1"/>
          <p:nvPr/>
        </p:nvSpPr>
        <p:spPr>
          <a:xfrm>
            <a:off x="3276600" y="624840"/>
            <a:ext cx="5745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</a:p>
        </p:txBody>
      </p:sp>
    </p:spTree>
    <p:extLst>
      <p:ext uri="{BB962C8B-B14F-4D97-AF65-F5344CB8AC3E}">
        <p14:creationId xmlns:p14="http://schemas.microsoft.com/office/powerpoint/2010/main" val="278574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etropolitan Area Network - an overview | ScienceDirect Topics">
            <a:extLst>
              <a:ext uri="{FF2B5EF4-FFF2-40B4-BE49-F238E27FC236}">
                <a16:creationId xmlns:a16="http://schemas.microsoft.com/office/drawing/2014/main" id="{B13D96F1-5B2A-D103-DC92-B7518466C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248" y="1574267"/>
            <a:ext cx="4923472" cy="370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83F376-6E43-E719-9D7D-9C8CB51209EF}"/>
              </a:ext>
            </a:extLst>
          </p:cNvPr>
          <p:cNvSpPr txBox="1"/>
          <p:nvPr/>
        </p:nvSpPr>
        <p:spPr>
          <a:xfrm>
            <a:off x="4267200" y="701040"/>
            <a:ext cx="4069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</a:p>
        </p:txBody>
      </p:sp>
    </p:spTree>
    <p:extLst>
      <p:ext uri="{BB962C8B-B14F-4D97-AF65-F5344CB8AC3E}">
        <p14:creationId xmlns:p14="http://schemas.microsoft.com/office/powerpoint/2010/main" val="143674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ide Area Network (WAN) at Rs 20000/area in Bengaluru | ID: 23379325730">
            <a:extLst>
              <a:ext uri="{FF2B5EF4-FFF2-40B4-BE49-F238E27FC236}">
                <a16:creationId xmlns:a16="http://schemas.microsoft.com/office/drawing/2014/main" id="{89F90354-4FDE-DFD7-63B3-688464720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838" y="1796902"/>
            <a:ext cx="4075558" cy="362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95776B-57BF-14AA-5C7B-36B97C54A96E}"/>
              </a:ext>
            </a:extLst>
          </p:cNvPr>
          <p:cNvSpPr txBox="1"/>
          <p:nvPr/>
        </p:nvSpPr>
        <p:spPr>
          <a:xfrm>
            <a:off x="3892884" y="912176"/>
            <a:ext cx="4412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</a:t>
            </a:r>
          </a:p>
        </p:txBody>
      </p:sp>
    </p:spTree>
    <p:extLst>
      <p:ext uri="{BB962C8B-B14F-4D97-AF65-F5344CB8AC3E}">
        <p14:creationId xmlns:p14="http://schemas.microsoft.com/office/powerpoint/2010/main" val="1031048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684336-82DD-1B4F-1C7A-0032C8180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668" y="1339703"/>
            <a:ext cx="7657224" cy="397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9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us topology - GATE CSE Notes">
            <a:extLst>
              <a:ext uri="{FF2B5EF4-FFF2-40B4-BE49-F238E27FC236}">
                <a16:creationId xmlns:a16="http://schemas.microsoft.com/office/drawing/2014/main" id="{830D2C7F-530D-A464-B3A7-100AC7DB3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385" y="3649485"/>
            <a:ext cx="4142723" cy="189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at is a Ring Topology?">
            <a:extLst>
              <a:ext uri="{FF2B5EF4-FFF2-40B4-BE49-F238E27FC236}">
                <a16:creationId xmlns:a16="http://schemas.microsoft.com/office/drawing/2014/main" id="{EC28C53A-409F-5F77-06A8-8A0FF30D3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385" y="885298"/>
            <a:ext cx="4142723" cy="276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What Is a Star Network and How Does it Work?">
            <a:extLst>
              <a:ext uri="{FF2B5EF4-FFF2-40B4-BE49-F238E27FC236}">
                <a16:creationId xmlns:a16="http://schemas.microsoft.com/office/drawing/2014/main" id="{EB8AE122-8261-16C5-B6F5-1ACF48E23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92" y="885298"/>
            <a:ext cx="4629108" cy="481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511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75</TotalTime>
  <Words>55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Tw Cen MT</vt:lpstr>
      <vt:lpstr>Circuit</vt:lpstr>
      <vt:lpstr>Computer Networking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Networking</dc:title>
  <dc:creator>satyam parashar</dc:creator>
  <cp:lastModifiedBy>satyam parashar</cp:lastModifiedBy>
  <cp:revision>1</cp:revision>
  <dcterms:created xsi:type="dcterms:W3CDTF">2024-01-12T15:06:16Z</dcterms:created>
  <dcterms:modified xsi:type="dcterms:W3CDTF">2024-01-12T16:22:03Z</dcterms:modified>
</cp:coreProperties>
</file>