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76685-68BA-475D-A42A-7F0435DC9897}" v="81" dt="2023-07-23T04:06:39.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1522"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arashar" userId="69daa3ac98788ed0" providerId="LiveId" clId="{2C276685-68BA-475D-A42A-7F0435DC9897}"/>
    <pc:docChg chg="undo redo custSel addSld delSld modSld">
      <pc:chgData name="satyam parashar" userId="69daa3ac98788ed0" providerId="LiveId" clId="{2C276685-68BA-475D-A42A-7F0435DC9897}" dt="2023-07-23T04:06:39.982" v="3492" actId="1440"/>
      <pc:docMkLst>
        <pc:docMk/>
      </pc:docMkLst>
      <pc:sldChg chg="modSp del">
        <pc:chgData name="satyam parashar" userId="69daa3ac98788ed0" providerId="LiveId" clId="{2C276685-68BA-475D-A42A-7F0435DC9897}" dt="2023-07-15T08:22:07.174" v="4" actId="2696"/>
        <pc:sldMkLst>
          <pc:docMk/>
          <pc:sldMk cId="2200137618" sldId="256"/>
        </pc:sldMkLst>
        <pc:spChg chg="mod">
          <ac:chgData name="satyam parashar" userId="69daa3ac98788ed0" providerId="LiveId" clId="{2C276685-68BA-475D-A42A-7F0435DC9897}" dt="2023-07-15T08:21:20.266" v="2"/>
          <ac:spMkLst>
            <pc:docMk/>
            <pc:sldMk cId="2200137618" sldId="256"/>
            <ac:spMk id="2" creationId="{8372C081-A973-C1CC-EB4A-83A993A7AE71}"/>
          </ac:spMkLst>
        </pc:spChg>
        <pc:spChg chg="mod">
          <ac:chgData name="satyam parashar" userId="69daa3ac98788ed0" providerId="LiveId" clId="{2C276685-68BA-475D-A42A-7F0435DC9897}" dt="2023-07-15T08:21:20.266" v="2"/>
          <ac:spMkLst>
            <pc:docMk/>
            <pc:sldMk cId="2200137618" sldId="256"/>
            <ac:spMk id="3" creationId="{A3C20A18-DB75-BBB7-8EF1-7004D93A5D32}"/>
          </ac:spMkLst>
        </pc:spChg>
      </pc:sldChg>
      <pc:sldChg chg="addSp delSp modSp new mod">
        <pc:chgData name="satyam parashar" userId="69daa3ac98788ed0" providerId="LiveId" clId="{2C276685-68BA-475D-A42A-7F0435DC9897}" dt="2023-07-23T04:06:39.982" v="3492" actId="1440"/>
        <pc:sldMkLst>
          <pc:docMk/>
          <pc:sldMk cId="4043457058" sldId="257"/>
        </pc:sldMkLst>
        <pc:spChg chg="add mod">
          <ac:chgData name="satyam parashar" userId="69daa3ac98788ed0" providerId="LiveId" clId="{2C276685-68BA-475D-A42A-7F0435DC9897}" dt="2023-07-23T03:48:06.559" v="3481" actId="255"/>
          <ac:spMkLst>
            <pc:docMk/>
            <pc:sldMk cId="4043457058" sldId="257"/>
            <ac:spMk id="2" creationId="{44E725BF-B9D9-62FE-1FFF-3EEBEBB23A23}"/>
          </ac:spMkLst>
        </pc:spChg>
        <pc:spChg chg="add mod">
          <ac:chgData name="satyam parashar" userId="69daa3ac98788ed0" providerId="LiveId" clId="{2C276685-68BA-475D-A42A-7F0435DC9897}" dt="2023-07-15T09:36:15.224" v="3427" actId="1076"/>
          <ac:spMkLst>
            <pc:docMk/>
            <pc:sldMk cId="4043457058" sldId="257"/>
            <ac:spMk id="4" creationId="{16C2B483-F31D-D048-A484-81711F564A6F}"/>
          </ac:spMkLst>
        </pc:spChg>
        <pc:picChg chg="add del mod">
          <ac:chgData name="satyam parashar" userId="69daa3ac98788ed0" providerId="LiveId" clId="{2C276685-68BA-475D-A42A-7F0435DC9897}" dt="2023-07-15T08:30:49.625" v="108"/>
          <ac:picMkLst>
            <pc:docMk/>
            <pc:sldMk cId="4043457058" sldId="257"/>
            <ac:picMk id="3" creationId="{FB9B490F-A168-5847-179E-7F71F390CA5D}"/>
          </ac:picMkLst>
        </pc:picChg>
        <pc:picChg chg="add mod">
          <ac:chgData name="satyam parashar" userId="69daa3ac98788ed0" providerId="LiveId" clId="{2C276685-68BA-475D-A42A-7F0435DC9897}" dt="2023-07-23T04:06:39.982" v="3492" actId="1440"/>
          <ac:picMkLst>
            <pc:docMk/>
            <pc:sldMk cId="4043457058" sldId="257"/>
            <ac:picMk id="1026" creationId="{21B8175A-A929-7F57-BAC4-A94E16527B9F}"/>
          </ac:picMkLst>
        </pc:picChg>
        <pc:picChg chg="add mod">
          <ac:chgData name="satyam parashar" userId="69daa3ac98788ed0" providerId="LiveId" clId="{2C276685-68BA-475D-A42A-7F0435DC9897}" dt="2023-07-23T04:06:36.885" v="3491" actId="1440"/>
          <ac:picMkLst>
            <pc:docMk/>
            <pc:sldMk cId="4043457058" sldId="257"/>
            <ac:picMk id="1028" creationId="{FB58F7AE-A95B-973B-9187-58929F691586}"/>
          </ac:picMkLst>
        </pc:picChg>
      </pc:sldChg>
      <pc:sldChg chg="addSp modSp new mod">
        <pc:chgData name="satyam parashar" userId="69daa3ac98788ed0" providerId="LiveId" clId="{2C276685-68BA-475D-A42A-7F0435DC9897}" dt="2023-07-15T08:33:33.419" v="153" actId="1076"/>
        <pc:sldMkLst>
          <pc:docMk/>
          <pc:sldMk cId="3945452040" sldId="258"/>
        </pc:sldMkLst>
        <pc:spChg chg="add mod">
          <ac:chgData name="satyam parashar" userId="69daa3ac98788ed0" providerId="LiveId" clId="{2C276685-68BA-475D-A42A-7F0435DC9897}" dt="2023-07-15T08:31:39.138" v="112" actId="1076"/>
          <ac:spMkLst>
            <pc:docMk/>
            <pc:sldMk cId="3945452040" sldId="258"/>
            <ac:spMk id="2" creationId="{DEC4CFC4-F458-DD36-8B28-122E88870CEF}"/>
          </ac:spMkLst>
        </pc:spChg>
        <pc:spChg chg="add mod">
          <ac:chgData name="satyam parashar" userId="69daa3ac98788ed0" providerId="LiveId" clId="{2C276685-68BA-475D-A42A-7F0435DC9897}" dt="2023-07-15T08:33:33.419" v="153" actId="1076"/>
          <ac:spMkLst>
            <pc:docMk/>
            <pc:sldMk cId="3945452040" sldId="258"/>
            <ac:spMk id="3" creationId="{EC57AF87-2E78-F322-C69F-389F41D3AD04}"/>
          </ac:spMkLst>
        </pc:spChg>
      </pc:sldChg>
      <pc:sldChg chg="addSp modSp new mod">
        <pc:chgData name="satyam parashar" userId="69daa3ac98788ed0" providerId="LiveId" clId="{2C276685-68BA-475D-A42A-7F0435DC9897}" dt="2023-07-15T08:47:43.328" v="1071" actId="113"/>
        <pc:sldMkLst>
          <pc:docMk/>
          <pc:sldMk cId="3542172279" sldId="259"/>
        </pc:sldMkLst>
        <pc:spChg chg="add mod">
          <ac:chgData name="satyam parashar" userId="69daa3ac98788ed0" providerId="LiveId" clId="{2C276685-68BA-475D-A42A-7F0435DC9897}" dt="2023-07-15T08:47:43.328" v="1071" actId="113"/>
          <ac:spMkLst>
            <pc:docMk/>
            <pc:sldMk cId="3542172279" sldId="259"/>
            <ac:spMk id="4" creationId="{744D659C-D421-2D3F-546A-7BBD6E205CA1}"/>
          </ac:spMkLst>
        </pc:spChg>
        <pc:picChg chg="add mod">
          <ac:chgData name="satyam parashar" userId="69daa3ac98788ed0" providerId="LiveId" clId="{2C276685-68BA-475D-A42A-7F0435DC9897}" dt="2023-07-15T08:37:10.751" v="157" actId="1076"/>
          <ac:picMkLst>
            <pc:docMk/>
            <pc:sldMk cId="3542172279" sldId="259"/>
            <ac:picMk id="3" creationId="{E23D75CD-EFFE-BC07-7898-3A0903504156}"/>
          </ac:picMkLst>
        </pc:picChg>
      </pc:sldChg>
      <pc:sldChg chg="addSp modSp new mod">
        <pc:chgData name="satyam parashar" userId="69daa3ac98788ed0" providerId="LiveId" clId="{2C276685-68BA-475D-A42A-7F0435DC9897}" dt="2023-07-15T08:48:18.133" v="1088" actId="20577"/>
        <pc:sldMkLst>
          <pc:docMk/>
          <pc:sldMk cId="2795718694" sldId="260"/>
        </pc:sldMkLst>
        <pc:spChg chg="add mod">
          <ac:chgData name="satyam parashar" userId="69daa3ac98788ed0" providerId="LiveId" clId="{2C276685-68BA-475D-A42A-7F0435DC9897}" dt="2023-07-15T08:48:18.133" v="1088" actId="20577"/>
          <ac:spMkLst>
            <pc:docMk/>
            <pc:sldMk cId="2795718694" sldId="260"/>
            <ac:spMk id="4" creationId="{34400DD9-7021-0DBB-ACCA-F128EC8B787D}"/>
          </ac:spMkLst>
        </pc:spChg>
        <pc:picChg chg="add mod">
          <ac:chgData name="satyam parashar" userId="69daa3ac98788ed0" providerId="LiveId" clId="{2C276685-68BA-475D-A42A-7F0435DC9897}" dt="2023-07-15T08:41:49.245" v="591" actId="1076"/>
          <ac:picMkLst>
            <pc:docMk/>
            <pc:sldMk cId="2795718694" sldId="260"/>
            <ac:picMk id="3" creationId="{D43BE5C9-D3D5-DC92-1B34-C654837112C7}"/>
          </ac:picMkLst>
        </pc:picChg>
      </pc:sldChg>
      <pc:sldChg chg="addSp delSp modSp new mod">
        <pc:chgData name="satyam parashar" userId="69daa3ac98788ed0" providerId="LiveId" clId="{2C276685-68BA-475D-A42A-7F0435DC9897}" dt="2023-07-15T08:56:16.019" v="1624" actId="1076"/>
        <pc:sldMkLst>
          <pc:docMk/>
          <pc:sldMk cId="1354656691" sldId="261"/>
        </pc:sldMkLst>
        <pc:spChg chg="add mod">
          <ac:chgData name="satyam parashar" userId="69daa3ac98788ed0" providerId="LiveId" clId="{2C276685-68BA-475D-A42A-7F0435DC9897}" dt="2023-07-15T08:56:16.019" v="1624" actId="1076"/>
          <ac:spMkLst>
            <pc:docMk/>
            <pc:sldMk cId="1354656691" sldId="261"/>
            <ac:spMk id="2" creationId="{51FFE2C9-668F-49BC-7639-7CDFEBA6435F}"/>
          </ac:spMkLst>
        </pc:spChg>
        <pc:picChg chg="add del mod">
          <ac:chgData name="satyam parashar" userId="69daa3ac98788ed0" providerId="LiveId" clId="{2C276685-68BA-475D-A42A-7F0435DC9897}" dt="2023-07-15T08:55:05.485" v="1619" actId="931"/>
          <ac:picMkLst>
            <pc:docMk/>
            <pc:sldMk cId="1354656691" sldId="261"/>
            <ac:picMk id="4" creationId="{384E842A-2A45-63C1-97A5-26AC2039C4AF}"/>
          </ac:picMkLst>
        </pc:picChg>
        <pc:picChg chg="add mod">
          <ac:chgData name="satyam parashar" userId="69daa3ac98788ed0" providerId="LiveId" clId="{2C276685-68BA-475D-A42A-7F0435DC9897}" dt="2023-07-15T08:56:07.893" v="1623" actId="14100"/>
          <ac:picMkLst>
            <pc:docMk/>
            <pc:sldMk cId="1354656691" sldId="261"/>
            <ac:picMk id="6" creationId="{3038EF71-DB8A-F192-83D5-B6632EE72F95}"/>
          </ac:picMkLst>
        </pc:picChg>
      </pc:sldChg>
      <pc:sldChg chg="addSp modSp new mod">
        <pc:chgData name="satyam parashar" userId="69daa3ac98788ed0" providerId="LiveId" clId="{2C276685-68BA-475D-A42A-7F0435DC9897}" dt="2023-07-15T09:02:26.512" v="2111" actId="1076"/>
        <pc:sldMkLst>
          <pc:docMk/>
          <pc:sldMk cId="2884146754" sldId="262"/>
        </pc:sldMkLst>
        <pc:spChg chg="add mod">
          <ac:chgData name="satyam parashar" userId="69daa3ac98788ed0" providerId="LiveId" clId="{2C276685-68BA-475D-A42A-7F0435DC9897}" dt="2023-07-15T09:02:04.906" v="2107" actId="1076"/>
          <ac:spMkLst>
            <pc:docMk/>
            <pc:sldMk cId="2884146754" sldId="262"/>
            <ac:spMk id="2" creationId="{5FB06827-6D2C-72FD-9C32-C9A91326E9B4}"/>
          </ac:spMkLst>
        </pc:spChg>
        <pc:picChg chg="add mod">
          <ac:chgData name="satyam parashar" userId="69daa3ac98788ed0" providerId="LiveId" clId="{2C276685-68BA-475D-A42A-7F0435DC9897}" dt="2023-07-15T09:02:26.512" v="2111" actId="1076"/>
          <ac:picMkLst>
            <pc:docMk/>
            <pc:sldMk cId="2884146754" sldId="262"/>
            <ac:picMk id="4" creationId="{BB035DA4-29A0-E403-1964-8F8DD333E900}"/>
          </ac:picMkLst>
        </pc:picChg>
      </pc:sldChg>
      <pc:sldChg chg="addSp modSp new mod">
        <pc:chgData name="satyam parashar" userId="69daa3ac98788ed0" providerId="LiveId" clId="{2C276685-68BA-475D-A42A-7F0435DC9897}" dt="2023-07-15T09:10:53.182" v="2590" actId="1076"/>
        <pc:sldMkLst>
          <pc:docMk/>
          <pc:sldMk cId="3807601086" sldId="263"/>
        </pc:sldMkLst>
        <pc:spChg chg="add mod">
          <ac:chgData name="satyam parashar" userId="69daa3ac98788ed0" providerId="LiveId" clId="{2C276685-68BA-475D-A42A-7F0435DC9897}" dt="2023-07-15T09:10:31.614" v="2585" actId="1076"/>
          <ac:spMkLst>
            <pc:docMk/>
            <pc:sldMk cId="3807601086" sldId="263"/>
            <ac:spMk id="2" creationId="{A1B6884F-4A64-E7EE-14E8-51ABCF61715A}"/>
          </ac:spMkLst>
        </pc:spChg>
        <pc:picChg chg="add mod">
          <ac:chgData name="satyam parashar" userId="69daa3ac98788ed0" providerId="LiveId" clId="{2C276685-68BA-475D-A42A-7F0435DC9897}" dt="2023-07-15T09:10:53.182" v="2590" actId="1076"/>
          <ac:picMkLst>
            <pc:docMk/>
            <pc:sldMk cId="3807601086" sldId="263"/>
            <ac:picMk id="4" creationId="{BF3E93BE-7313-8E74-5E61-775684529A68}"/>
          </ac:picMkLst>
        </pc:picChg>
      </pc:sldChg>
      <pc:sldChg chg="addSp modSp new mod">
        <pc:chgData name="satyam parashar" userId="69daa3ac98788ed0" providerId="LiveId" clId="{2C276685-68BA-475D-A42A-7F0435DC9897}" dt="2023-07-15T09:17:00.813" v="3129" actId="14100"/>
        <pc:sldMkLst>
          <pc:docMk/>
          <pc:sldMk cId="90264402" sldId="264"/>
        </pc:sldMkLst>
        <pc:spChg chg="add mod">
          <ac:chgData name="satyam parashar" userId="69daa3ac98788ed0" providerId="LiveId" clId="{2C276685-68BA-475D-A42A-7F0435DC9897}" dt="2023-07-15T09:16:03.495" v="3125" actId="113"/>
          <ac:spMkLst>
            <pc:docMk/>
            <pc:sldMk cId="90264402" sldId="264"/>
            <ac:spMk id="2" creationId="{ABA80C2D-6739-0503-4700-7B54AA0E6EFE}"/>
          </ac:spMkLst>
        </pc:spChg>
        <pc:picChg chg="add mod">
          <ac:chgData name="satyam parashar" userId="69daa3ac98788ed0" providerId="LiveId" clId="{2C276685-68BA-475D-A42A-7F0435DC9897}" dt="2023-07-15T09:17:00.813" v="3129" actId="14100"/>
          <ac:picMkLst>
            <pc:docMk/>
            <pc:sldMk cId="90264402" sldId="264"/>
            <ac:picMk id="4" creationId="{2D8C5DBA-929D-D7C5-E87F-B1B7B996FE85}"/>
          </ac:picMkLst>
        </pc:picChg>
      </pc:sldChg>
      <pc:sldChg chg="addSp delSp modSp new mod">
        <pc:chgData name="satyam parashar" userId="69daa3ac98788ed0" providerId="LiveId" clId="{2C276685-68BA-475D-A42A-7F0435DC9897}" dt="2023-07-15T09:20:02.018" v="3177" actId="1076"/>
        <pc:sldMkLst>
          <pc:docMk/>
          <pc:sldMk cId="269240133" sldId="265"/>
        </pc:sldMkLst>
        <pc:spChg chg="add del mod">
          <ac:chgData name="satyam parashar" userId="69daa3ac98788ed0" providerId="LiveId" clId="{2C276685-68BA-475D-A42A-7F0435DC9897}" dt="2023-07-15T09:17:58.858" v="3134" actId="767"/>
          <ac:spMkLst>
            <pc:docMk/>
            <pc:sldMk cId="269240133" sldId="265"/>
            <ac:spMk id="2" creationId="{4531F1BD-FCAA-D6AB-DE48-9AFCB15286E5}"/>
          </ac:spMkLst>
        </pc:spChg>
        <pc:spChg chg="add del mod">
          <ac:chgData name="satyam parashar" userId="69daa3ac98788ed0" providerId="LiveId" clId="{2C276685-68BA-475D-A42A-7F0435DC9897}" dt="2023-07-15T09:17:58.475" v="3133" actId="767"/>
          <ac:spMkLst>
            <pc:docMk/>
            <pc:sldMk cId="269240133" sldId="265"/>
            <ac:spMk id="3" creationId="{C601366D-F22C-F1C6-EA80-50977425AE67}"/>
          </ac:spMkLst>
        </pc:spChg>
        <pc:spChg chg="add mod">
          <ac:chgData name="satyam parashar" userId="69daa3ac98788ed0" providerId="LiveId" clId="{2C276685-68BA-475D-A42A-7F0435DC9897}" dt="2023-07-15T09:19:48.210" v="3175" actId="20577"/>
          <ac:spMkLst>
            <pc:docMk/>
            <pc:sldMk cId="269240133" sldId="265"/>
            <ac:spMk id="4" creationId="{46AD1DFB-C784-E2F2-B8F3-96DAADF2B3C7}"/>
          </ac:spMkLst>
        </pc:spChg>
        <pc:spChg chg="add mod">
          <ac:chgData name="satyam parashar" userId="69daa3ac98788ed0" providerId="LiveId" clId="{2C276685-68BA-475D-A42A-7F0435DC9897}" dt="2023-07-15T09:20:02.018" v="3177" actId="1076"/>
          <ac:spMkLst>
            <pc:docMk/>
            <pc:sldMk cId="269240133" sldId="265"/>
            <ac:spMk id="5" creationId="{4BBDB98A-78E9-DFC6-3F9C-9FF6B9A81D21}"/>
          </ac:spMkLst>
        </pc:spChg>
      </pc:sldChg>
      <pc:sldChg chg="addSp delSp modSp new mod">
        <pc:chgData name="satyam parashar" userId="69daa3ac98788ed0" providerId="LiveId" clId="{2C276685-68BA-475D-A42A-7F0435DC9897}" dt="2023-07-15T09:22:37.344" v="3205" actId="20577"/>
        <pc:sldMkLst>
          <pc:docMk/>
          <pc:sldMk cId="4164857377" sldId="266"/>
        </pc:sldMkLst>
        <pc:spChg chg="add mod">
          <ac:chgData name="satyam parashar" userId="69daa3ac98788ed0" providerId="LiveId" clId="{2C276685-68BA-475D-A42A-7F0435DC9897}" dt="2023-07-15T09:20:43.687" v="3183" actId="255"/>
          <ac:spMkLst>
            <pc:docMk/>
            <pc:sldMk cId="4164857377" sldId="266"/>
            <ac:spMk id="2" creationId="{87EF5F00-FF54-3835-6020-FC289A031953}"/>
          </ac:spMkLst>
        </pc:spChg>
        <pc:spChg chg="add del mod">
          <ac:chgData name="satyam parashar" userId="69daa3ac98788ed0" providerId="LiveId" clId="{2C276685-68BA-475D-A42A-7F0435DC9897}" dt="2023-07-15T09:21:13.102" v="3185" actId="767"/>
          <ac:spMkLst>
            <pc:docMk/>
            <pc:sldMk cId="4164857377" sldId="266"/>
            <ac:spMk id="3" creationId="{0F059E71-E911-DE34-D8C3-7FD3344A403B}"/>
          </ac:spMkLst>
        </pc:spChg>
        <pc:spChg chg="add del mod">
          <ac:chgData name="satyam parashar" userId="69daa3ac98788ed0" providerId="LiveId" clId="{2C276685-68BA-475D-A42A-7F0435DC9897}" dt="2023-07-15T09:21:33.446" v="3189" actId="21"/>
          <ac:spMkLst>
            <pc:docMk/>
            <pc:sldMk cId="4164857377" sldId="266"/>
            <ac:spMk id="4" creationId="{5BDFAD22-FF43-6641-49A8-B40FA6D72824}"/>
          </ac:spMkLst>
        </pc:spChg>
        <pc:spChg chg="add del mod">
          <ac:chgData name="satyam parashar" userId="69daa3ac98788ed0" providerId="LiveId" clId="{2C276685-68BA-475D-A42A-7F0435DC9897}" dt="2023-07-15T09:21:32.789" v="3188" actId="767"/>
          <ac:spMkLst>
            <pc:docMk/>
            <pc:sldMk cId="4164857377" sldId="266"/>
            <ac:spMk id="5" creationId="{76A0C2B2-3849-BD6B-2316-94AD26F18BAC}"/>
          </ac:spMkLst>
        </pc:spChg>
        <pc:spChg chg="add mod">
          <ac:chgData name="satyam parashar" userId="69daa3ac98788ed0" providerId="LiveId" clId="{2C276685-68BA-475D-A42A-7F0435DC9897}" dt="2023-07-15T09:22:37.344" v="3205" actId="20577"/>
          <ac:spMkLst>
            <pc:docMk/>
            <pc:sldMk cId="4164857377" sldId="266"/>
            <ac:spMk id="6" creationId="{C2B9236E-BAC8-3001-0E2C-33BB360336C9}"/>
          </ac:spMkLst>
        </pc:spChg>
      </pc:sldChg>
      <pc:sldChg chg="addSp modSp new mod">
        <pc:chgData name="satyam parashar" userId="69daa3ac98788ed0" providerId="LiveId" clId="{2C276685-68BA-475D-A42A-7F0435DC9897}" dt="2023-07-15T09:23:15.625" v="3221" actId="1076"/>
        <pc:sldMkLst>
          <pc:docMk/>
          <pc:sldMk cId="2740817793" sldId="267"/>
        </pc:sldMkLst>
        <pc:spChg chg="add mod">
          <ac:chgData name="satyam parashar" userId="69daa3ac98788ed0" providerId="LiveId" clId="{2C276685-68BA-475D-A42A-7F0435DC9897}" dt="2023-07-15T09:23:15.625" v="3221" actId="1076"/>
          <ac:spMkLst>
            <pc:docMk/>
            <pc:sldMk cId="2740817793" sldId="267"/>
            <ac:spMk id="2" creationId="{04790FB1-7032-D180-55B2-0F769CEB0E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3C43A-404B-43E5-B08B-DC3305C4902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91752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44355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5361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195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36994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3C43A-404B-43E5-B08B-DC3305C4902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3284059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3C43A-404B-43E5-B08B-DC3305C4902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43140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C43A-404B-43E5-B08B-DC3305C4902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79373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C43A-404B-43E5-B08B-DC3305C4902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115731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3C43A-404B-43E5-B08B-DC3305C4902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343404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3C43A-404B-43E5-B08B-DC3305C49020}"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27503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2141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3C43A-404B-43E5-B08B-DC3305C49020}"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78325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3C43A-404B-43E5-B08B-DC3305C49020}"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307377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3C43A-404B-43E5-B08B-DC3305C49020}"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20833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50490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3C43A-404B-43E5-B08B-DC3305C49020}"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1F5CB-93C5-4426-9D67-8FCF6F311F26}" type="slidenum">
              <a:rPr lang="en-IN" smtClean="0"/>
              <a:t>‹#›</a:t>
            </a:fld>
            <a:endParaRPr lang="en-IN"/>
          </a:p>
        </p:txBody>
      </p:sp>
    </p:spTree>
    <p:extLst>
      <p:ext uri="{BB962C8B-B14F-4D97-AF65-F5344CB8AC3E}">
        <p14:creationId xmlns:p14="http://schemas.microsoft.com/office/powerpoint/2010/main" val="369082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3C43A-404B-43E5-B08B-DC3305C49020}" type="datetimeFigureOut">
              <a:rPr lang="en-IN" smtClean="0"/>
              <a:t>22-07-2023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41F5CB-93C5-4426-9D67-8FCF6F311F26}" type="slidenum">
              <a:rPr lang="en-IN" smtClean="0"/>
              <a:t>‹#›</a:t>
            </a:fld>
            <a:endParaRPr lang="en-IN"/>
          </a:p>
        </p:txBody>
      </p:sp>
    </p:spTree>
    <p:extLst>
      <p:ext uri="{BB962C8B-B14F-4D97-AF65-F5344CB8AC3E}">
        <p14:creationId xmlns:p14="http://schemas.microsoft.com/office/powerpoint/2010/main" val="59792521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725BF-B9D9-62FE-1FFF-3EEBEBB23A23}"/>
              </a:ext>
            </a:extLst>
          </p:cNvPr>
          <p:cNvSpPr txBox="1"/>
          <p:nvPr/>
        </p:nvSpPr>
        <p:spPr>
          <a:xfrm>
            <a:off x="931664" y="960202"/>
            <a:ext cx="10328672" cy="2308324"/>
          </a:xfrm>
          <a:prstGeom prst="rect">
            <a:avLst/>
          </a:prstGeom>
          <a:noFill/>
        </p:spPr>
        <p:txBody>
          <a:bodyPr wrap="square" rtlCol="0">
            <a:spAutoFit/>
          </a:bodyPr>
          <a:lstStyle/>
          <a:p>
            <a:pPr algn="ctr"/>
            <a:endParaRPr lang="en-IN" sz="4800" b="1" dirty="0">
              <a:latin typeface="Times New Roman" panose="02020603050405020304" pitchFamily="18" charset="0"/>
              <a:cs typeface="Times New Roman" panose="02020603050405020304" pitchFamily="18" charset="0"/>
            </a:endParaRPr>
          </a:p>
          <a:p>
            <a:pPr algn="ctr"/>
            <a:r>
              <a:rPr lang="en-IN" sz="4800" b="1" dirty="0">
                <a:latin typeface="Times New Roman" panose="02020603050405020304" pitchFamily="18" charset="0"/>
                <a:cs typeface="Times New Roman" panose="02020603050405020304" pitchFamily="18" charset="0"/>
              </a:rPr>
              <a:t>WHATSAPP CHATS ANALYZER</a:t>
            </a:r>
            <a:r>
              <a:rPr lang="en-IN" sz="3600" b="1" dirty="0">
                <a:latin typeface="Times New Roman" panose="02020603050405020304" pitchFamily="18" charset="0"/>
                <a:cs typeface="Times New Roman" panose="02020603050405020304" pitchFamily="18" charset="0"/>
              </a:rPr>
              <a:t> </a:t>
            </a:r>
          </a:p>
          <a:p>
            <a:pPr algn="ctr"/>
            <a:r>
              <a:rPr lang="en-IN" sz="4800" b="1" dirty="0">
                <a:latin typeface="Times New Roman" panose="02020603050405020304" pitchFamily="18" charset="0"/>
                <a:cs typeface="Times New Roman" panose="02020603050405020304" pitchFamily="18" charset="0"/>
              </a:rPr>
              <a:t>USING MACHINE LEARNING</a:t>
            </a:r>
          </a:p>
        </p:txBody>
      </p:sp>
      <p:sp>
        <p:nvSpPr>
          <p:cNvPr id="4" name="TextBox 3">
            <a:extLst>
              <a:ext uri="{FF2B5EF4-FFF2-40B4-BE49-F238E27FC236}">
                <a16:creationId xmlns:a16="http://schemas.microsoft.com/office/drawing/2014/main" id="{16C2B483-F31D-D048-A484-81711F564A6F}"/>
              </a:ext>
            </a:extLst>
          </p:cNvPr>
          <p:cNvSpPr txBox="1"/>
          <p:nvPr/>
        </p:nvSpPr>
        <p:spPr>
          <a:xfrm>
            <a:off x="8305800" y="4434840"/>
            <a:ext cx="3886200" cy="2031325"/>
          </a:xfrm>
          <a:prstGeom prst="rect">
            <a:avLst/>
          </a:prstGeom>
          <a:noFill/>
        </p:spPr>
        <p:txBody>
          <a:bodyPr wrap="square" rtlCol="0">
            <a:spAutoFit/>
          </a:bodyPr>
          <a:lstStyle/>
          <a:p>
            <a:r>
              <a:rPr lang="en-IN" dirty="0"/>
              <a:t>Name – Satyam Parashar</a:t>
            </a:r>
          </a:p>
          <a:p>
            <a:r>
              <a:rPr lang="en-IN" dirty="0"/>
              <a:t>Course  - B TECH CSE 4</a:t>
            </a:r>
            <a:r>
              <a:rPr lang="en-IN" baseline="30000" dirty="0"/>
              <a:t>th</a:t>
            </a:r>
            <a:r>
              <a:rPr lang="en-IN" dirty="0"/>
              <a:t> Sem </a:t>
            </a:r>
          </a:p>
          <a:p>
            <a:r>
              <a:rPr lang="en-IN" dirty="0"/>
              <a:t>Class Roll No – 54</a:t>
            </a:r>
          </a:p>
          <a:p>
            <a:r>
              <a:rPr lang="en-IN" dirty="0"/>
              <a:t>Roll Number – 2119138</a:t>
            </a:r>
          </a:p>
          <a:p>
            <a:r>
              <a:rPr lang="en-IN" dirty="0"/>
              <a:t>Student Id – 21011740</a:t>
            </a:r>
          </a:p>
          <a:p>
            <a:r>
              <a:rPr lang="en-IN" dirty="0"/>
              <a:t>Subject – Mini Project</a:t>
            </a:r>
          </a:p>
          <a:p>
            <a:endParaRPr lang="en-IN" dirty="0"/>
          </a:p>
        </p:txBody>
      </p:sp>
      <p:pic>
        <p:nvPicPr>
          <p:cNvPr id="1026" name="Picture 2">
            <a:extLst>
              <a:ext uri="{FF2B5EF4-FFF2-40B4-BE49-F238E27FC236}">
                <a16:creationId xmlns:a16="http://schemas.microsoft.com/office/drawing/2014/main" id="{21B8175A-A929-7F57-BAC4-A94E16527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8" y="4971849"/>
            <a:ext cx="1494316" cy="14943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What is Python Coding?">
            <a:extLst>
              <a:ext uri="{FF2B5EF4-FFF2-40B4-BE49-F238E27FC236}">
                <a16:creationId xmlns:a16="http://schemas.microsoft.com/office/drawing/2014/main" id="{FB58F7AE-A95B-973B-9187-58929F69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398" y="4971849"/>
            <a:ext cx="1494316" cy="14943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5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EF5F00-FF54-3835-6020-FC289A031953}"/>
              </a:ext>
            </a:extLst>
          </p:cNvPr>
          <p:cNvSpPr txBox="1"/>
          <p:nvPr/>
        </p:nvSpPr>
        <p:spPr>
          <a:xfrm>
            <a:off x="2085474" y="1155032"/>
            <a:ext cx="8357937" cy="1107996"/>
          </a:xfrm>
          <a:prstGeom prst="rect">
            <a:avLst/>
          </a:prstGeom>
          <a:noFill/>
        </p:spPr>
        <p:txBody>
          <a:bodyPr wrap="square" rtlCol="0">
            <a:spAutoFit/>
          </a:bodyPr>
          <a:lstStyle/>
          <a:p>
            <a:pPr algn="ctr"/>
            <a:r>
              <a:rPr lang="en-IN" sz="6600" spc="-415" dirty="0">
                <a:latin typeface="Times New Roman" panose="02020603050405020304" pitchFamily="18" charset="0"/>
                <a:cs typeface="Times New Roman" panose="02020603050405020304" pitchFamily="18" charset="0"/>
              </a:rPr>
              <a:t>C</a:t>
            </a:r>
            <a:r>
              <a:rPr lang="en-IN" sz="6600" spc="105" dirty="0">
                <a:latin typeface="Times New Roman" panose="02020603050405020304" pitchFamily="18" charset="0"/>
                <a:cs typeface="Times New Roman" panose="02020603050405020304" pitchFamily="18" charset="0"/>
              </a:rPr>
              <a:t>o</a:t>
            </a:r>
            <a:r>
              <a:rPr lang="en-IN" sz="6600" spc="120" dirty="0">
                <a:latin typeface="Times New Roman" panose="02020603050405020304" pitchFamily="18" charset="0"/>
                <a:cs typeface="Times New Roman" panose="02020603050405020304" pitchFamily="18" charset="0"/>
              </a:rPr>
              <a:t>n</a:t>
            </a:r>
            <a:r>
              <a:rPr lang="en-IN" sz="6600" spc="35" dirty="0">
                <a:latin typeface="Times New Roman" panose="02020603050405020304" pitchFamily="18" charset="0"/>
                <a:cs typeface="Times New Roman" panose="02020603050405020304" pitchFamily="18" charset="0"/>
              </a:rPr>
              <a:t>c</a:t>
            </a:r>
            <a:r>
              <a:rPr lang="en-IN" sz="6600" spc="90" dirty="0">
                <a:latin typeface="Times New Roman" panose="02020603050405020304" pitchFamily="18" charset="0"/>
                <a:cs typeface="Times New Roman" panose="02020603050405020304" pitchFamily="18" charset="0"/>
              </a:rPr>
              <a:t>l</a:t>
            </a:r>
            <a:r>
              <a:rPr lang="en-IN" sz="6600" spc="245" dirty="0">
                <a:latin typeface="Times New Roman" panose="02020603050405020304" pitchFamily="18" charset="0"/>
                <a:cs typeface="Times New Roman" panose="02020603050405020304" pitchFamily="18" charset="0"/>
              </a:rPr>
              <a:t>u</a:t>
            </a:r>
            <a:r>
              <a:rPr lang="en-IN" sz="6600" spc="120" dirty="0">
                <a:latin typeface="Times New Roman" panose="02020603050405020304" pitchFamily="18" charset="0"/>
                <a:cs typeface="Times New Roman" panose="02020603050405020304" pitchFamily="18" charset="0"/>
              </a:rPr>
              <a:t>s</a:t>
            </a:r>
            <a:r>
              <a:rPr lang="en-IN" sz="6600" spc="125" dirty="0">
                <a:latin typeface="Times New Roman" panose="02020603050405020304" pitchFamily="18" charset="0"/>
                <a:cs typeface="Times New Roman" panose="02020603050405020304" pitchFamily="18" charset="0"/>
              </a:rPr>
              <a:t>i</a:t>
            </a:r>
            <a:r>
              <a:rPr lang="en-IN" sz="6600" spc="170" dirty="0">
                <a:latin typeface="Times New Roman" panose="02020603050405020304" pitchFamily="18" charset="0"/>
                <a:cs typeface="Times New Roman" panose="02020603050405020304" pitchFamily="18" charset="0"/>
              </a:rPr>
              <a:t>o</a:t>
            </a:r>
            <a:r>
              <a:rPr lang="en-IN" sz="6600" spc="250" dirty="0">
                <a:latin typeface="Times New Roman" panose="02020603050405020304" pitchFamily="18" charset="0"/>
                <a:cs typeface="Times New Roman" panose="02020603050405020304" pitchFamily="18" charset="0"/>
              </a:rPr>
              <a:t>n</a:t>
            </a:r>
            <a:endParaRPr lang="en-IN" sz="6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B9236E-BAC8-3001-0E2C-33BB360336C9}"/>
              </a:ext>
            </a:extLst>
          </p:cNvPr>
          <p:cNvSpPr txBox="1"/>
          <p:nvPr/>
        </p:nvSpPr>
        <p:spPr>
          <a:xfrm>
            <a:off x="2085474" y="2598821"/>
            <a:ext cx="8357937" cy="2862322"/>
          </a:xfrm>
          <a:prstGeom prst="rect">
            <a:avLst/>
          </a:prstGeom>
          <a:noFill/>
        </p:spPr>
        <p:txBody>
          <a:bodyPr wrap="square" rtlCol="0">
            <a:spAutoFit/>
          </a:bodyPr>
          <a:lstStyle/>
          <a:p>
            <a:pPr algn="ctr"/>
            <a:r>
              <a:rPr lang="en-US" sz="2000" b="1" dirty="0"/>
              <a:t>Unlocking Insights</a:t>
            </a:r>
          </a:p>
          <a:p>
            <a:pPr algn="ctr"/>
            <a:endParaRPr lang="en-US" sz="2000" b="1" dirty="0"/>
          </a:p>
          <a:p>
            <a:pPr algn="ctr"/>
            <a:r>
              <a:rPr lang="en-US" sz="2000" dirty="0"/>
              <a:t> Leveraging  machine learning for WhatsApp chat and lysis</a:t>
            </a:r>
          </a:p>
          <a:p>
            <a:pPr algn="ctr"/>
            <a:r>
              <a:rPr lang="en-US" sz="2000" dirty="0"/>
              <a:t>Machine learning techniques offer powerful tools to extract valuable insights from WhatsApp chats. By analyzing sentiment, identifying key contributors, and discovering common topics, we can make data-driven decisions, improve user experiences, and gain a deeper understanding of the dynamics within WhatsApp conversations.</a:t>
            </a:r>
          </a:p>
          <a:p>
            <a:endParaRPr lang="en-IN" sz="2000" dirty="0"/>
          </a:p>
        </p:txBody>
      </p:sp>
    </p:spTree>
    <p:extLst>
      <p:ext uri="{BB962C8B-B14F-4D97-AF65-F5344CB8AC3E}">
        <p14:creationId xmlns:p14="http://schemas.microsoft.com/office/powerpoint/2010/main" val="416485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90FB1-7032-D180-55B2-0F769CEB0E95}"/>
              </a:ext>
            </a:extLst>
          </p:cNvPr>
          <p:cNvSpPr/>
          <p:nvPr/>
        </p:nvSpPr>
        <p:spPr>
          <a:xfrm>
            <a:off x="3941203" y="2742746"/>
            <a:ext cx="479086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 </a:t>
            </a:r>
          </a:p>
        </p:txBody>
      </p:sp>
    </p:spTree>
    <p:extLst>
      <p:ext uri="{BB962C8B-B14F-4D97-AF65-F5344CB8AC3E}">
        <p14:creationId xmlns:p14="http://schemas.microsoft.com/office/powerpoint/2010/main" val="274081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EC4CFC4-F458-DD36-8B28-122E88870CEF}"/>
              </a:ext>
            </a:extLst>
          </p:cNvPr>
          <p:cNvSpPr>
            <a:spLocks noChangeArrowheads="1"/>
          </p:cNvSpPr>
          <p:nvPr/>
        </p:nvSpPr>
        <p:spPr bwMode="auto">
          <a:xfrm>
            <a:off x="786063" y="581818"/>
            <a:ext cx="4487863" cy="56943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3" name="TextBox 2">
            <a:extLst>
              <a:ext uri="{FF2B5EF4-FFF2-40B4-BE49-F238E27FC236}">
                <a16:creationId xmlns:a16="http://schemas.microsoft.com/office/drawing/2014/main" id="{EC57AF87-2E78-F322-C69F-389F41D3AD04}"/>
              </a:ext>
            </a:extLst>
          </p:cNvPr>
          <p:cNvSpPr txBox="1"/>
          <p:nvPr/>
        </p:nvSpPr>
        <p:spPr>
          <a:xfrm>
            <a:off x="6344816" y="1582340"/>
            <a:ext cx="4795935" cy="3693319"/>
          </a:xfrm>
          <a:prstGeom prst="rect">
            <a:avLst/>
          </a:prstGeom>
          <a:noFill/>
        </p:spPr>
        <p:txBody>
          <a:bodyPr wrap="square" rtlCol="0">
            <a:spAutoFit/>
          </a:bodyPr>
          <a:lstStyle/>
          <a:p>
            <a:r>
              <a:rPr lang="en-IN" dirty="0"/>
              <a:t>INTRODUCTION:</a:t>
            </a:r>
          </a:p>
          <a:p>
            <a:endParaRPr lang="en-IN" dirty="0"/>
          </a:p>
          <a:p>
            <a:r>
              <a:rPr lang="en-US" dirty="0"/>
              <a:t>Unlocking Insights: Analyzing WhatsApp Chats with Machine Learning</a:t>
            </a:r>
          </a:p>
          <a:p>
            <a:r>
              <a:rPr lang="en-US" dirty="0"/>
              <a:t>WhatsApp is one of the most popular messaging Apps worldwide. This presentation explores how machine learning algorithms can be used to extract valuable insights from WhatsApp chats. By analyzing patterns, sentiment, and user behavior, we can uncover hidden trends and make data-driven decisions.</a:t>
            </a:r>
          </a:p>
          <a:p>
            <a:endParaRPr lang="en-US" dirty="0"/>
          </a:p>
          <a:p>
            <a:endParaRPr lang="en-IN" dirty="0"/>
          </a:p>
        </p:txBody>
      </p:sp>
    </p:spTree>
    <p:extLst>
      <p:ext uri="{BB962C8B-B14F-4D97-AF65-F5344CB8AC3E}">
        <p14:creationId xmlns:p14="http://schemas.microsoft.com/office/powerpoint/2010/main" val="394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D75CD-EFFE-BC07-7898-3A0903504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49" y="1957387"/>
            <a:ext cx="4572000" cy="2943225"/>
          </a:xfrm>
          <a:prstGeom prst="rect">
            <a:avLst/>
          </a:prstGeom>
        </p:spPr>
      </p:pic>
      <p:sp>
        <p:nvSpPr>
          <p:cNvPr id="4" name="TextBox 3">
            <a:extLst>
              <a:ext uri="{FF2B5EF4-FFF2-40B4-BE49-F238E27FC236}">
                <a16:creationId xmlns:a16="http://schemas.microsoft.com/office/drawing/2014/main" id="{744D659C-D421-2D3F-546A-7BBD6E205CA1}"/>
              </a:ext>
            </a:extLst>
          </p:cNvPr>
          <p:cNvSpPr txBox="1"/>
          <p:nvPr/>
        </p:nvSpPr>
        <p:spPr>
          <a:xfrm>
            <a:off x="6260841" y="1957387"/>
            <a:ext cx="4861249" cy="2862322"/>
          </a:xfrm>
          <a:prstGeom prst="rect">
            <a:avLst/>
          </a:prstGeom>
          <a:noFill/>
        </p:spPr>
        <p:txBody>
          <a:bodyPr wrap="square" rtlCol="0">
            <a:spAutoFit/>
          </a:bodyPr>
          <a:lstStyle/>
          <a:p>
            <a:r>
              <a:rPr lang="en-IN" b="1" dirty="0"/>
              <a:t>Understanding Machine Learning</a:t>
            </a:r>
            <a:r>
              <a:rPr lang="en-IN" dirty="0"/>
              <a:t>:</a:t>
            </a:r>
          </a:p>
          <a:p>
            <a:endParaRPr lang="en-IN" dirty="0"/>
          </a:p>
          <a:p>
            <a:r>
              <a:rPr lang="en-IN" dirty="0"/>
              <a:t>Machine Learning is a branch of artificial intelligence that enables computer systems to learn and improve from experience without explicit programming. Gain a comprehensive understanding of the key concept and techniques used in ML, including supervised and unsupervised learning, natural language processing, and text classification</a:t>
            </a:r>
          </a:p>
        </p:txBody>
      </p:sp>
    </p:spTree>
    <p:extLst>
      <p:ext uri="{BB962C8B-B14F-4D97-AF65-F5344CB8AC3E}">
        <p14:creationId xmlns:p14="http://schemas.microsoft.com/office/powerpoint/2010/main" val="354217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BE5C9-D3D5-DC92-1B34-C65483711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69" y="1423152"/>
            <a:ext cx="5305434" cy="4011695"/>
          </a:xfrm>
          <a:prstGeom prst="rect">
            <a:avLst/>
          </a:prstGeom>
        </p:spPr>
      </p:pic>
      <p:sp>
        <p:nvSpPr>
          <p:cNvPr id="4" name="TextBox 3">
            <a:extLst>
              <a:ext uri="{FF2B5EF4-FFF2-40B4-BE49-F238E27FC236}">
                <a16:creationId xmlns:a16="http://schemas.microsoft.com/office/drawing/2014/main" id="{34400DD9-7021-0DBB-ACCA-F128EC8B787D}"/>
              </a:ext>
            </a:extLst>
          </p:cNvPr>
          <p:cNvSpPr txBox="1"/>
          <p:nvPr/>
        </p:nvSpPr>
        <p:spPr>
          <a:xfrm>
            <a:off x="6368716" y="1423152"/>
            <a:ext cx="4812631" cy="3139321"/>
          </a:xfrm>
          <a:prstGeom prst="rect">
            <a:avLst/>
          </a:prstGeom>
          <a:noFill/>
        </p:spPr>
        <p:txBody>
          <a:bodyPr wrap="square" rtlCol="0">
            <a:spAutoFit/>
          </a:bodyPr>
          <a:lstStyle/>
          <a:p>
            <a:r>
              <a:rPr lang="en-IN" b="1" dirty="0" err="1"/>
              <a:t>Whatsapp</a:t>
            </a:r>
            <a:r>
              <a:rPr lang="en-IN" b="1" dirty="0"/>
              <a:t> Chat Data</a:t>
            </a:r>
            <a:r>
              <a:rPr lang="en-IN" dirty="0"/>
              <a:t> :</a:t>
            </a:r>
          </a:p>
          <a:p>
            <a:endParaRPr lang="en-IN" dirty="0"/>
          </a:p>
          <a:p>
            <a:r>
              <a:rPr lang="en-IN" dirty="0"/>
              <a:t>Understanding the Dataset: Types of data and their significance WhatsApp chat data usually includes text messages, timestamps, and sender information. It can be further enriched with metadata like emojis, multimedia, and group interaction. </a:t>
            </a:r>
            <a:r>
              <a:rPr lang="en-IN" dirty="0" err="1"/>
              <a:t>Analyzing</a:t>
            </a:r>
            <a:r>
              <a:rPr lang="en-IN" dirty="0"/>
              <a:t> these components provides a comprehensive view of conversation, enabling us to identify key contributors and track communication patterns.</a:t>
            </a:r>
          </a:p>
        </p:txBody>
      </p:sp>
    </p:spTree>
    <p:extLst>
      <p:ext uri="{BB962C8B-B14F-4D97-AF65-F5344CB8AC3E}">
        <p14:creationId xmlns:p14="http://schemas.microsoft.com/office/powerpoint/2010/main" val="279571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FE2C9-668F-49BC-7639-7CDFEBA6435F}"/>
              </a:ext>
            </a:extLst>
          </p:cNvPr>
          <p:cNvSpPr txBox="1"/>
          <p:nvPr/>
        </p:nvSpPr>
        <p:spPr>
          <a:xfrm>
            <a:off x="7339427" y="1582339"/>
            <a:ext cx="4142792" cy="3693319"/>
          </a:xfrm>
          <a:prstGeom prst="rect">
            <a:avLst/>
          </a:prstGeom>
          <a:noFill/>
        </p:spPr>
        <p:txBody>
          <a:bodyPr wrap="square" rtlCol="0">
            <a:spAutoFit/>
          </a:bodyPr>
          <a:lstStyle/>
          <a:p>
            <a:r>
              <a:rPr lang="en-IN" dirty="0"/>
              <a:t>Extracting Insight with Natural Language Processing</a:t>
            </a:r>
          </a:p>
          <a:p>
            <a:endParaRPr lang="en-IN" dirty="0"/>
          </a:p>
          <a:p>
            <a:r>
              <a:rPr lang="en-IN" dirty="0"/>
              <a:t>Natural Language Processing (NLP)</a:t>
            </a:r>
          </a:p>
          <a:p>
            <a:r>
              <a:rPr lang="en-IN" dirty="0"/>
              <a:t>Plays a vital role in </a:t>
            </a:r>
            <a:r>
              <a:rPr lang="en-IN" dirty="0" err="1"/>
              <a:t>analyzing</a:t>
            </a:r>
            <a:r>
              <a:rPr lang="en-IN" dirty="0"/>
              <a:t> WhatsApp</a:t>
            </a:r>
          </a:p>
          <a:p>
            <a:r>
              <a:rPr lang="en-IN" dirty="0"/>
              <a:t>Chats. Explore how NLP techniques, such as tokenization, part-of-speech tagging, and named entity recognition, enable us to extract meaningful information from textual data. Discover how these insights can be utilized for sentiment analysis, topic </a:t>
            </a:r>
            <a:r>
              <a:rPr lang="en-IN" dirty="0" err="1"/>
              <a:t>modeling</a:t>
            </a:r>
            <a:r>
              <a:rPr lang="en-IN" dirty="0"/>
              <a:t>, and user profiling.</a:t>
            </a:r>
          </a:p>
        </p:txBody>
      </p:sp>
      <p:pic>
        <p:nvPicPr>
          <p:cNvPr id="6" name="Picture 5">
            <a:extLst>
              <a:ext uri="{FF2B5EF4-FFF2-40B4-BE49-F238E27FC236}">
                <a16:creationId xmlns:a16="http://schemas.microsoft.com/office/drawing/2014/main" id="{3038EF71-DB8A-F192-83D5-B6632EE72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1582340"/>
            <a:ext cx="6505504" cy="3693319"/>
          </a:xfrm>
          <a:prstGeom prst="rect">
            <a:avLst/>
          </a:prstGeom>
        </p:spPr>
      </p:pic>
    </p:spTree>
    <p:extLst>
      <p:ext uri="{BB962C8B-B14F-4D97-AF65-F5344CB8AC3E}">
        <p14:creationId xmlns:p14="http://schemas.microsoft.com/office/powerpoint/2010/main" val="135465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06827-6D2C-72FD-9C32-C9A91326E9B4}"/>
              </a:ext>
            </a:extLst>
          </p:cNvPr>
          <p:cNvSpPr txBox="1"/>
          <p:nvPr/>
        </p:nvSpPr>
        <p:spPr>
          <a:xfrm>
            <a:off x="6352674" y="1493659"/>
            <a:ext cx="5181600" cy="3139321"/>
          </a:xfrm>
          <a:prstGeom prst="rect">
            <a:avLst/>
          </a:prstGeom>
          <a:noFill/>
        </p:spPr>
        <p:txBody>
          <a:bodyPr wrap="square" rtlCol="0">
            <a:spAutoFit/>
          </a:bodyPr>
          <a:lstStyle/>
          <a:p>
            <a:r>
              <a:rPr lang="en-IN" dirty="0"/>
              <a:t>Machine Learning Models for WhatsApp chat analysis</a:t>
            </a:r>
          </a:p>
          <a:p>
            <a:endParaRPr lang="en-IN" dirty="0"/>
          </a:p>
          <a:p>
            <a:r>
              <a:rPr lang="en-IN" dirty="0"/>
              <a:t>Learn about the machine learning models commonly employed for WhatsApp chat analysis. From bag-of-words and tf-idf models to word embeddings and recurrent neural networks(RNNs), we will explore the strengths and limitations of each approach. Understand how these models can be trained to classify messages, detect spam, and identify key themes.</a:t>
            </a:r>
          </a:p>
        </p:txBody>
      </p:sp>
      <p:pic>
        <p:nvPicPr>
          <p:cNvPr id="4" name="Picture 3">
            <a:extLst>
              <a:ext uri="{FF2B5EF4-FFF2-40B4-BE49-F238E27FC236}">
                <a16:creationId xmlns:a16="http://schemas.microsoft.com/office/drawing/2014/main" id="{BB035DA4-29A0-E403-1964-8F8DD333E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22" y="1649894"/>
            <a:ext cx="5603178" cy="2801589"/>
          </a:xfrm>
          <a:prstGeom prst="rect">
            <a:avLst/>
          </a:prstGeom>
        </p:spPr>
      </p:pic>
    </p:spTree>
    <p:extLst>
      <p:ext uri="{BB962C8B-B14F-4D97-AF65-F5344CB8AC3E}">
        <p14:creationId xmlns:p14="http://schemas.microsoft.com/office/powerpoint/2010/main" val="288414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6884F-4A64-E7EE-14E8-51ABCF61715A}"/>
              </a:ext>
            </a:extLst>
          </p:cNvPr>
          <p:cNvSpPr txBox="1"/>
          <p:nvPr/>
        </p:nvSpPr>
        <p:spPr>
          <a:xfrm>
            <a:off x="6659217" y="1449370"/>
            <a:ext cx="4552122" cy="3416320"/>
          </a:xfrm>
          <a:prstGeom prst="rect">
            <a:avLst/>
          </a:prstGeom>
          <a:noFill/>
        </p:spPr>
        <p:txBody>
          <a:bodyPr wrap="square" rtlCol="0">
            <a:spAutoFit/>
          </a:bodyPr>
          <a:lstStyle/>
          <a:p>
            <a:r>
              <a:rPr lang="en-IN" dirty="0"/>
              <a:t>Preprocessing Techniques</a:t>
            </a:r>
          </a:p>
          <a:p>
            <a:endParaRPr lang="en-IN" dirty="0"/>
          </a:p>
          <a:p>
            <a:r>
              <a:rPr lang="en-IN" dirty="0"/>
              <a:t>Cleaning and Formatting:</a:t>
            </a:r>
          </a:p>
          <a:p>
            <a:r>
              <a:rPr lang="en-IN" dirty="0"/>
              <a:t>Preparing </a:t>
            </a:r>
            <a:r>
              <a:rPr lang="en-IN" dirty="0" err="1"/>
              <a:t>Whatsapp</a:t>
            </a:r>
            <a:r>
              <a:rPr lang="en-IN" dirty="0"/>
              <a:t> chat data for analysis before applying machine learning algorithms, and preprocessing is crucial. Techniques include removing irrelevant messages, handling missing data, tokenizing text, and normalizing timestamps. By cleaning and formatting the data, we ensure accurate and reliable results in subsequent analysis.</a:t>
            </a:r>
          </a:p>
        </p:txBody>
      </p:sp>
      <p:pic>
        <p:nvPicPr>
          <p:cNvPr id="4" name="Picture 3">
            <a:extLst>
              <a:ext uri="{FF2B5EF4-FFF2-40B4-BE49-F238E27FC236}">
                <a16:creationId xmlns:a16="http://schemas.microsoft.com/office/drawing/2014/main" id="{BF3E93BE-7313-8E74-5E61-775684529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06" y="1449370"/>
            <a:ext cx="5430894" cy="3530081"/>
          </a:xfrm>
          <a:prstGeom prst="rect">
            <a:avLst/>
          </a:prstGeom>
        </p:spPr>
      </p:pic>
    </p:spTree>
    <p:extLst>
      <p:ext uri="{BB962C8B-B14F-4D97-AF65-F5344CB8AC3E}">
        <p14:creationId xmlns:p14="http://schemas.microsoft.com/office/powerpoint/2010/main" val="380760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80C2D-6739-0503-4700-7B54AA0E6EFE}"/>
              </a:ext>
            </a:extLst>
          </p:cNvPr>
          <p:cNvSpPr txBox="1"/>
          <p:nvPr/>
        </p:nvSpPr>
        <p:spPr>
          <a:xfrm>
            <a:off x="6736703" y="1418254"/>
            <a:ext cx="4310742" cy="3416320"/>
          </a:xfrm>
          <a:prstGeom prst="rect">
            <a:avLst/>
          </a:prstGeom>
          <a:noFill/>
        </p:spPr>
        <p:txBody>
          <a:bodyPr wrap="square" rtlCol="0">
            <a:spAutoFit/>
          </a:bodyPr>
          <a:lstStyle/>
          <a:p>
            <a:r>
              <a:rPr lang="en-IN" b="1" dirty="0"/>
              <a:t>Sentiments Analysis</a:t>
            </a:r>
            <a:r>
              <a:rPr lang="en-IN" dirty="0"/>
              <a:t>:</a:t>
            </a:r>
          </a:p>
          <a:p>
            <a:endParaRPr lang="en-IN" dirty="0"/>
          </a:p>
          <a:p>
            <a:r>
              <a:rPr lang="en-IN" b="1" dirty="0"/>
              <a:t>Unveiling Emotions</a:t>
            </a:r>
            <a:r>
              <a:rPr lang="en-IN" dirty="0"/>
              <a:t>:</a:t>
            </a:r>
          </a:p>
          <a:p>
            <a:r>
              <a:rPr lang="en-IN" dirty="0" err="1"/>
              <a:t>Analyzing</a:t>
            </a:r>
            <a:r>
              <a:rPr lang="en-IN" dirty="0"/>
              <a:t> sentiments in WhatsApp chats sentiments analysis helps us understand the emotional tone of the conversation. By classifying messages as positive, negative, or neutral, we can gauge user satisfaction, identify potential conflicts, and measure overall sentiment trends over time. This information can be invaluable for businesses and researchers alike.</a:t>
            </a:r>
          </a:p>
        </p:txBody>
      </p:sp>
      <p:pic>
        <p:nvPicPr>
          <p:cNvPr id="4" name="Picture 3">
            <a:extLst>
              <a:ext uri="{FF2B5EF4-FFF2-40B4-BE49-F238E27FC236}">
                <a16:creationId xmlns:a16="http://schemas.microsoft.com/office/drawing/2014/main" id="{2D8C5DBA-929D-D7C5-E87F-B1B7B996F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1" y="1812758"/>
            <a:ext cx="5766612" cy="3139600"/>
          </a:xfrm>
          <a:prstGeom prst="rect">
            <a:avLst/>
          </a:prstGeom>
        </p:spPr>
      </p:pic>
    </p:spTree>
    <p:extLst>
      <p:ext uri="{BB962C8B-B14F-4D97-AF65-F5344CB8AC3E}">
        <p14:creationId xmlns:p14="http://schemas.microsoft.com/office/powerpoint/2010/main" val="9026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AD1DFB-C784-E2F2-B8F3-96DAADF2B3C7}"/>
              </a:ext>
            </a:extLst>
          </p:cNvPr>
          <p:cNvSpPr txBox="1"/>
          <p:nvPr/>
        </p:nvSpPr>
        <p:spPr>
          <a:xfrm>
            <a:off x="5759116" y="1427747"/>
            <a:ext cx="5550568" cy="3416320"/>
          </a:xfrm>
          <a:prstGeom prst="rect">
            <a:avLst/>
          </a:prstGeom>
          <a:noFill/>
        </p:spPr>
        <p:txBody>
          <a:bodyPr wrap="square" rtlCol="0">
            <a:spAutoFit/>
          </a:bodyPr>
          <a:lstStyle/>
          <a:p>
            <a:r>
              <a:rPr lang="en-IN" dirty="0"/>
              <a:t>Topic Modelling:</a:t>
            </a:r>
          </a:p>
          <a:p>
            <a:endParaRPr lang="en-IN" dirty="0"/>
          </a:p>
          <a:p>
            <a:r>
              <a:rPr lang="en-US" dirty="0"/>
              <a:t>Discovering Themes: </a:t>
            </a:r>
          </a:p>
          <a:p>
            <a:r>
              <a:rPr lang="en-US" dirty="0"/>
              <a:t>Extracting topics from WhatsApp chats</a:t>
            </a:r>
          </a:p>
          <a:p>
            <a:r>
              <a:rPr lang="en-US" dirty="0"/>
              <a:t>Topic modeling algorithms like Latent Dirichlet</a:t>
            </a:r>
          </a:p>
          <a:p>
            <a:r>
              <a:rPr lang="en-US" dirty="0"/>
              <a:t>Allocation  (LOA) enables us to identify prevalent themes within the chat data. By clustering related messages, we can uncover common discussion topics, track their popularity, and gain insights into the interests and preferences of the chat participants.</a:t>
            </a:r>
          </a:p>
          <a:p>
            <a:endParaRPr lang="en-IN" dirty="0"/>
          </a:p>
          <a:p>
            <a:endParaRPr lang="en-IN" dirty="0"/>
          </a:p>
        </p:txBody>
      </p:sp>
      <p:sp>
        <p:nvSpPr>
          <p:cNvPr id="5" name="object 2">
            <a:extLst>
              <a:ext uri="{FF2B5EF4-FFF2-40B4-BE49-F238E27FC236}">
                <a16:creationId xmlns:a16="http://schemas.microsoft.com/office/drawing/2014/main" id="{4BBDB98A-78E9-DFC6-3F9C-9FF6B9A81D21}"/>
              </a:ext>
            </a:extLst>
          </p:cNvPr>
          <p:cNvSpPr>
            <a:spLocks noChangeArrowheads="1"/>
          </p:cNvSpPr>
          <p:nvPr/>
        </p:nvSpPr>
        <p:spPr bwMode="auto">
          <a:xfrm>
            <a:off x="882316" y="1411892"/>
            <a:ext cx="3087688" cy="34321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69240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1259</TotalTime>
  <Words>587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parashar</dc:creator>
  <cp:lastModifiedBy>satyam parashar</cp:lastModifiedBy>
  <cp:revision>1</cp:revision>
  <dcterms:created xsi:type="dcterms:W3CDTF">2023-07-15T08:20:34Z</dcterms:created>
  <dcterms:modified xsi:type="dcterms:W3CDTF">2023-07-23T04:06:45Z</dcterms:modified>
</cp:coreProperties>
</file>