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91" r:id="rId2"/>
    <p:sldId id="281" r:id="rId3"/>
    <p:sldId id="290" r:id="rId4"/>
    <p:sldId id="293" r:id="rId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53" y="7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559452"/>
            <a:ext cx="5924550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 1647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effectLst/>
              </a:rPr>
              <a:t>Development of AI-ML based models for predicting prices of </a:t>
            </a:r>
            <a:r>
              <a:rPr lang="en-US" dirty="0"/>
              <a:t>A</a:t>
            </a:r>
            <a:r>
              <a:rPr lang="en-US" dirty="0">
                <a:effectLst/>
              </a:rPr>
              <a:t>gri-horticultural commodities such as pulses and vegetable (onion, potato, onion).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dirty="0"/>
              <a:t>Agriculture, Food-Tech &amp; Rural Development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	Code Catalyst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41514" y="1907605"/>
            <a:ext cx="11952163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Statement: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The Department of Consumer Affairs monitors daily prices of 22 essential food items.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This data is collected from 550 price reporting centers across the country.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The Department maintains a buffer stock of key commodities like pulses (gram, tur, urad, moon, masur)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	 and onion.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These buffer stocks are used for market interventions to stabilize price volatility.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Decisions to release stock are based on price trends and future outlooks.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Currently, price analysis considers factors like: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             - Seasonality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             - Historical and emerging trends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             - Market intelligence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             - Crop sowing and production estimates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- ARIMA-based economic models are used to forecast prices of pulses.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39231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Catalyst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 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&amp; SOLUTION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are using new ML models like :-</a:t>
            </a: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 	-Model based on Crop yield Production.</a:t>
            </a: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	-Model based on Government policy.</a:t>
            </a: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	-Model based on Weather and climate reports.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will take on ground data reports for more accurate predictions and decisions .Ex- Mandis(Market).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Analysis of crop seasonal diseases which minimize production.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443404-055D-1E2B-43BE-2333ECC9B62D}"/>
              </a:ext>
            </a:extLst>
          </p:cNvPr>
          <p:cNvSpPr txBox="1">
            <a:spLocks/>
          </p:cNvSpPr>
          <p:nvPr/>
        </p:nvSpPr>
        <p:spPr bwMode="auto">
          <a:xfrm>
            <a:off x="191728" y="1398546"/>
            <a:ext cx="6504040" cy="91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What is Different from Old Government Website?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New Features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Yearly analysis of market purchase trends.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Normal people can also watch daily prices of commodities.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Farmers will get knowledge about there farming conditions with the help of our weather reports chat bot.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55847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Catalyst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329</Words>
  <Application>Microsoft Office PowerPoint</Application>
  <PresentationFormat>Widescreen</PresentationFormat>
  <Paragraphs>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  &amp; SOLUTION</vt:lpstr>
      <vt:lpstr>New Features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Satyam Rai</cp:lastModifiedBy>
  <cp:revision>146</cp:revision>
  <dcterms:created xsi:type="dcterms:W3CDTF">2013-12-12T18:46:50Z</dcterms:created>
  <dcterms:modified xsi:type="dcterms:W3CDTF">2024-08-17T11:32:50Z</dcterms:modified>
  <cp:category/>
</cp:coreProperties>
</file>