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57" r:id="rId5"/>
    <p:sldId id="263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7" r:id="rId19"/>
    <p:sldId id="272" r:id="rId20"/>
    <p:sldId id="278" r:id="rId21"/>
    <p:sldId id="274" r:id="rId22"/>
    <p:sldId id="264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GI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GIF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GIF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GI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GIF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GIF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604D9-237B-41D8-B66C-76F390A75FA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C29E2-C3FE-485D-BCB6-B201A7061E63}">
      <dgm:prSet phldrT="[Text]"/>
      <dgm:spPr/>
      <dgm:t>
        <a:bodyPr/>
        <a:lstStyle/>
        <a:p>
          <a:r>
            <a:rPr lang="en-US" dirty="0" smtClean="0"/>
            <a:t>Front-end</a:t>
          </a:r>
          <a:endParaRPr lang="en-US" dirty="0"/>
        </a:p>
      </dgm:t>
    </dgm:pt>
    <dgm:pt modelId="{B8BD28AF-473D-4F9F-B654-0771F7389900}" cxnId="{DC15856F-092A-47CB-B88F-B6744890228B}" type="parTrans">
      <dgm:prSet/>
      <dgm:spPr/>
      <dgm:t>
        <a:bodyPr/>
        <a:lstStyle/>
        <a:p>
          <a:endParaRPr lang="en-US"/>
        </a:p>
      </dgm:t>
    </dgm:pt>
    <dgm:pt modelId="{090B8FFF-36CC-43D6-B39B-981683728FFC}" cxnId="{DC15856F-092A-47CB-B88F-B6744890228B}" type="sibTrans">
      <dgm:prSet/>
      <dgm:spPr/>
      <dgm:t>
        <a:bodyPr/>
        <a:lstStyle/>
        <a:p>
          <a:endParaRPr lang="en-US"/>
        </a:p>
      </dgm:t>
    </dgm:pt>
    <dgm:pt modelId="{D21A2E9B-9EF1-479D-943F-B870E93B6FA0}" type="pres">
      <dgm:prSet presAssocID="{E34604D9-237B-41D8-B66C-76F390A75FA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A7AF58-BEAB-474A-8293-A1BEA9D185A0}" type="pres">
      <dgm:prSet presAssocID="{9F7C29E2-C3FE-485D-BCB6-B201A7061E63}" presName="comp" presStyleCnt="0"/>
      <dgm:spPr/>
    </dgm:pt>
    <dgm:pt modelId="{F3F70AC0-9DFC-4149-9B62-995009D52EDD}" type="pres">
      <dgm:prSet presAssocID="{9F7C29E2-C3FE-485D-BCB6-B201A7061E63}" presName="box" presStyleLbl="node1" presStyleIdx="0" presStyleCnt="1"/>
      <dgm:spPr/>
      <dgm:t>
        <a:bodyPr/>
        <a:lstStyle/>
        <a:p>
          <a:endParaRPr lang="en-US"/>
        </a:p>
      </dgm:t>
    </dgm:pt>
    <dgm:pt modelId="{1F131D89-4B65-47F5-A4AE-E3E17029A49D}" type="pres">
      <dgm:prSet presAssocID="{9F7C29E2-C3FE-485D-BCB6-B201A7061E63}" presName="img" presStyleLbl="fgImgPlace1" presStyleIdx="0" presStyleCnt="1" custLinFactY="-7328" custLinFactNeighborX="-76667" custLinFactNeighborY="-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01A310-75E1-4716-934D-649675745E5D}" type="pres">
      <dgm:prSet presAssocID="{9F7C29E2-C3FE-485D-BCB6-B201A7061E63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F584D4-95DB-4408-885B-84D83223FB95}" type="presOf" srcId="{9F7C29E2-C3FE-485D-BCB6-B201A7061E63}" destId="{F3F70AC0-9DFC-4149-9B62-995009D52EDD}" srcOrd="0" destOrd="0" presId="urn:microsoft.com/office/officeart/2005/8/layout/vList4"/>
    <dgm:cxn modelId="{0913944B-B676-47C4-8C4E-039BE46D2B18}" type="presOf" srcId="{E34604D9-237B-41D8-B66C-76F390A75FAE}" destId="{D21A2E9B-9EF1-479D-943F-B870E93B6FA0}" srcOrd="0" destOrd="0" presId="urn:microsoft.com/office/officeart/2005/8/layout/vList4"/>
    <dgm:cxn modelId="{DC15856F-092A-47CB-B88F-B6744890228B}" srcId="{E34604D9-237B-41D8-B66C-76F390A75FAE}" destId="{9F7C29E2-C3FE-485D-BCB6-B201A7061E63}" srcOrd="0" destOrd="0" parTransId="{B8BD28AF-473D-4F9F-B654-0771F7389900}" sibTransId="{090B8FFF-36CC-43D6-B39B-981683728FFC}"/>
    <dgm:cxn modelId="{48ED35E1-9336-4DBE-8A87-7660526BDC68}" type="presOf" srcId="{9F7C29E2-C3FE-485D-BCB6-B201A7061E63}" destId="{A801A310-75E1-4716-934D-649675745E5D}" srcOrd="1" destOrd="0" presId="urn:microsoft.com/office/officeart/2005/8/layout/vList4"/>
    <dgm:cxn modelId="{3504A24C-9B38-4CE4-958A-C41176C9DD85}" type="presParOf" srcId="{D21A2E9B-9EF1-479D-943F-B870E93B6FA0}" destId="{6CA7AF58-BEAB-474A-8293-A1BEA9D185A0}" srcOrd="0" destOrd="0" presId="urn:microsoft.com/office/officeart/2005/8/layout/vList4"/>
    <dgm:cxn modelId="{D3E08EA8-C1B1-4A39-B646-1726204F7951}" type="presParOf" srcId="{6CA7AF58-BEAB-474A-8293-A1BEA9D185A0}" destId="{F3F70AC0-9DFC-4149-9B62-995009D52EDD}" srcOrd="0" destOrd="0" presId="urn:microsoft.com/office/officeart/2005/8/layout/vList4"/>
    <dgm:cxn modelId="{ADFF41CE-F3FD-4988-9167-5DF75C29DDB6}" type="presParOf" srcId="{6CA7AF58-BEAB-474A-8293-A1BEA9D185A0}" destId="{1F131D89-4B65-47F5-A4AE-E3E17029A49D}" srcOrd="1" destOrd="0" presId="urn:microsoft.com/office/officeart/2005/8/layout/vList4"/>
    <dgm:cxn modelId="{37ED762E-8F93-45DE-85CB-5DF2EA2CE380}" type="presParOf" srcId="{6CA7AF58-BEAB-474A-8293-A1BEA9D185A0}" destId="{A801A310-75E1-4716-934D-649675745E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4604D9-237B-41D8-B66C-76F390A75FA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C29E2-C3FE-485D-BCB6-B201A7061E63}">
      <dgm:prSet phldrT="[Text]"/>
      <dgm:spPr/>
      <dgm:t>
        <a:bodyPr/>
        <a:lstStyle/>
        <a:p>
          <a:r>
            <a:rPr lang="en-US" dirty="0" smtClean="0"/>
            <a:t>Back-end</a:t>
          </a:r>
          <a:endParaRPr lang="en-US" dirty="0"/>
        </a:p>
      </dgm:t>
    </dgm:pt>
    <dgm:pt modelId="{B8BD28AF-473D-4F9F-B654-0771F7389900}" cxnId="{DC15856F-092A-47CB-B88F-B6744890228B}" type="parTrans">
      <dgm:prSet/>
      <dgm:spPr/>
      <dgm:t>
        <a:bodyPr/>
        <a:lstStyle/>
        <a:p>
          <a:endParaRPr lang="en-US"/>
        </a:p>
      </dgm:t>
    </dgm:pt>
    <dgm:pt modelId="{090B8FFF-36CC-43D6-B39B-981683728FFC}" cxnId="{DC15856F-092A-47CB-B88F-B6744890228B}" type="sibTrans">
      <dgm:prSet/>
      <dgm:spPr/>
      <dgm:t>
        <a:bodyPr/>
        <a:lstStyle/>
        <a:p>
          <a:endParaRPr lang="en-US"/>
        </a:p>
      </dgm:t>
    </dgm:pt>
    <dgm:pt modelId="{D21A2E9B-9EF1-479D-943F-B870E93B6FA0}" type="pres">
      <dgm:prSet presAssocID="{E34604D9-237B-41D8-B66C-76F390A75FA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A7AF58-BEAB-474A-8293-A1BEA9D185A0}" type="pres">
      <dgm:prSet presAssocID="{9F7C29E2-C3FE-485D-BCB6-B201A7061E63}" presName="comp" presStyleCnt="0"/>
      <dgm:spPr/>
    </dgm:pt>
    <dgm:pt modelId="{F3F70AC0-9DFC-4149-9B62-995009D52EDD}" type="pres">
      <dgm:prSet presAssocID="{9F7C29E2-C3FE-485D-BCB6-B201A7061E63}" presName="box" presStyleLbl="node1" presStyleIdx="0" presStyleCnt="1"/>
      <dgm:spPr/>
      <dgm:t>
        <a:bodyPr/>
        <a:lstStyle/>
        <a:p>
          <a:endParaRPr lang="en-US"/>
        </a:p>
      </dgm:t>
    </dgm:pt>
    <dgm:pt modelId="{1F131D89-4B65-47F5-A4AE-E3E17029A49D}" type="pres">
      <dgm:prSet presAssocID="{9F7C29E2-C3FE-485D-BCB6-B201A7061E63}" presName="img" presStyleLbl="fgImgPlace1" presStyleIdx="0" presStyleCnt="1" custLinFactY="-7328" custLinFactNeighborX="-76667" custLinFactNeighborY="-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01A310-75E1-4716-934D-649675745E5D}" type="pres">
      <dgm:prSet presAssocID="{9F7C29E2-C3FE-485D-BCB6-B201A7061E63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73EE8-8635-470F-9BEC-7CC5495423ED}" type="presOf" srcId="{E34604D9-237B-41D8-B66C-76F390A75FAE}" destId="{D21A2E9B-9EF1-479D-943F-B870E93B6FA0}" srcOrd="0" destOrd="0" presId="urn:microsoft.com/office/officeart/2005/8/layout/vList4"/>
    <dgm:cxn modelId="{88704E94-D57A-49B7-B2F9-525BB0D7A401}" type="presOf" srcId="{9F7C29E2-C3FE-485D-BCB6-B201A7061E63}" destId="{F3F70AC0-9DFC-4149-9B62-995009D52EDD}" srcOrd="0" destOrd="0" presId="urn:microsoft.com/office/officeart/2005/8/layout/vList4"/>
    <dgm:cxn modelId="{DC15856F-092A-47CB-B88F-B6744890228B}" srcId="{E34604D9-237B-41D8-B66C-76F390A75FAE}" destId="{9F7C29E2-C3FE-485D-BCB6-B201A7061E63}" srcOrd="0" destOrd="0" parTransId="{B8BD28AF-473D-4F9F-B654-0771F7389900}" sibTransId="{090B8FFF-36CC-43D6-B39B-981683728FFC}"/>
    <dgm:cxn modelId="{82B2CF06-3795-4071-BCE2-4BC7BBB4C3A5}" type="presOf" srcId="{9F7C29E2-C3FE-485D-BCB6-B201A7061E63}" destId="{A801A310-75E1-4716-934D-649675745E5D}" srcOrd="1" destOrd="0" presId="urn:microsoft.com/office/officeart/2005/8/layout/vList4"/>
    <dgm:cxn modelId="{7C77D74C-5200-4F2D-B352-0BBFEA025567}" type="presParOf" srcId="{D21A2E9B-9EF1-479D-943F-B870E93B6FA0}" destId="{6CA7AF58-BEAB-474A-8293-A1BEA9D185A0}" srcOrd="0" destOrd="0" presId="urn:microsoft.com/office/officeart/2005/8/layout/vList4"/>
    <dgm:cxn modelId="{E7C76D34-9CF3-4D8B-980D-DD47CF13EC32}" type="presParOf" srcId="{6CA7AF58-BEAB-474A-8293-A1BEA9D185A0}" destId="{F3F70AC0-9DFC-4149-9B62-995009D52EDD}" srcOrd="0" destOrd="0" presId="urn:microsoft.com/office/officeart/2005/8/layout/vList4"/>
    <dgm:cxn modelId="{92BC6472-FB05-456D-82EF-30C4017EFF9B}" type="presParOf" srcId="{6CA7AF58-BEAB-474A-8293-A1BEA9D185A0}" destId="{1F131D89-4B65-47F5-A4AE-E3E17029A49D}" srcOrd="1" destOrd="0" presId="urn:microsoft.com/office/officeart/2005/8/layout/vList4"/>
    <dgm:cxn modelId="{969BA7CD-836B-461F-925E-D560905AB5FD}" type="presParOf" srcId="{6CA7AF58-BEAB-474A-8293-A1BEA9D185A0}" destId="{A801A310-75E1-4716-934D-649675745E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4604D9-237B-41D8-B66C-76F390A75FA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C29E2-C3FE-485D-BCB6-B201A7061E63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B8BD28AF-473D-4F9F-B654-0771F7389900}" cxnId="{DC15856F-092A-47CB-B88F-B6744890228B}" type="parTrans">
      <dgm:prSet/>
      <dgm:spPr/>
      <dgm:t>
        <a:bodyPr/>
        <a:lstStyle/>
        <a:p>
          <a:endParaRPr lang="en-US"/>
        </a:p>
      </dgm:t>
    </dgm:pt>
    <dgm:pt modelId="{090B8FFF-36CC-43D6-B39B-981683728FFC}" cxnId="{DC15856F-092A-47CB-B88F-B6744890228B}" type="sibTrans">
      <dgm:prSet/>
      <dgm:spPr/>
      <dgm:t>
        <a:bodyPr/>
        <a:lstStyle/>
        <a:p>
          <a:endParaRPr lang="en-US"/>
        </a:p>
      </dgm:t>
    </dgm:pt>
    <dgm:pt modelId="{D21A2E9B-9EF1-479D-943F-B870E93B6FA0}" type="pres">
      <dgm:prSet presAssocID="{E34604D9-237B-41D8-B66C-76F390A75FA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A7AF58-BEAB-474A-8293-A1BEA9D185A0}" type="pres">
      <dgm:prSet presAssocID="{9F7C29E2-C3FE-485D-BCB6-B201A7061E63}" presName="comp" presStyleCnt="0"/>
      <dgm:spPr/>
    </dgm:pt>
    <dgm:pt modelId="{F3F70AC0-9DFC-4149-9B62-995009D52EDD}" type="pres">
      <dgm:prSet presAssocID="{9F7C29E2-C3FE-485D-BCB6-B201A7061E63}" presName="box" presStyleLbl="node1" presStyleIdx="0" presStyleCnt="1"/>
      <dgm:spPr/>
      <dgm:t>
        <a:bodyPr/>
        <a:lstStyle/>
        <a:p>
          <a:endParaRPr lang="en-US"/>
        </a:p>
      </dgm:t>
    </dgm:pt>
    <dgm:pt modelId="{1F131D89-4B65-47F5-A4AE-E3E17029A49D}" type="pres">
      <dgm:prSet presAssocID="{9F7C29E2-C3FE-485D-BCB6-B201A7061E63}" presName="img" presStyleLbl="fgImgPlace1" presStyleIdx="0" presStyleCnt="1" custLinFactY="-7328" custLinFactNeighborX="-76667" custLinFactNeighborY="-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01A310-75E1-4716-934D-649675745E5D}" type="pres">
      <dgm:prSet presAssocID="{9F7C29E2-C3FE-485D-BCB6-B201A7061E63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1A40DA-573D-413E-AD7A-967B749A92A0}" type="presOf" srcId="{9F7C29E2-C3FE-485D-BCB6-B201A7061E63}" destId="{F3F70AC0-9DFC-4149-9B62-995009D52EDD}" srcOrd="0" destOrd="0" presId="urn:microsoft.com/office/officeart/2005/8/layout/vList4"/>
    <dgm:cxn modelId="{DC15856F-092A-47CB-B88F-B6744890228B}" srcId="{E34604D9-237B-41D8-B66C-76F390A75FAE}" destId="{9F7C29E2-C3FE-485D-BCB6-B201A7061E63}" srcOrd="0" destOrd="0" parTransId="{B8BD28AF-473D-4F9F-B654-0771F7389900}" sibTransId="{090B8FFF-36CC-43D6-B39B-981683728FFC}"/>
    <dgm:cxn modelId="{5156BE31-5FC6-43D8-BBEA-54D48DE3A1F2}" type="presOf" srcId="{E34604D9-237B-41D8-B66C-76F390A75FAE}" destId="{D21A2E9B-9EF1-479D-943F-B870E93B6FA0}" srcOrd="0" destOrd="0" presId="urn:microsoft.com/office/officeart/2005/8/layout/vList4"/>
    <dgm:cxn modelId="{0D390920-E38C-4F7B-AA3E-7F09943B9BD3}" type="presOf" srcId="{9F7C29E2-C3FE-485D-BCB6-B201A7061E63}" destId="{A801A310-75E1-4716-934D-649675745E5D}" srcOrd="1" destOrd="0" presId="urn:microsoft.com/office/officeart/2005/8/layout/vList4"/>
    <dgm:cxn modelId="{B732302E-104F-4B83-A846-23166B96FCB7}" type="presParOf" srcId="{D21A2E9B-9EF1-479D-943F-B870E93B6FA0}" destId="{6CA7AF58-BEAB-474A-8293-A1BEA9D185A0}" srcOrd="0" destOrd="0" presId="urn:microsoft.com/office/officeart/2005/8/layout/vList4"/>
    <dgm:cxn modelId="{64AA4DC8-E784-48B2-A6C4-782C2D43B0E8}" type="presParOf" srcId="{6CA7AF58-BEAB-474A-8293-A1BEA9D185A0}" destId="{F3F70AC0-9DFC-4149-9B62-995009D52EDD}" srcOrd="0" destOrd="0" presId="urn:microsoft.com/office/officeart/2005/8/layout/vList4"/>
    <dgm:cxn modelId="{8DE7FA0C-D67D-43B2-B2F9-907549574FF2}" type="presParOf" srcId="{6CA7AF58-BEAB-474A-8293-A1BEA9D185A0}" destId="{1F131D89-4B65-47F5-A4AE-E3E17029A49D}" srcOrd="1" destOrd="0" presId="urn:microsoft.com/office/officeart/2005/8/layout/vList4"/>
    <dgm:cxn modelId="{183C5575-7858-4B78-9A39-5A1C8399979B}" type="presParOf" srcId="{6CA7AF58-BEAB-474A-8293-A1BEA9D185A0}" destId="{A801A310-75E1-4716-934D-649675745E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112AFF-D52D-41A9-A169-71AACF5414C0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9E43B33E-C6F1-484C-B056-A0D92A37963E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9CA37B01-CA84-469C-B37B-33F158DD0C4A}" cxnId="{D8C18F99-98A9-4065-B499-A0AD0BC6B365}" type="parTrans">
      <dgm:prSet/>
      <dgm:spPr/>
      <dgm:t>
        <a:bodyPr/>
        <a:lstStyle/>
        <a:p>
          <a:endParaRPr lang="en-US"/>
        </a:p>
      </dgm:t>
    </dgm:pt>
    <dgm:pt modelId="{9B0AD9E7-11F4-410B-B5D7-0023637D9F4B}" cxnId="{D8C18F99-98A9-4065-B499-A0AD0BC6B365}" type="sibTrans">
      <dgm:prSet/>
      <dgm:spPr/>
      <dgm:t>
        <a:bodyPr/>
        <a:lstStyle/>
        <a:p>
          <a:endParaRPr lang="en-US"/>
        </a:p>
      </dgm:t>
    </dgm:pt>
    <dgm:pt modelId="{D1F7A23E-7F05-4366-9A3C-CC26EAC25F3B}">
      <dgm:prSet phldrT="[Text]"/>
      <dgm:spPr/>
      <dgm:t>
        <a:bodyPr/>
        <a:lstStyle/>
        <a:p>
          <a:r>
            <a:rPr lang="en-US" dirty="0" smtClean="0"/>
            <a:t>FACULTY</a:t>
          </a:r>
          <a:endParaRPr lang="en-US" dirty="0"/>
        </a:p>
      </dgm:t>
    </dgm:pt>
    <dgm:pt modelId="{1765192A-91B7-4756-A37B-A71060AA00CD}" cxnId="{8F36E779-9C7A-4D4A-B51B-9AB0AAB359C6}" type="parTrans">
      <dgm:prSet/>
      <dgm:spPr/>
      <dgm:t>
        <a:bodyPr/>
        <a:lstStyle/>
        <a:p>
          <a:endParaRPr lang="en-US"/>
        </a:p>
      </dgm:t>
    </dgm:pt>
    <dgm:pt modelId="{E13BD6A3-FD1D-47AA-B216-9C248F0C840F}" cxnId="{8F36E779-9C7A-4D4A-B51B-9AB0AAB359C6}" type="sibTrans">
      <dgm:prSet/>
      <dgm:spPr/>
      <dgm:t>
        <a:bodyPr/>
        <a:lstStyle/>
        <a:p>
          <a:endParaRPr lang="en-US"/>
        </a:p>
      </dgm:t>
    </dgm:pt>
    <dgm:pt modelId="{207CB413-EACF-4846-801D-0F6DC9FA1202}">
      <dgm:prSet phldrT="[Text]"/>
      <dgm:spPr/>
      <dgm:t>
        <a:bodyPr/>
        <a:lstStyle/>
        <a:p>
          <a:r>
            <a:rPr lang="en-US" dirty="0" smtClean="0"/>
            <a:t>STUDENT</a:t>
          </a:r>
          <a:endParaRPr lang="en-US" dirty="0"/>
        </a:p>
      </dgm:t>
    </dgm:pt>
    <dgm:pt modelId="{0E0E4ECE-165C-4485-9BA7-4E7A353D7F8C}" cxnId="{88CD30D8-9794-4509-BE58-AC9897D7FCB4}" type="parTrans">
      <dgm:prSet/>
      <dgm:spPr/>
      <dgm:t>
        <a:bodyPr/>
        <a:lstStyle/>
        <a:p>
          <a:endParaRPr lang="en-US"/>
        </a:p>
      </dgm:t>
    </dgm:pt>
    <dgm:pt modelId="{FD432B8E-67ED-4028-926E-12263664E8BB}" cxnId="{88CD30D8-9794-4509-BE58-AC9897D7FCB4}" type="sibTrans">
      <dgm:prSet/>
      <dgm:spPr/>
      <dgm:t>
        <a:bodyPr/>
        <a:lstStyle/>
        <a:p>
          <a:endParaRPr lang="en-US"/>
        </a:p>
      </dgm:t>
    </dgm:pt>
    <dgm:pt modelId="{39834906-05CA-48BE-AE9B-911E09FF4840}" type="pres">
      <dgm:prSet presAssocID="{55112AFF-D52D-41A9-A169-71AACF5414C0}" presName="Name0" presStyleCnt="0">
        <dgm:presLayoutVars>
          <dgm:dir/>
          <dgm:resizeHandles val="exact"/>
        </dgm:presLayoutVars>
      </dgm:prSet>
      <dgm:spPr/>
    </dgm:pt>
    <dgm:pt modelId="{DB5D1338-16D6-4D5B-8919-459C114F01DA}" type="pres">
      <dgm:prSet presAssocID="{55112AFF-D52D-41A9-A169-71AACF5414C0}" presName="fgShape" presStyleLbl="fgShp" presStyleIdx="0" presStyleCnt="1"/>
      <dgm:spPr/>
    </dgm:pt>
    <dgm:pt modelId="{2D608B82-4F22-487F-859A-BA05D4AF5643}" type="pres">
      <dgm:prSet presAssocID="{55112AFF-D52D-41A9-A169-71AACF5414C0}" presName="linComp" presStyleCnt="0"/>
      <dgm:spPr/>
    </dgm:pt>
    <dgm:pt modelId="{6DA959DB-6AA8-4CA7-BBF4-0C4480F64E47}" type="pres">
      <dgm:prSet presAssocID="{9E43B33E-C6F1-484C-B056-A0D92A37963E}" presName="compNode" presStyleCnt="0"/>
      <dgm:spPr/>
    </dgm:pt>
    <dgm:pt modelId="{4D623305-8E9B-4026-8B35-0E43FDE52EE8}" type="pres">
      <dgm:prSet presAssocID="{9E43B33E-C6F1-484C-B056-A0D92A37963E}" presName="bkgdShape" presStyleLbl="node1" presStyleIdx="0" presStyleCnt="3"/>
      <dgm:spPr/>
      <dgm:t>
        <a:bodyPr/>
        <a:lstStyle/>
        <a:p>
          <a:endParaRPr lang="en-US"/>
        </a:p>
      </dgm:t>
    </dgm:pt>
    <dgm:pt modelId="{5B826DDD-9DF8-4348-907F-3C846BCC5D8C}" type="pres">
      <dgm:prSet presAssocID="{9E43B33E-C6F1-484C-B056-A0D92A37963E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FA0E7-9207-46F3-BB6C-6F8669C86919}" type="pres">
      <dgm:prSet presAssocID="{9E43B33E-C6F1-484C-B056-A0D92A37963E}" presName="invisiNode" presStyleLbl="node1" presStyleIdx="0" presStyleCnt="3"/>
      <dgm:spPr/>
    </dgm:pt>
    <dgm:pt modelId="{AADA9C64-908E-45C0-A4C9-8B0D6EE3B259}" type="pres">
      <dgm:prSet presAssocID="{9E43B33E-C6F1-484C-B056-A0D92A37963E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6229831-FEB0-440F-96A0-4D9FAC55AC99}" type="pres">
      <dgm:prSet presAssocID="{9B0AD9E7-11F4-410B-B5D7-0023637D9F4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5F0C9AA-2891-4D7E-B286-E60669A0F79B}" type="pres">
      <dgm:prSet presAssocID="{D1F7A23E-7F05-4366-9A3C-CC26EAC25F3B}" presName="compNode" presStyleCnt="0"/>
      <dgm:spPr/>
    </dgm:pt>
    <dgm:pt modelId="{CBF9C0BA-9137-4E9F-853E-BE9BD3C3FA86}" type="pres">
      <dgm:prSet presAssocID="{D1F7A23E-7F05-4366-9A3C-CC26EAC25F3B}" presName="bkgdShape" presStyleLbl="node1" presStyleIdx="1" presStyleCnt="3"/>
      <dgm:spPr/>
      <dgm:t>
        <a:bodyPr/>
        <a:lstStyle/>
        <a:p>
          <a:endParaRPr lang="en-US"/>
        </a:p>
      </dgm:t>
    </dgm:pt>
    <dgm:pt modelId="{C4226946-E7EA-484F-BC7F-AD72E7AA387A}" type="pres">
      <dgm:prSet presAssocID="{D1F7A23E-7F05-4366-9A3C-CC26EAC25F3B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225BB-B35B-44DB-A65C-3E91E4CAABEC}" type="pres">
      <dgm:prSet presAssocID="{D1F7A23E-7F05-4366-9A3C-CC26EAC25F3B}" presName="invisiNode" presStyleLbl="node1" presStyleIdx="1" presStyleCnt="3"/>
      <dgm:spPr/>
    </dgm:pt>
    <dgm:pt modelId="{9D8106B9-F4E4-4CDE-97FF-4502ED564015}" type="pres">
      <dgm:prSet presAssocID="{D1F7A23E-7F05-4366-9A3C-CC26EAC25F3B}" presName="imagNode" presStyleLbl="fgImgPlace1" presStyleIdx="1" presStyleCnt="3" custScaleX="112613" custScaleY="9669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50400AE-AC5E-4AC2-BBDE-0FC5924A3E64}" type="pres">
      <dgm:prSet presAssocID="{E13BD6A3-FD1D-47AA-B216-9C248F0C840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68EEE32-6E42-4641-9F88-59E43B8AF98B}" type="pres">
      <dgm:prSet presAssocID="{207CB413-EACF-4846-801D-0F6DC9FA1202}" presName="compNode" presStyleCnt="0"/>
      <dgm:spPr/>
    </dgm:pt>
    <dgm:pt modelId="{628BA0E4-7674-4BF9-B2B3-BB0155FA77AA}" type="pres">
      <dgm:prSet presAssocID="{207CB413-EACF-4846-801D-0F6DC9FA1202}" presName="bkgdShape" presStyleLbl="node1" presStyleIdx="2" presStyleCnt="3"/>
      <dgm:spPr/>
      <dgm:t>
        <a:bodyPr/>
        <a:lstStyle/>
        <a:p>
          <a:endParaRPr lang="en-US"/>
        </a:p>
      </dgm:t>
    </dgm:pt>
    <dgm:pt modelId="{59CF1F8B-0D65-405D-AF79-B3C17AE6386D}" type="pres">
      <dgm:prSet presAssocID="{207CB413-EACF-4846-801D-0F6DC9FA1202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B9171-0980-4521-A208-85EE7F2F5154}" type="pres">
      <dgm:prSet presAssocID="{207CB413-EACF-4846-801D-0F6DC9FA1202}" presName="invisiNode" presStyleLbl="node1" presStyleIdx="2" presStyleCnt="3"/>
      <dgm:spPr/>
    </dgm:pt>
    <dgm:pt modelId="{5C170330-0BCD-40D8-BD7B-AE38C46B9A50}" type="pres">
      <dgm:prSet presAssocID="{207CB413-EACF-4846-801D-0F6DC9FA1202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88CD30D8-9794-4509-BE58-AC9897D7FCB4}" srcId="{55112AFF-D52D-41A9-A169-71AACF5414C0}" destId="{207CB413-EACF-4846-801D-0F6DC9FA1202}" srcOrd="2" destOrd="0" parTransId="{0E0E4ECE-165C-4485-9BA7-4E7A353D7F8C}" sibTransId="{FD432B8E-67ED-4028-926E-12263664E8BB}"/>
    <dgm:cxn modelId="{162B6F95-DB89-43AF-B228-9653AD2D9D52}" type="presOf" srcId="{D1F7A23E-7F05-4366-9A3C-CC26EAC25F3B}" destId="{C4226946-E7EA-484F-BC7F-AD72E7AA387A}" srcOrd="1" destOrd="0" presId="urn:microsoft.com/office/officeart/2005/8/layout/hList7"/>
    <dgm:cxn modelId="{D42FAFD5-26D8-44BD-B33B-F2C37A2F3518}" type="presOf" srcId="{D1F7A23E-7F05-4366-9A3C-CC26EAC25F3B}" destId="{CBF9C0BA-9137-4E9F-853E-BE9BD3C3FA86}" srcOrd="0" destOrd="0" presId="urn:microsoft.com/office/officeart/2005/8/layout/hList7"/>
    <dgm:cxn modelId="{AC031D74-D4E1-4065-A02F-677A99AD334C}" type="presOf" srcId="{9B0AD9E7-11F4-410B-B5D7-0023637D9F4B}" destId="{76229831-FEB0-440F-96A0-4D9FAC55AC99}" srcOrd="0" destOrd="0" presId="urn:microsoft.com/office/officeart/2005/8/layout/hList7"/>
    <dgm:cxn modelId="{379676B2-3A4D-469B-BB99-194D5EC1CEC7}" type="presOf" srcId="{55112AFF-D52D-41A9-A169-71AACF5414C0}" destId="{39834906-05CA-48BE-AE9B-911E09FF4840}" srcOrd="0" destOrd="0" presId="urn:microsoft.com/office/officeart/2005/8/layout/hList7"/>
    <dgm:cxn modelId="{191AC416-C576-43DF-8039-7D7A5A9C0EDD}" type="presOf" srcId="{E13BD6A3-FD1D-47AA-B216-9C248F0C840F}" destId="{650400AE-AC5E-4AC2-BBDE-0FC5924A3E64}" srcOrd="0" destOrd="0" presId="urn:microsoft.com/office/officeart/2005/8/layout/hList7"/>
    <dgm:cxn modelId="{D8C18F99-98A9-4065-B499-A0AD0BC6B365}" srcId="{55112AFF-D52D-41A9-A169-71AACF5414C0}" destId="{9E43B33E-C6F1-484C-B056-A0D92A37963E}" srcOrd="0" destOrd="0" parTransId="{9CA37B01-CA84-469C-B37B-33F158DD0C4A}" sibTransId="{9B0AD9E7-11F4-410B-B5D7-0023637D9F4B}"/>
    <dgm:cxn modelId="{BD956ABD-33AE-4447-B008-71E1FF944241}" type="presOf" srcId="{207CB413-EACF-4846-801D-0F6DC9FA1202}" destId="{628BA0E4-7674-4BF9-B2B3-BB0155FA77AA}" srcOrd="0" destOrd="0" presId="urn:microsoft.com/office/officeart/2005/8/layout/hList7"/>
    <dgm:cxn modelId="{A4F4A371-85D1-4ECB-9889-E48A6A81C81D}" type="presOf" srcId="{9E43B33E-C6F1-484C-B056-A0D92A37963E}" destId="{5B826DDD-9DF8-4348-907F-3C846BCC5D8C}" srcOrd="1" destOrd="0" presId="urn:microsoft.com/office/officeart/2005/8/layout/hList7"/>
    <dgm:cxn modelId="{8F36E779-9C7A-4D4A-B51B-9AB0AAB359C6}" srcId="{55112AFF-D52D-41A9-A169-71AACF5414C0}" destId="{D1F7A23E-7F05-4366-9A3C-CC26EAC25F3B}" srcOrd="1" destOrd="0" parTransId="{1765192A-91B7-4756-A37B-A71060AA00CD}" sibTransId="{E13BD6A3-FD1D-47AA-B216-9C248F0C840F}"/>
    <dgm:cxn modelId="{623E0370-6F4D-47A1-A844-F565EB94C9FC}" type="presOf" srcId="{9E43B33E-C6F1-484C-B056-A0D92A37963E}" destId="{4D623305-8E9B-4026-8B35-0E43FDE52EE8}" srcOrd="0" destOrd="0" presId="urn:microsoft.com/office/officeart/2005/8/layout/hList7"/>
    <dgm:cxn modelId="{523C77BD-A5D8-4639-A749-7606775BF44F}" type="presOf" srcId="{207CB413-EACF-4846-801D-0F6DC9FA1202}" destId="{59CF1F8B-0D65-405D-AF79-B3C17AE6386D}" srcOrd="1" destOrd="0" presId="urn:microsoft.com/office/officeart/2005/8/layout/hList7"/>
    <dgm:cxn modelId="{4FC12D59-E87B-4A6C-A77A-0783602C0033}" type="presParOf" srcId="{39834906-05CA-48BE-AE9B-911E09FF4840}" destId="{DB5D1338-16D6-4D5B-8919-459C114F01DA}" srcOrd="0" destOrd="0" presId="urn:microsoft.com/office/officeart/2005/8/layout/hList7"/>
    <dgm:cxn modelId="{2C820696-53B8-46B5-A6AC-A1B39F28DBBD}" type="presParOf" srcId="{39834906-05CA-48BE-AE9B-911E09FF4840}" destId="{2D608B82-4F22-487F-859A-BA05D4AF5643}" srcOrd="1" destOrd="0" presId="urn:microsoft.com/office/officeart/2005/8/layout/hList7"/>
    <dgm:cxn modelId="{470C9BB1-CBF2-4CCA-9FD8-5A57B0971496}" type="presParOf" srcId="{2D608B82-4F22-487F-859A-BA05D4AF5643}" destId="{6DA959DB-6AA8-4CA7-BBF4-0C4480F64E47}" srcOrd="0" destOrd="0" presId="urn:microsoft.com/office/officeart/2005/8/layout/hList7"/>
    <dgm:cxn modelId="{67FF22E3-1B29-4BE8-A6CC-44EF4CEC9BB5}" type="presParOf" srcId="{6DA959DB-6AA8-4CA7-BBF4-0C4480F64E47}" destId="{4D623305-8E9B-4026-8B35-0E43FDE52EE8}" srcOrd="0" destOrd="0" presId="urn:microsoft.com/office/officeart/2005/8/layout/hList7"/>
    <dgm:cxn modelId="{B59FB759-8B5A-4C4F-BFA3-43A5421393D0}" type="presParOf" srcId="{6DA959DB-6AA8-4CA7-BBF4-0C4480F64E47}" destId="{5B826DDD-9DF8-4348-907F-3C846BCC5D8C}" srcOrd="1" destOrd="0" presId="urn:microsoft.com/office/officeart/2005/8/layout/hList7"/>
    <dgm:cxn modelId="{8E7B0306-CCA5-4298-8FF3-51204986DF29}" type="presParOf" srcId="{6DA959DB-6AA8-4CA7-BBF4-0C4480F64E47}" destId="{3E2FA0E7-9207-46F3-BB6C-6F8669C86919}" srcOrd="2" destOrd="0" presId="urn:microsoft.com/office/officeart/2005/8/layout/hList7"/>
    <dgm:cxn modelId="{7E174C29-D130-4AC1-869C-AD1A140B3EB1}" type="presParOf" srcId="{6DA959DB-6AA8-4CA7-BBF4-0C4480F64E47}" destId="{AADA9C64-908E-45C0-A4C9-8B0D6EE3B259}" srcOrd="3" destOrd="0" presId="urn:microsoft.com/office/officeart/2005/8/layout/hList7"/>
    <dgm:cxn modelId="{CF8E45D8-1A2E-4E3B-AE87-E2678766DCC7}" type="presParOf" srcId="{2D608B82-4F22-487F-859A-BA05D4AF5643}" destId="{76229831-FEB0-440F-96A0-4D9FAC55AC99}" srcOrd="1" destOrd="0" presId="urn:microsoft.com/office/officeart/2005/8/layout/hList7"/>
    <dgm:cxn modelId="{D45656A0-A894-4757-86C8-E079F85308C2}" type="presParOf" srcId="{2D608B82-4F22-487F-859A-BA05D4AF5643}" destId="{05F0C9AA-2891-4D7E-B286-E60669A0F79B}" srcOrd="2" destOrd="0" presId="urn:microsoft.com/office/officeart/2005/8/layout/hList7"/>
    <dgm:cxn modelId="{7E50AFCB-8469-45D7-A0B4-3F4FDEBE3F21}" type="presParOf" srcId="{05F0C9AA-2891-4D7E-B286-E60669A0F79B}" destId="{CBF9C0BA-9137-4E9F-853E-BE9BD3C3FA86}" srcOrd="0" destOrd="0" presId="urn:microsoft.com/office/officeart/2005/8/layout/hList7"/>
    <dgm:cxn modelId="{DA182B9C-5D9A-494B-A7CC-FFA1A006DD7C}" type="presParOf" srcId="{05F0C9AA-2891-4D7E-B286-E60669A0F79B}" destId="{C4226946-E7EA-484F-BC7F-AD72E7AA387A}" srcOrd="1" destOrd="0" presId="urn:microsoft.com/office/officeart/2005/8/layout/hList7"/>
    <dgm:cxn modelId="{B202A632-DC40-4EA9-B7BF-F5BB22AA42DB}" type="presParOf" srcId="{05F0C9AA-2891-4D7E-B286-E60669A0F79B}" destId="{823225BB-B35B-44DB-A65C-3E91E4CAABEC}" srcOrd="2" destOrd="0" presId="urn:microsoft.com/office/officeart/2005/8/layout/hList7"/>
    <dgm:cxn modelId="{05CB110E-4C0C-45F1-932B-7BAE76A340CB}" type="presParOf" srcId="{05F0C9AA-2891-4D7E-B286-E60669A0F79B}" destId="{9D8106B9-F4E4-4CDE-97FF-4502ED564015}" srcOrd="3" destOrd="0" presId="urn:microsoft.com/office/officeart/2005/8/layout/hList7"/>
    <dgm:cxn modelId="{4F6256B9-6906-4973-94CB-2F5A3319B795}" type="presParOf" srcId="{2D608B82-4F22-487F-859A-BA05D4AF5643}" destId="{650400AE-AC5E-4AC2-BBDE-0FC5924A3E64}" srcOrd="3" destOrd="0" presId="urn:microsoft.com/office/officeart/2005/8/layout/hList7"/>
    <dgm:cxn modelId="{5E138BEA-0D8E-4FF6-9DEC-579BF4B3D7BB}" type="presParOf" srcId="{2D608B82-4F22-487F-859A-BA05D4AF5643}" destId="{068EEE32-6E42-4641-9F88-59E43B8AF98B}" srcOrd="4" destOrd="0" presId="urn:microsoft.com/office/officeart/2005/8/layout/hList7"/>
    <dgm:cxn modelId="{57681474-BC7E-4DB9-891C-0A2F413E3649}" type="presParOf" srcId="{068EEE32-6E42-4641-9F88-59E43B8AF98B}" destId="{628BA0E4-7674-4BF9-B2B3-BB0155FA77AA}" srcOrd="0" destOrd="0" presId="urn:microsoft.com/office/officeart/2005/8/layout/hList7"/>
    <dgm:cxn modelId="{052E5EAD-CA81-47F4-922D-F145E41C32E6}" type="presParOf" srcId="{068EEE32-6E42-4641-9F88-59E43B8AF98B}" destId="{59CF1F8B-0D65-405D-AF79-B3C17AE6386D}" srcOrd="1" destOrd="0" presId="urn:microsoft.com/office/officeart/2005/8/layout/hList7"/>
    <dgm:cxn modelId="{0BF793B9-C325-4DE2-9E68-F7C75B5DDC24}" type="presParOf" srcId="{068EEE32-6E42-4641-9F88-59E43B8AF98B}" destId="{F98B9171-0980-4521-A208-85EE7F2F5154}" srcOrd="2" destOrd="0" presId="urn:microsoft.com/office/officeart/2005/8/layout/hList7"/>
    <dgm:cxn modelId="{2484CC99-67A2-4E4B-90EF-74F58DFFE140}" type="presParOf" srcId="{068EEE32-6E42-4641-9F88-59E43B8AF98B}" destId="{5C170330-0BCD-40D8-BD7B-AE38C46B9A5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F70AC0-9DFC-4149-9B62-995009D52EDD}">
      <dsp:nvSpPr>
        <dsp:cNvPr id="0" name=""/>
        <dsp:cNvSpPr/>
      </dsp:nvSpPr>
      <dsp:spPr>
        <a:xfrm>
          <a:off x="0" y="0"/>
          <a:ext cx="5943600" cy="838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Front-end</a:t>
          </a:r>
          <a:endParaRPr lang="en-US" sz="3800" kern="1200" dirty="0"/>
        </a:p>
      </dsp:txBody>
      <dsp:txXfrm>
        <a:off x="1272540" y="0"/>
        <a:ext cx="4671060" cy="838200"/>
      </dsp:txXfrm>
    </dsp:sp>
    <dsp:sp modelId="{1F131D89-4B65-47F5-A4AE-E3E17029A49D}">
      <dsp:nvSpPr>
        <dsp:cNvPr id="0" name=""/>
        <dsp:cNvSpPr/>
      </dsp:nvSpPr>
      <dsp:spPr>
        <a:xfrm>
          <a:off x="0" y="0"/>
          <a:ext cx="1188720" cy="67056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F70AC0-9DFC-4149-9B62-995009D52EDD}">
      <dsp:nvSpPr>
        <dsp:cNvPr id="0" name=""/>
        <dsp:cNvSpPr/>
      </dsp:nvSpPr>
      <dsp:spPr>
        <a:xfrm>
          <a:off x="0" y="0"/>
          <a:ext cx="4419600" cy="76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Back-end</a:t>
          </a:r>
          <a:endParaRPr lang="en-US" sz="3500" kern="1200" dirty="0"/>
        </a:p>
      </dsp:txBody>
      <dsp:txXfrm>
        <a:off x="960120" y="0"/>
        <a:ext cx="3459480" cy="762000"/>
      </dsp:txXfrm>
    </dsp:sp>
    <dsp:sp modelId="{1F131D89-4B65-47F5-A4AE-E3E17029A49D}">
      <dsp:nvSpPr>
        <dsp:cNvPr id="0" name=""/>
        <dsp:cNvSpPr/>
      </dsp:nvSpPr>
      <dsp:spPr>
        <a:xfrm>
          <a:off x="0" y="0"/>
          <a:ext cx="883920" cy="6096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F70AC0-9DFC-4149-9B62-995009D52EDD}">
      <dsp:nvSpPr>
        <dsp:cNvPr id="0" name=""/>
        <dsp:cNvSpPr/>
      </dsp:nvSpPr>
      <dsp:spPr>
        <a:xfrm>
          <a:off x="0" y="0"/>
          <a:ext cx="4495800" cy="685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DATABASE</a:t>
          </a:r>
          <a:endParaRPr lang="en-US" sz="3100" kern="1200" dirty="0"/>
        </a:p>
      </dsp:txBody>
      <dsp:txXfrm>
        <a:off x="967740" y="0"/>
        <a:ext cx="3528060" cy="685800"/>
      </dsp:txXfrm>
    </dsp:sp>
    <dsp:sp modelId="{1F131D89-4B65-47F5-A4AE-E3E17029A49D}">
      <dsp:nvSpPr>
        <dsp:cNvPr id="0" name=""/>
        <dsp:cNvSpPr/>
      </dsp:nvSpPr>
      <dsp:spPr>
        <a:xfrm>
          <a:off x="0" y="0"/>
          <a:ext cx="899160" cy="54864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623305-8E9B-4026-8B35-0E43FDE52EE8}">
      <dsp:nvSpPr>
        <dsp:cNvPr id="0" name=""/>
        <dsp:cNvSpPr/>
      </dsp:nvSpPr>
      <dsp:spPr>
        <a:xfrm>
          <a:off x="1375" y="0"/>
          <a:ext cx="2140669" cy="350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ADMIN</a:t>
          </a:r>
          <a:endParaRPr lang="en-US" sz="2900" kern="1200" dirty="0"/>
        </a:p>
      </dsp:txBody>
      <dsp:txXfrm>
        <a:off x="1375" y="1402080"/>
        <a:ext cx="2140669" cy="1402080"/>
      </dsp:txXfrm>
    </dsp:sp>
    <dsp:sp modelId="{AADA9C64-908E-45C0-A4C9-8B0D6EE3B259}">
      <dsp:nvSpPr>
        <dsp:cNvPr id="0" name=""/>
        <dsp:cNvSpPr/>
      </dsp:nvSpPr>
      <dsp:spPr>
        <a:xfrm>
          <a:off x="488094" y="210311"/>
          <a:ext cx="1167231" cy="11672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9C0BA-9137-4E9F-853E-BE9BD3C3FA86}">
      <dsp:nvSpPr>
        <dsp:cNvPr id="0" name=""/>
        <dsp:cNvSpPr/>
      </dsp:nvSpPr>
      <dsp:spPr>
        <a:xfrm>
          <a:off x="2206265" y="0"/>
          <a:ext cx="2140669" cy="350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FACULTY</a:t>
          </a:r>
          <a:endParaRPr lang="en-US" sz="2900" kern="1200" dirty="0"/>
        </a:p>
      </dsp:txBody>
      <dsp:txXfrm>
        <a:off x="2206265" y="1402080"/>
        <a:ext cx="2140669" cy="1402080"/>
      </dsp:txXfrm>
    </dsp:sp>
    <dsp:sp modelId="{9D8106B9-F4E4-4CDE-97FF-4502ED564015}">
      <dsp:nvSpPr>
        <dsp:cNvPr id="0" name=""/>
        <dsp:cNvSpPr/>
      </dsp:nvSpPr>
      <dsp:spPr>
        <a:xfrm>
          <a:off x="2619372" y="229588"/>
          <a:ext cx="1314454" cy="112867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BA0E4-7674-4BF9-B2B3-BB0155FA77AA}">
      <dsp:nvSpPr>
        <dsp:cNvPr id="0" name=""/>
        <dsp:cNvSpPr/>
      </dsp:nvSpPr>
      <dsp:spPr>
        <a:xfrm>
          <a:off x="4411154" y="0"/>
          <a:ext cx="2140669" cy="350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STUDENT</a:t>
          </a:r>
          <a:endParaRPr lang="en-US" sz="2900" kern="1200" dirty="0"/>
        </a:p>
      </dsp:txBody>
      <dsp:txXfrm>
        <a:off x="4411154" y="1402080"/>
        <a:ext cx="2140669" cy="1402080"/>
      </dsp:txXfrm>
    </dsp:sp>
    <dsp:sp modelId="{5C170330-0BCD-40D8-BD7B-AE38C46B9A50}">
      <dsp:nvSpPr>
        <dsp:cNvPr id="0" name=""/>
        <dsp:cNvSpPr/>
      </dsp:nvSpPr>
      <dsp:spPr>
        <a:xfrm>
          <a:off x="4897873" y="210311"/>
          <a:ext cx="1167231" cy="116723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D1338-16D6-4D5B-8919-459C114F01DA}">
      <dsp:nvSpPr>
        <dsp:cNvPr id="0" name=""/>
        <dsp:cNvSpPr/>
      </dsp:nvSpPr>
      <dsp:spPr>
        <a:xfrm>
          <a:off x="262128" y="2804160"/>
          <a:ext cx="6028944" cy="52578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stBulletLvl" val="2"/>
              <dgm:param type="txAnchorHorzCh" val="ctr"/>
              <dgm:param type="txAnchorVert" val="mid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26F4-6974-4F21-B984-C2E208E222F0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15B-49A0-4E5A-A482-C0C9B6300A1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26F4-6974-4F21-B984-C2E208E222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15B-49A0-4E5A-A482-C0C9B6300A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26F4-6974-4F21-B984-C2E208E222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15B-49A0-4E5A-A482-C0C9B6300A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26F4-6974-4F21-B984-C2E208E222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15B-49A0-4E5A-A482-C0C9B6300A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26F4-6974-4F21-B984-C2E208E222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15B-49A0-4E5A-A482-C0C9B6300A1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26F4-6974-4F21-B984-C2E208E222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15B-49A0-4E5A-A482-C0C9B6300A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26F4-6974-4F21-B984-C2E208E222F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15B-49A0-4E5A-A482-C0C9B6300A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26F4-6974-4F21-B984-C2E208E222F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15B-49A0-4E5A-A482-C0C9B6300A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26F4-6974-4F21-B984-C2E208E222F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15B-49A0-4E5A-A482-C0C9B6300A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26F4-6974-4F21-B984-C2E208E222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C15B-49A0-4E5A-A482-C0C9B6300A1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26F4-6974-4F21-B984-C2E208E222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9E0C15B-49A0-4E5A-A482-C0C9B6300A12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B126F4-6974-4F21-B984-C2E208E222F0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E0C15B-49A0-4E5A-A482-C0C9B6300A12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1" Type="http://schemas.openxmlformats.org/officeDocument/2006/relationships/slideLayout" Target="../slideLayouts/slideLayout6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155" y="609600"/>
            <a:ext cx="6852285" cy="990600"/>
          </a:xfrm>
        </p:spPr>
        <p:txBody>
          <a:bodyPr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l"/>
            <a:r>
              <a:rPr lang="en-US" sz="2800" dirty="0" err="1" smtClean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Shri</a:t>
            </a:r>
            <a:r>
              <a:rPr lang="en-US" sz="2800" dirty="0" smtClean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 G.S  Institute of Technology and Science</a:t>
            </a:r>
            <a:br>
              <a:rPr lang="en-US" sz="2800" dirty="0" smtClean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endParaRPr lang="en-US" sz="2800" dirty="0" smtClean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7854696" cy="914400"/>
          </a:xfrm>
        </p:spPr>
        <p:txBody>
          <a:bodyPr>
            <a:normAutofit fontScale="92500"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n-US" sz="2800" b="1" dirty="0" smtClean="0">
              <a:ln w="50800">
                <a:noFill/>
              </a:ln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sz="2800" b="1" dirty="0" smtClean="0">
                <a:ln w="50800">
                  <a:noFill/>
                </a:ln>
                <a:solidFill>
                  <a:schemeClr val="bg1">
                    <a:shade val="50000"/>
                  </a:schemeClr>
                </a:solidFill>
              </a:rPr>
              <a:t>COLLEGE  INFORMATION SYSTEM</a:t>
            </a:r>
            <a:endParaRPr lang="en-US" sz="2800" b="1" dirty="0">
              <a:ln w="50800">
                <a:noFill/>
              </a:ln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2098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 smtClean="0">
              <a:solidFill>
                <a:schemeClr val="accent3"/>
              </a:solidFill>
            </a:endParaRPr>
          </a:p>
          <a:p>
            <a:endParaRPr lang="en-US" sz="2800" b="1" u="sng" dirty="0" smtClean="0">
              <a:solidFill>
                <a:schemeClr val="accent3"/>
              </a:solidFill>
            </a:endParaRPr>
          </a:p>
          <a:p>
            <a:r>
              <a:rPr lang="en-US" sz="2800" b="1" u="sng" dirty="0" smtClean="0">
                <a:solidFill>
                  <a:schemeClr val="accent3"/>
                </a:solidFill>
              </a:rPr>
              <a:t>MINOR   </a:t>
            </a:r>
            <a:r>
              <a:rPr lang="en-US" sz="2800" b="1" u="sng" dirty="0" smtClean="0">
                <a:solidFill>
                  <a:schemeClr val="accent3"/>
                </a:solidFill>
              </a:rPr>
              <a:t>PROJECT</a:t>
            </a:r>
            <a:endParaRPr lang="en-US" sz="2800" b="1" u="sng" dirty="0" smtClean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4114800"/>
            <a:ext cx="3502660" cy="1353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Guided By :</a:t>
            </a: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Mrs. </a:t>
            </a:r>
            <a:r>
              <a:rPr lang="en-US" sz="200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Puja</a:t>
            </a:r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Gupta</a:t>
            </a: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sz="12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Dept. of Information Technology</a:t>
            </a:r>
            <a:endParaRPr lang="en-US" sz="12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endParaRPr lang="en-US" sz="12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4419600"/>
            <a:ext cx="4038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Submitted By :</a:t>
            </a:r>
            <a:endParaRPr lang="en-US" sz="20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Divya</a:t>
            </a: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Sharma (0801CA201018)</a:t>
            </a:r>
            <a:endParaRPr lang="en-US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Sanskriti</a:t>
            </a: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Dubey</a:t>
            </a: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(0801CA201054)</a:t>
            </a:r>
            <a:endParaRPr lang="en-US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Satyam </a:t>
            </a:r>
            <a:r>
              <a:rPr lang="en-US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Raghuvanshi</a:t>
            </a: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(0801CA201056)</a:t>
            </a:r>
            <a:endParaRPr lang="en-US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en-US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Yogeshwari</a:t>
            </a: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</a:t>
            </a:r>
            <a:r>
              <a:rPr lang="en-US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Kumawat</a:t>
            </a:r>
            <a:r>
              <a:rPr lang="en-US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(0801CA201068)</a:t>
            </a:r>
            <a:endParaRPr lang="en-US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>
              <a:lnSpc>
                <a:spcPct val="200000"/>
              </a:lnSpc>
            </a:pPr>
            <a:endParaRPr lang="en-US" sz="12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image1.png" descr="sglogo_first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733800" y="1600201"/>
            <a:ext cx="1325586" cy="12249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 </a:t>
            </a:r>
            <a:r>
              <a:rPr lang="en-US" dirty="0" smtClean="0"/>
              <a:t>admin</a:t>
            </a:r>
            <a:r>
              <a:rPr lang="en-US" dirty="0" smtClean="0"/>
              <a:t> </a:t>
            </a:r>
            <a:r>
              <a:rPr lang="en-US" dirty="0" smtClean="0"/>
              <a:t>is a super user who enjoys all the privileges .</a:t>
            </a:r>
            <a:endParaRPr lang="en-US" dirty="0" smtClean="0"/>
          </a:p>
          <a:p>
            <a:pPr lvl="0"/>
            <a:r>
              <a:rPr lang="en-US" dirty="0" smtClean="0"/>
              <a:t>Add Update Delete Records.</a:t>
            </a:r>
            <a:endParaRPr lang="en-US" dirty="0" smtClean="0"/>
          </a:p>
          <a:p>
            <a:pPr lvl="0"/>
            <a:r>
              <a:rPr lang="en-US" dirty="0" smtClean="0"/>
              <a:t>Approve/Disapprove teacher/student account.</a:t>
            </a:r>
            <a:endParaRPr lang="en-US" dirty="0" smtClean="0"/>
          </a:p>
          <a:p>
            <a:pPr lvl="0"/>
            <a:r>
              <a:rPr lang="en-US" dirty="0" smtClean="0"/>
              <a:t>Add teacher/student account .</a:t>
            </a:r>
            <a:endParaRPr lang="en-US" dirty="0" smtClean="0"/>
          </a:p>
          <a:p>
            <a:pPr lvl="0"/>
            <a:r>
              <a:rPr lang="en-US" dirty="0" smtClean="0"/>
              <a:t>Can send instruction/notification to every Student.</a:t>
            </a:r>
            <a:endParaRPr lang="en-US" dirty="0" smtClean="0"/>
          </a:p>
          <a:p>
            <a:pPr lvl="0"/>
            <a:r>
              <a:rPr lang="en-US" dirty="0" smtClean="0"/>
              <a:t>Can give added permission to teachers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 person is required to create account and then gets approved by the admin.</a:t>
            </a:r>
            <a:endParaRPr lang="en-US" dirty="0" smtClean="0"/>
          </a:p>
          <a:p>
            <a:pPr lvl="0"/>
            <a:r>
              <a:rPr lang="en-US" dirty="0" smtClean="0"/>
              <a:t>Teacher can be assigned Multiple tasks by Admin.</a:t>
            </a:r>
            <a:endParaRPr lang="en-US" dirty="0" smtClean="0"/>
          </a:p>
          <a:p>
            <a:pPr lvl="0"/>
            <a:r>
              <a:rPr lang="en-US" dirty="0" smtClean="0"/>
              <a:t>View the list of students assigned to them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r>
              <a:rPr lang="en-US" dirty="0" smtClean="0"/>
              <a:t>Can evaluate thesis assigned by them.</a:t>
            </a:r>
            <a:endParaRPr lang="en-US" dirty="0" smtClean="0"/>
          </a:p>
          <a:p>
            <a:r>
              <a:rPr lang="en-US" dirty="0" smtClean="0"/>
              <a:t>Update Password(encrypted format)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 person has less privilege to the access of the system; the student can only view his own record by providing his username and password.</a:t>
            </a:r>
            <a:endParaRPr lang="en-US" dirty="0" smtClean="0"/>
          </a:p>
          <a:p>
            <a:pPr lvl="0"/>
            <a:r>
              <a:rPr lang="en-US" dirty="0" smtClean="0"/>
              <a:t>A person will be able to see the  books issued, thesis marked etc. </a:t>
            </a:r>
            <a:endParaRPr lang="en-US" dirty="0" smtClean="0"/>
          </a:p>
          <a:p>
            <a:pPr lvl="0"/>
            <a:r>
              <a:rPr lang="en-US" dirty="0" smtClean="0"/>
              <a:t>If any comment or change of class schedule the student can see in his own profile only.</a:t>
            </a:r>
            <a:endParaRPr lang="en-US" dirty="0" smtClean="0"/>
          </a:p>
          <a:p>
            <a:pPr lvl="0">
              <a:buNone/>
            </a:pP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endParaRPr lang="en-US" dirty="0"/>
          </a:p>
        </p:txBody>
      </p:sp>
      <p:pic>
        <p:nvPicPr>
          <p:cNvPr id="8" name="image22.jpe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57200" y="1828800"/>
            <a:ext cx="8229600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5943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THREE USER HAVE DIFFERENT LOGIN AND THEIR CREDENTIALS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153400" cy="685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MODULE-1{Library management}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</a:t>
            </a:r>
            <a:r>
              <a:rPr lang="en-US" dirty="0" smtClean="0"/>
              <a:t>Panel</a:t>
            </a:r>
            <a:endParaRPr lang="en-US" dirty="0" smtClean="0"/>
          </a:p>
          <a:p>
            <a:r>
              <a:rPr lang="en-US" dirty="0" smtClean="0"/>
              <a:t>Admin Panel</a:t>
            </a:r>
            <a:endParaRPr lang="en-US" dirty="0" smtClean="0"/>
          </a:p>
          <a:p>
            <a:r>
              <a:rPr lang="en-US" dirty="0" smtClean="0"/>
              <a:t>Add Books</a:t>
            </a:r>
            <a:endParaRPr lang="en-US" dirty="0" smtClean="0"/>
          </a:p>
          <a:p>
            <a:r>
              <a:rPr lang="en-US" dirty="0" smtClean="0"/>
              <a:t>List Books</a:t>
            </a:r>
            <a:endParaRPr lang="en-US" dirty="0" smtClean="0"/>
          </a:p>
          <a:p>
            <a:r>
              <a:rPr lang="en-US" dirty="0" smtClean="0"/>
              <a:t>Issue Books</a:t>
            </a:r>
            <a:endParaRPr lang="en-US" dirty="0" smtClean="0"/>
          </a:p>
          <a:p>
            <a:r>
              <a:rPr lang="en-US" dirty="0" smtClean="0"/>
              <a:t>Search Books</a:t>
            </a:r>
            <a:endParaRPr lang="en-US" dirty="0" smtClean="0"/>
          </a:p>
          <a:p>
            <a:r>
              <a:rPr lang="en-US" dirty="0" smtClean="0"/>
              <a:t>Auto </a:t>
            </a:r>
            <a:r>
              <a:rPr lang="en-US" dirty="0" smtClean="0"/>
              <a:t>Fine </a:t>
            </a:r>
            <a:r>
              <a:rPr lang="en-US" dirty="0" smtClean="0"/>
              <a:t>Charge</a:t>
            </a:r>
            <a:endParaRPr lang="en-US" dirty="0" smtClean="0"/>
          </a:p>
          <a:p>
            <a:r>
              <a:rPr lang="en-US" dirty="0" smtClean="0"/>
              <a:t>View </a:t>
            </a:r>
            <a:r>
              <a:rPr lang="en-US" dirty="0" smtClean="0"/>
              <a:t>Issued </a:t>
            </a:r>
            <a:r>
              <a:rPr lang="en-US" dirty="0" smtClean="0"/>
              <a:t>Books</a:t>
            </a:r>
            <a:endParaRPr lang="en-US" dirty="0" smtClean="0"/>
          </a:p>
          <a:p>
            <a:r>
              <a:rPr lang="en-US" dirty="0" smtClean="0"/>
              <a:t>View </a:t>
            </a:r>
            <a:r>
              <a:rPr lang="en-US" dirty="0" smtClean="0"/>
              <a:t>Available Students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l="-2000" r="-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686800" cy="762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MODULE-2{Thesis management}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r>
              <a:rPr lang="en-US" dirty="0" smtClean="0"/>
              <a:t>Student Panel</a:t>
            </a:r>
            <a:endParaRPr lang="en-US" dirty="0" smtClean="0"/>
          </a:p>
          <a:p>
            <a:r>
              <a:rPr lang="en-US" dirty="0" smtClean="0"/>
              <a:t>Admin Panel</a:t>
            </a:r>
            <a:endParaRPr lang="en-US" dirty="0" smtClean="0"/>
          </a:p>
          <a:p>
            <a:r>
              <a:rPr lang="en-US" dirty="0" smtClean="0"/>
              <a:t>Add Thesis</a:t>
            </a:r>
            <a:endParaRPr lang="en-US" dirty="0" smtClean="0"/>
          </a:p>
          <a:p>
            <a:r>
              <a:rPr lang="en-US" dirty="0" smtClean="0"/>
              <a:t>Search Thesis</a:t>
            </a:r>
            <a:endParaRPr lang="en-US" dirty="0" smtClean="0"/>
          </a:p>
          <a:p>
            <a:r>
              <a:rPr lang="en-US" dirty="0" smtClean="0"/>
              <a:t>List Thesis</a:t>
            </a:r>
            <a:endParaRPr lang="en-US" dirty="0" smtClean="0"/>
          </a:p>
          <a:p>
            <a:r>
              <a:rPr lang="en-US" dirty="0" smtClean="0"/>
              <a:t>Evaluate Thesis</a:t>
            </a:r>
            <a:endParaRPr lang="en-US" dirty="0" smtClean="0"/>
          </a:p>
          <a:p>
            <a:r>
              <a:rPr lang="en-US" dirty="0" smtClean="0"/>
              <a:t>View </a:t>
            </a:r>
            <a:r>
              <a:rPr lang="en-US" dirty="0" smtClean="0"/>
              <a:t>Thesis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 t="7000" r="-15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Module-3{Furniture management}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dirty="0" smtClean="0"/>
              <a:t>Admin </a:t>
            </a:r>
            <a:r>
              <a:rPr lang="en-US" dirty="0" smtClean="0"/>
              <a:t>Panel</a:t>
            </a:r>
            <a:endParaRPr lang="en-US" dirty="0" smtClean="0"/>
          </a:p>
          <a:p>
            <a:r>
              <a:rPr lang="en-US" dirty="0" smtClean="0"/>
              <a:t>Categories</a:t>
            </a:r>
            <a:endParaRPr lang="en-US" dirty="0" smtClean="0"/>
          </a:p>
          <a:p>
            <a:r>
              <a:rPr lang="en-US" dirty="0" smtClean="0"/>
              <a:t>Add Furniture</a:t>
            </a:r>
            <a:endParaRPr lang="en-US" dirty="0" smtClean="0"/>
          </a:p>
          <a:p>
            <a:r>
              <a:rPr lang="en-US" dirty="0" smtClean="0"/>
              <a:t>Remove Furniture</a:t>
            </a:r>
            <a:endParaRPr lang="en-US" dirty="0" smtClean="0"/>
          </a:p>
          <a:p>
            <a:r>
              <a:rPr lang="en-US" dirty="0" smtClean="0"/>
              <a:t>Search Thesis</a:t>
            </a:r>
            <a:endParaRPr lang="en-US" dirty="0" smtClean="0"/>
          </a:p>
          <a:p>
            <a:r>
              <a:rPr lang="en-US" dirty="0" smtClean="0"/>
              <a:t>Count Furniture</a:t>
            </a:r>
            <a:endParaRPr lang="en-US" dirty="0" smtClean="0"/>
          </a:p>
          <a:p>
            <a:r>
              <a:rPr lang="en-US" dirty="0" smtClean="0"/>
              <a:t>Issue </a:t>
            </a:r>
            <a:r>
              <a:rPr lang="en-US" dirty="0" smtClean="0"/>
              <a:t>Furniture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CONTENT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OBJECTIVE</a:t>
            </a:r>
            <a:endParaRPr lang="en-US" dirty="0" smtClean="0"/>
          </a:p>
          <a:p>
            <a:r>
              <a:rPr lang="en-US" dirty="0" smtClean="0"/>
              <a:t>TECHNOLOGY USED</a:t>
            </a:r>
            <a:endParaRPr lang="en-US" dirty="0" smtClean="0"/>
          </a:p>
          <a:p>
            <a:r>
              <a:rPr lang="en-US" dirty="0" smtClean="0"/>
              <a:t>HARDWARE/SOFTWARE REQUIRED</a:t>
            </a:r>
            <a:endParaRPr lang="en-US" dirty="0" smtClean="0"/>
          </a:p>
          <a:p>
            <a:r>
              <a:rPr lang="en-US" dirty="0" smtClean="0"/>
              <a:t>USER DISCRIPTION</a:t>
            </a:r>
            <a:endParaRPr lang="en-US" dirty="0" smtClean="0"/>
          </a:p>
          <a:p>
            <a:r>
              <a:rPr lang="en-US" dirty="0" smtClean="0"/>
              <a:t>MODULE DISCRIPTION</a:t>
            </a:r>
            <a:endParaRPr lang="en-US" dirty="0" smtClean="0"/>
          </a:p>
          <a:p>
            <a:r>
              <a:rPr lang="en-US" dirty="0" smtClean="0"/>
              <a:t>SCOPE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0"/>
            <a:ext cx="8534400" cy="609600"/>
          </a:xfrm>
        </p:spPr>
        <p:txBody>
          <a:bodyPr>
            <a:normAutofit fontScale="90000"/>
          </a:bodyPr>
          <a:lstStyle/>
          <a:p>
            <a:b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</a:t>
            </a:r>
            <a:b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b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b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b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b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b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b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</a:t>
            </a:r>
            <a:r>
              <a:rPr lang="en-US" sz="2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HARDWARE REQUIREMENT   </a:t>
            </a:r>
            <a:endParaRPr lang="en-US" sz="2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32004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</a:t>
            </a:r>
            <a:endParaRPr lang="en-US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endParaRPr lang="en-US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  <a:p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SOFTWARE REQUIREMENT</a:t>
            </a:r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Laptop:</a:t>
            </a:r>
            <a:endParaRPr lang="pt-BR" sz="2000" dirty="0" smtClean="0"/>
          </a:p>
          <a:p>
            <a:r>
              <a:rPr lang="pt-BR" sz="2000" dirty="0" smtClean="0"/>
              <a:t>40GB HDD</a:t>
            </a:r>
            <a:endParaRPr lang="pt-BR" sz="2000" dirty="0" smtClean="0"/>
          </a:p>
          <a:p>
            <a:r>
              <a:rPr lang="pt-BR" sz="2000" dirty="0" smtClean="0"/>
              <a:t>4GB RAM</a:t>
            </a:r>
            <a:endParaRPr lang="pt-BR" sz="2000" dirty="0" smtClean="0"/>
          </a:p>
          <a:p>
            <a:r>
              <a:rPr lang="pt-BR" sz="2000" dirty="0" smtClean="0"/>
              <a:t>dual core processor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41960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Visual Studio</a:t>
            </a:r>
            <a:endParaRPr lang="en-US" sz="2000" dirty="0" smtClean="0"/>
          </a:p>
          <a:p>
            <a:r>
              <a:rPr lang="en-US" sz="2000" dirty="0" smtClean="0"/>
              <a:t>Python-</a:t>
            </a:r>
            <a:r>
              <a:rPr lang="en-US" sz="2000" dirty="0" err="1" smtClean="0"/>
              <a:t>Django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SQLite</a:t>
            </a:r>
            <a:r>
              <a:rPr lang="en-US" sz="2000" dirty="0" smtClean="0"/>
              <a:t> Database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5334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</a:t>
            </a:r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RESOURCE PLANNING</a:t>
            </a:r>
            <a:endParaRPr lang="en-US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26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SCOPE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scope of the project is the system on which the software is installed, i.e. the project is developed as laptop or phone </a:t>
            </a:r>
            <a:r>
              <a:rPr lang="en-US" dirty="0" smtClean="0"/>
              <a:t>application</a:t>
            </a:r>
            <a:r>
              <a:rPr lang="en-US" dirty="0" smtClean="0"/>
              <a:t>, and it will work for a particular school or college. But later on the project can be modified to operate it online.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305800" cy="1143000"/>
          </a:xfrm>
        </p:spPr>
        <p:txBody>
          <a:bodyPr/>
          <a:lstStyle/>
          <a:p>
            <a:r>
              <a:rPr lang="en-US" dirty="0" smtClean="0"/>
              <a:t>                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THANKYOU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543800" cy="4114800"/>
          </a:xfrm>
        </p:spPr>
        <p:txBody>
          <a:bodyPr/>
          <a:lstStyle/>
          <a:p>
            <a:r>
              <a:rPr lang="en-US" dirty="0" smtClean="0"/>
              <a:t>College information system</a:t>
            </a:r>
            <a:r>
              <a:rPr lang="en-US" dirty="0" smtClean="0"/>
              <a:t> </a:t>
            </a:r>
            <a:r>
              <a:rPr lang="en-US" dirty="0" smtClean="0"/>
              <a:t>helps educational institutions manage their core activities 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Our module deals with all  the operational activities which are related to </a:t>
            </a:r>
            <a:r>
              <a:rPr lang="en-US" b="1" dirty="0" smtClean="0"/>
              <a:t>Library management</a:t>
            </a:r>
            <a:r>
              <a:rPr lang="en-US" dirty="0" smtClean="0"/>
              <a:t>, </a:t>
            </a:r>
            <a:r>
              <a:rPr lang="en-US" b="1" dirty="0" smtClean="0"/>
              <a:t>Thesis</a:t>
            </a:r>
            <a:r>
              <a:rPr lang="en-US" dirty="0" smtClean="0"/>
              <a:t> </a:t>
            </a:r>
            <a:r>
              <a:rPr lang="en-US" b="1" dirty="0" smtClean="0"/>
              <a:t>management</a:t>
            </a:r>
            <a:r>
              <a:rPr lang="en-US" dirty="0" smtClean="0"/>
              <a:t> and </a:t>
            </a:r>
            <a:r>
              <a:rPr lang="en-US" b="1" dirty="0" smtClean="0"/>
              <a:t>Furniture allocation</a:t>
            </a:r>
            <a:r>
              <a:rPr lang="en-US" dirty="0" smtClean="0"/>
              <a:t> </a:t>
            </a:r>
            <a:r>
              <a:rPr lang="en-US" dirty="0" smtClean="0"/>
              <a:t>systems.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Eliminate paperwork and save time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r>
              <a:rPr lang="en-US" dirty="0" smtClean="0"/>
              <a:t>Use the technologies and Server technology used in here to create strong and secured database connectivity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r>
              <a:rPr lang="en-US" dirty="0" smtClean="0"/>
              <a:t>Editing, adding and updating of Records is improved which results in proper resource management of College </a:t>
            </a:r>
            <a:r>
              <a:rPr lang="en-US" dirty="0" smtClean="0"/>
              <a:t>data.</a:t>
            </a:r>
            <a:endParaRPr lang="en-US" dirty="0" smtClean="0"/>
          </a:p>
          <a:p>
            <a:pPr lvl="0"/>
            <a:r>
              <a:rPr lang="en-US" dirty="0" smtClean="0"/>
              <a:t>To Increase security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305800" cy="12954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Technology used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533400" y="838200"/>
          <a:ext cx="5943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1905001"/>
            <a:ext cx="5105400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eorgia" panose="02040502050405020303" pitchFamily="18" charset="0"/>
              </a:rPr>
              <a:t>HTML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eorgia" panose="02040502050405020303" pitchFamily="18" charset="0"/>
              </a:rPr>
              <a:t>CSS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eorgia" panose="02040502050405020303" pitchFamily="18" charset="0"/>
              </a:rPr>
              <a:t>JAVASCRIPT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eorgia" panose="02040502050405020303" pitchFamily="18" charset="0"/>
              </a:rPr>
              <a:t>BOOTSTRAP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533400" y="838200"/>
          <a:ext cx="44196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1336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eorgia" panose="02040502050405020303" pitchFamily="18" charset="0"/>
              </a:rPr>
              <a:t>DJANGO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Georgia" panose="02040502050405020303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85800" y="3276600"/>
          <a:ext cx="44958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4648200"/>
            <a:ext cx="259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eorgia" panose="02040502050405020303" pitchFamily="18" charset="0"/>
              </a:rPr>
              <a:t>SQLite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               USERS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600200" y="2362200"/>
          <a:ext cx="6553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62200"/>
            <a:ext cx="8534400" cy="12192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USERS TASK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2767</Words>
  <Application>WPS Presentation</Application>
  <PresentationFormat>On-screen Show (4:3)</PresentationFormat>
  <Paragraphs>157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Wingdings 2</vt:lpstr>
      <vt:lpstr>Georgia</vt:lpstr>
      <vt:lpstr>Constantia</vt:lpstr>
      <vt:lpstr>Calibri</vt:lpstr>
      <vt:lpstr>Microsoft YaHei</vt:lpstr>
      <vt:lpstr>Arial Unicode MS</vt:lpstr>
      <vt:lpstr>Flow</vt:lpstr>
      <vt:lpstr>Shri G.S  Institute of Technology and Science </vt:lpstr>
      <vt:lpstr>CONTENT</vt:lpstr>
      <vt:lpstr>INTRODUCTION</vt:lpstr>
      <vt:lpstr>OBJECTIVE</vt:lpstr>
      <vt:lpstr>    Technology used</vt:lpstr>
      <vt:lpstr>PowerPoint 演示文稿</vt:lpstr>
      <vt:lpstr>PowerPoint 演示文稿</vt:lpstr>
      <vt:lpstr>                        USERS</vt:lpstr>
      <vt:lpstr>USERS TASK</vt:lpstr>
      <vt:lpstr>ADMIN</vt:lpstr>
      <vt:lpstr>FACULTY</vt:lpstr>
      <vt:lpstr>STUDENT</vt:lpstr>
      <vt:lpstr>LOGIN </vt:lpstr>
      <vt:lpstr>MODULE-1{Library management}</vt:lpstr>
      <vt:lpstr>Available Features</vt:lpstr>
      <vt:lpstr>MODULE-2{Thesis management}</vt:lpstr>
      <vt:lpstr>Available Features</vt:lpstr>
      <vt:lpstr>Module-3{Furniture management}</vt:lpstr>
      <vt:lpstr>Available Features</vt:lpstr>
      <vt:lpstr>               HARDWARE REQUIREMENT   </vt:lpstr>
      <vt:lpstr>SCOPE</vt:lpstr>
      <vt:lpstr>                 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sanskriti dubey</dc:creator>
  <cp:lastModifiedBy>sanskriti</cp:lastModifiedBy>
  <cp:revision>40</cp:revision>
  <dcterms:created xsi:type="dcterms:W3CDTF">2021-10-07T09:26:00Z</dcterms:created>
  <dcterms:modified xsi:type="dcterms:W3CDTF">2021-10-08T05:41:00Z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