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Override1.xml" ContentType="application/vnd.openxmlformats-officedocument.themeOverr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21"/>
  </p:notesMasterIdLst>
  <p:sldIdLst>
    <p:sldId id="256" r:id="rId3"/>
    <p:sldId id="258" r:id="rId4"/>
    <p:sldId id="282" r:id="rId5"/>
    <p:sldId id="260" r:id="rId6"/>
    <p:sldId id="273" r:id="rId7"/>
    <p:sldId id="263" r:id="rId8"/>
    <p:sldId id="286" r:id="rId9"/>
    <p:sldId id="264" r:id="rId10"/>
    <p:sldId id="284" r:id="rId11"/>
    <p:sldId id="287" r:id="rId12"/>
    <p:sldId id="265" r:id="rId13"/>
    <p:sldId id="289" r:id="rId14"/>
    <p:sldId id="290" r:id="rId15"/>
    <p:sldId id="291" r:id="rId16"/>
    <p:sldId id="288" r:id="rId17"/>
    <p:sldId id="283" r:id="rId18"/>
    <p:sldId id="285" r:id="rId19"/>
    <p:sldId id="270" r:id="rId20"/>
  </p:sldIdLst>
  <p:sldSz cx="12192000" cy="6858000"/>
  <p:notesSz cx="68580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7" d="100"/>
          <a:sy n="77" d="100"/>
        </p:scale>
        <p:origin x="883"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microsoft.com/office/2016/11/relationships/changesInfo" Target="changesInfos/changesInfo1.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tyam Rokade" userId="22bcf7784b43c50e" providerId="LiveId" clId="{D151AF78-EA64-4A45-B3B3-3483AEA8C9EB}"/>
    <pc:docChg chg="modSld">
      <pc:chgData name="Satyam Rokade" userId="22bcf7784b43c50e" providerId="LiveId" clId="{D151AF78-EA64-4A45-B3B3-3483AEA8C9EB}" dt="2023-08-28T06:10:27.332" v="22"/>
      <pc:docMkLst>
        <pc:docMk/>
      </pc:docMkLst>
      <pc:sldChg chg="modSp mod">
        <pc:chgData name="Satyam Rokade" userId="22bcf7784b43c50e" providerId="LiveId" clId="{D151AF78-EA64-4A45-B3B3-3483AEA8C9EB}" dt="2023-08-26T06:52:42.392" v="3" actId="1076"/>
        <pc:sldMkLst>
          <pc:docMk/>
          <pc:sldMk cId="0" sldId="258"/>
        </pc:sldMkLst>
        <pc:spChg chg="mod">
          <ac:chgData name="Satyam Rokade" userId="22bcf7784b43c50e" providerId="LiveId" clId="{D151AF78-EA64-4A45-B3B3-3483AEA8C9EB}" dt="2023-08-26T06:52:42.392" v="3" actId="1076"/>
          <ac:spMkLst>
            <pc:docMk/>
            <pc:sldMk cId="0" sldId="258"/>
            <ac:spMk id="9" creationId="{BAD4F21B-ADF8-4567-9B54-4AB13510F77E}"/>
          </ac:spMkLst>
        </pc:spChg>
      </pc:sldChg>
      <pc:sldChg chg="modSp">
        <pc:chgData name="Satyam Rokade" userId="22bcf7784b43c50e" providerId="LiveId" clId="{D151AF78-EA64-4A45-B3B3-3483AEA8C9EB}" dt="2023-08-28T05:13:49.056" v="17" actId="20577"/>
        <pc:sldMkLst>
          <pc:docMk/>
          <pc:sldMk cId="0" sldId="273"/>
        </pc:sldMkLst>
        <pc:spChg chg="mod">
          <ac:chgData name="Satyam Rokade" userId="22bcf7784b43c50e" providerId="LiveId" clId="{D151AF78-EA64-4A45-B3B3-3483AEA8C9EB}" dt="2023-08-28T05:12:18.192" v="13" actId="20577"/>
          <ac:spMkLst>
            <pc:docMk/>
            <pc:sldMk cId="0" sldId="273"/>
            <ac:spMk id="11" creationId="{B0147511-6B99-4A15-861F-E15BD5B8114A}"/>
          </ac:spMkLst>
        </pc:spChg>
        <pc:spChg chg="mod">
          <ac:chgData name="Satyam Rokade" userId="22bcf7784b43c50e" providerId="LiveId" clId="{D151AF78-EA64-4A45-B3B3-3483AEA8C9EB}" dt="2023-08-28T05:13:49.056" v="17" actId="20577"/>
          <ac:spMkLst>
            <pc:docMk/>
            <pc:sldMk cId="0" sldId="273"/>
            <ac:spMk id="12" creationId="{919F5FA2-CBEF-461F-862E-19389B05AD09}"/>
          </ac:spMkLst>
        </pc:spChg>
      </pc:sldChg>
      <pc:sldChg chg="addSp modSp">
        <pc:chgData name="Satyam Rokade" userId="22bcf7784b43c50e" providerId="LiveId" clId="{D151AF78-EA64-4A45-B3B3-3483AEA8C9EB}" dt="2023-08-28T06:09:40.417" v="18"/>
        <pc:sldMkLst>
          <pc:docMk/>
          <pc:sldMk cId="1231718130" sldId="286"/>
        </pc:sldMkLst>
        <pc:picChg chg="add mod">
          <ac:chgData name="Satyam Rokade" userId="22bcf7784b43c50e" providerId="LiveId" clId="{D151AF78-EA64-4A45-B3B3-3483AEA8C9EB}" dt="2023-08-28T06:09:40.417" v="18"/>
          <ac:picMkLst>
            <pc:docMk/>
            <pc:sldMk cId="1231718130" sldId="286"/>
            <ac:picMk id="3" creationId="{35880469-0C39-AE7C-D5BB-B127DF665EA4}"/>
          </ac:picMkLst>
        </pc:picChg>
      </pc:sldChg>
      <pc:sldChg chg="addSp modSp">
        <pc:chgData name="Satyam Rokade" userId="22bcf7784b43c50e" providerId="LiveId" clId="{D151AF78-EA64-4A45-B3B3-3483AEA8C9EB}" dt="2023-08-28T06:09:58.842" v="19"/>
        <pc:sldMkLst>
          <pc:docMk/>
          <pc:sldMk cId="3217011849" sldId="287"/>
        </pc:sldMkLst>
        <pc:picChg chg="add mod">
          <ac:chgData name="Satyam Rokade" userId="22bcf7784b43c50e" providerId="LiveId" clId="{D151AF78-EA64-4A45-B3B3-3483AEA8C9EB}" dt="2023-08-28T06:09:58.842" v="19"/>
          <ac:picMkLst>
            <pc:docMk/>
            <pc:sldMk cId="3217011849" sldId="287"/>
            <ac:picMk id="4" creationId="{CD7F534B-BE91-6DCE-688A-013A6148A5BC}"/>
          </ac:picMkLst>
        </pc:picChg>
      </pc:sldChg>
      <pc:sldChg chg="addSp modSp">
        <pc:chgData name="Satyam Rokade" userId="22bcf7784b43c50e" providerId="LiveId" clId="{D151AF78-EA64-4A45-B3B3-3483AEA8C9EB}" dt="2023-08-28T06:10:12.160" v="20"/>
        <pc:sldMkLst>
          <pc:docMk/>
          <pc:sldMk cId="2079805438" sldId="289"/>
        </pc:sldMkLst>
        <pc:picChg chg="add mod">
          <ac:chgData name="Satyam Rokade" userId="22bcf7784b43c50e" providerId="LiveId" clId="{D151AF78-EA64-4A45-B3B3-3483AEA8C9EB}" dt="2023-08-28T06:10:12.160" v="20"/>
          <ac:picMkLst>
            <pc:docMk/>
            <pc:sldMk cId="2079805438" sldId="289"/>
            <ac:picMk id="2" creationId="{1FD14230-5B92-39E6-216B-FD43C6D438ED}"/>
          </ac:picMkLst>
        </pc:picChg>
      </pc:sldChg>
      <pc:sldChg chg="addSp modSp">
        <pc:chgData name="Satyam Rokade" userId="22bcf7784b43c50e" providerId="LiveId" clId="{D151AF78-EA64-4A45-B3B3-3483AEA8C9EB}" dt="2023-08-28T06:10:27.332" v="22"/>
        <pc:sldMkLst>
          <pc:docMk/>
          <pc:sldMk cId="2852010911" sldId="290"/>
        </pc:sldMkLst>
        <pc:picChg chg="add mod">
          <ac:chgData name="Satyam Rokade" userId="22bcf7784b43c50e" providerId="LiveId" clId="{D151AF78-EA64-4A45-B3B3-3483AEA8C9EB}" dt="2023-08-28T06:10:27.332" v="22"/>
          <ac:picMkLst>
            <pc:docMk/>
            <pc:sldMk cId="2852010911" sldId="290"/>
            <ac:picMk id="2" creationId="{4A82F82E-2CD8-A5A4-86B7-F3FBC3512A84}"/>
          </ac:picMkLst>
        </pc:picChg>
      </pc:sldChg>
      <pc:sldChg chg="addSp modSp">
        <pc:chgData name="Satyam Rokade" userId="22bcf7784b43c50e" providerId="LiveId" clId="{D151AF78-EA64-4A45-B3B3-3483AEA8C9EB}" dt="2023-08-28T06:10:20.389" v="21"/>
        <pc:sldMkLst>
          <pc:docMk/>
          <pc:sldMk cId="3423006383" sldId="291"/>
        </pc:sldMkLst>
        <pc:picChg chg="add mod">
          <ac:chgData name="Satyam Rokade" userId="22bcf7784b43c50e" providerId="LiveId" clId="{D151AF78-EA64-4A45-B3B3-3483AEA8C9EB}" dt="2023-08-28T06:10:20.389" v="21"/>
          <ac:picMkLst>
            <pc:docMk/>
            <pc:sldMk cId="3423006383" sldId="291"/>
            <ac:picMk id="2" creationId="{5B4C4B97-BB8C-D618-A5A0-628EDC34FC4E}"/>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8C9AFDB-124F-45F7-83B5-87C54FEAFCC8}" type="doc">
      <dgm:prSet loTypeId="urn:microsoft.com/office/officeart/2005/8/layout/process5" loCatId="process" qsTypeId="urn:microsoft.com/office/officeart/2005/8/quickstyle/simple5" qsCatId="simple" csTypeId="urn:microsoft.com/office/officeart/2005/8/colors/colorful1" csCatId="colorful" phldr="1"/>
      <dgm:spPr/>
      <dgm:t>
        <a:bodyPr/>
        <a:lstStyle/>
        <a:p>
          <a:endParaRPr lang="en-GB"/>
        </a:p>
      </dgm:t>
    </dgm:pt>
    <dgm:pt modelId="{C02131A3-1FD9-4746-9632-B62A917E300F}">
      <dgm:prSet phldrT="[Text]" custT="1"/>
      <dgm:spPr/>
      <dgm:t>
        <a:bodyPr/>
        <a:lstStyle/>
        <a:p>
          <a:pPr algn="ctr"/>
          <a:r>
            <a:rPr lang="en-GB" sz="2000" b="0" i="0" dirty="0">
              <a:latin typeface="Calibri Light" panose="020F0302020204030204" pitchFamily="34" charset="0"/>
              <a:cs typeface="Calibri Light" panose="020F0302020204030204" pitchFamily="34" charset="0"/>
            </a:rPr>
            <a:t>Data  Preprocessing</a:t>
          </a:r>
        </a:p>
      </dgm:t>
    </dgm:pt>
    <dgm:pt modelId="{2BCCC245-5BF9-4B41-9169-2E7D2BFBB18D}" type="parTrans" cxnId="{B048E737-5F7F-4410-BC43-CE9BA69DB710}">
      <dgm:prSet/>
      <dgm:spPr/>
      <dgm:t>
        <a:bodyPr/>
        <a:lstStyle/>
        <a:p>
          <a:pPr algn="ctr"/>
          <a:endParaRPr lang="en-GB" sz="2000" b="0" i="0">
            <a:solidFill>
              <a:schemeClr val="tx1"/>
            </a:solidFill>
            <a:latin typeface="Calibri Light" panose="020F0302020204030204" pitchFamily="34" charset="0"/>
            <a:cs typeface="Calibri Light" panose="020F0302020204030204" pitchFamily="34" charset="0"/>
          </a:endParaRPr>
        </a:p>
      </dgm:t>
    </dgm:pt>
    <dgm:pt modelId="{163A72F3-03DD-45AB-B021-3241709E0C25}" type="sibTrans" cxnId="{B048E737-5F7F-4410-BC43-CE9BA69DB710}">
      <dgm:prSet custT="1"/>
      <dgm:spPr/>
      <dgm:t>
        <a:bodyPr/>
        <a:lstStyle/>
        <a:p>
          <a:pPr algn="ctr"/>
          <a:endParaRPr lang="en-GB" sz="2000" b="0" i="0">
            <a:solidFill>
              <a:schemeClr val="tx1"/>
            </a:solidFill>
            <a:latin typeface="Calibri Light" panose="020F0302020204030204" pitchFamily="34" charset="0"/>
            <a:cs typeface="Calibri Light" panose="020F0302020204030204" pitchFamily="34" charset="0"/>
          </a:endParaRPr>
        </a:p>
      </dgm:t>
    </dgm:pt>
    <dgm:pt modelId="{FB669C04-2F9C-40C1-867D-B62BF4A8FF9B}">
      <dgm:prSet phldrT="[Text]" custT="1"/>
      <dgm:spPr/>
      <dgm:t>
        <a:bodyPr/>
        <a:lstStyle/>
        <a:p>
          <a:pPr algn="ctr"/>
          <a:r>
            <a:rPr lang="en-GB" sz="2000" b="0" i="0" dirty="0">
              <a:latin typeface="Calibri Light" panose="020F0302020204030204" pitchFamily="34" charset="0"/>
              <a:cs typeface="Calibri Light" panose="020F0302020204030204" pitchFamily="34" charset="0"/>
            </a:rPr>
            <a:t>Plot Data</a:t>
          </a:r>
        </a:p>
      </dgm:t>
    </dgm:pt>
    <dgm:pt modelId="{19BBCF75-4CC7-4483-B4BB-F76999683632}" type="parTrans" cxnId="{A1E6DAD4-E522-43DB-8E3A-505A37F0CF15}">
      <dgm:prSet/>
      <dgm:spPr/>
      <dgm:t>
        <a:bodyPr/>
        <a:lstStyle/>
        <a:p>
          <a:pPr algn="ctr"/>
          <a:endParaRPr lang="en-GB" sz="2000" b="0" i="0">
            <a:solidFill>
              <a:schemeClr val="tx1"/>
            </a:solidFill>
            <a:latin typeface="Calibri Light" panose="020F0302020204030204" pitchFamily="34" charset="0"/>
            <a:cs typeface="Calibri Light" panose="020F0302020204030204" pitchFamily="34" charset="0"/>
          </a:endParaRPr>
        </a:p>
      </dgm:t>
    </dgm:pt>
    <dgm:pt modelId="{B4F12574-AAEB-48F1-99AB-2A5B29D80FEE}" type="sibTrans" cxnId="{A1E6DAD4-E522-43DB-8E3A-505A37F0CF15}">
      <dgm:prSet custT="1"/>
      <dgm:spPr/>
      <dgm:t>
        <a:bodyPr/>
        <a:lstStyle/>
        <a:p>
          <a:pPr algn="ctr"/>
          <a:endParaRPr lang="en-GB" sz="2000" b="0" i="0">
            <a:solidFill>
              <a:schemeClr val="tx1"/>
            </a:solidFill>
            <a:latin typeface="Calibri Light" panose="020F0302020204030204" pitchFamily="34" charset="0"/>
            <a:cs typeface="Calibri Light" panose="020F0302020204030204" pitchFamily="34" charset="0"/>
          </a:endParaRPr>
        </a:p>
      </dgm:t>
    </dgm:pt>
    <dgm:pt modelId="{47E2B5DF-6E1D-46C8-B4D4-6C9A8ADAA80A}">
      <dgm:prSet phldrT="[Text]" custT="1"/>
      <dgm:spPr/>
      <dgm:t>
        <a:bodyPr/>
        <a:lstStyle/>
        <a:p>
          <a:pPr algn="ctr"/>
          <a:r>
            <a:rPr lang="en-GB" sz="2000" b="0" i="0" dirty="0">
              <a:latin typeface="Calibri Light" panose="020F0302020204030204" pitchFamily="34" charset="0"/>
              <a:cs typeface="Calibri Light" panose="020F0302020204030204" pitchFamily="34" charset="0"/>
            </a:rPr>
            <a:t>Train model ()</a:t>
          </a:r>
        </a:p>
      </dgm:t>
    </dgm:pt>
    <dgm:pt modelId="{E00F90F1-E4DF-4516-8847-D408AE4A7ADE}" type="parTrans" cxnId="{EF423B04-023D-495D-A240-69D3C67B1AA6}">
      <dgm:prSet/>
      <dgm:spPr/>
      <dgm:t>
        <a:bodyPr/>
        <a:lstStyle/>
        <a:p>
          <a:pPr algn="ctr"/>
          <a:endParaRPr lang="en-GB" sz="2000" b="0" i="0">
            <a:solidFill>
              <a:schemeClr val="tx1"/>
            </a:solidFill>
            <a:latin typeface="Calibri Light" panose="020F0302020204030204" pitchFamily="34" charset="0"/>
            <a:cs typeface="Calibri Light" panose="020F0302020204030204" pitchFamily="34" charset="0"/>
          </a:endParaRPr>
        </a:p>
      </dgm:t>
    </dgm:pt>
    <dgm:pt modelId="{BD7B9574-C4EE-4317-BB22-349711EDBD46}" type="sibTrans" cxnId="{EF423B04-023D-495D-A240-69D3C67B1AA6}">
      <dgm:prSet custT="1"/>
      <dgm:spPr/>
      <dgm:t>
        <a:bodyPr/>
        <a:lstStyle/>
        <a:p>
          <a:pPr algn="ctr"/>
          <a:endParaRPr lang="en-GB" sz="2000" b="0" i="0">
            <a:solidFill>
              <a:schemeClr val="tx1"/>
            </a:solidFill>
            <a:latin typeface="Calibri Light" panose="020F0302020204030204" pitchFamily="34" charset="0"/>
            <a:cs typeface="Calibri Light" panose="020F0302020204030204" pitchFamily="34" charset="0"/>
          </a:endParaRPr>
        </a:p>
      </dgm:t>
    </dgm:pt>
    <dgm:pt modelId="{F3DC093F-FAA1-4F6E-BD27-59E48B3F112C}">
      <dgm:prSet phldrT="[Text]" custT="1"/>
      <dgm:spPr/>
      <dgm:t>
        <a:bodyPr/>
        <a:lstStyle/>
        <a:p>
          <a:pPr algn="ctr"/>
          <a:r>
            <a:rPr lang="en-GB" sz="2000" b="0" i="0" dirty="0">
              <a:latin typeface="Calibri Light" panose="020F0302020204030204" pitchFamily="34" charset="0"/>
              <a:cs typeface="Calibri Light" panose="020F0302020204030204" pitchFamily="34" charset="0"/>
            </a:rPr>
            <a:t>Predict Stock Price</a:t>
          </a:r>
        </a:p>
      </dgm:t>
    </dgm:pt>
    <dgm:pt modelId="{D14DE9C1-7A0B-4F5F-BD80-D1256FDD71BB}" type="parTrans" cxnId="{5A2417D6-B934-4917-906F-956E4A741E1C}">
      <dgm:prSet/>
      <dgm:spPr/>
      <dgm:t>
        <a:bodyPr/>
        <a:lstStyle/>
        <a:p>
          <a:pPr algn="ctr"/>
          <a:endParaRPr lang="en-GB" sz="2000" b="0" i="0">
            <a:solidFill>
              <a:schemeClr val="tx1"/>
            </a:solidFill>
            <a:latin typeface="Calibri Light" panose="020F0302020204030204" pitchFamily="34" charset="0"/>
            <a:cs typeface="Calibri Light" panose="020F0302020204030204" pitchFamily="34" charset="0"/>
          </a:endParaRPr>
        </a:p>
      </dgm:t>
    </dgm:pt>
    <dgm:pt modelId="{6FDA0FD7-86BD-490E-B380-AF818B8999AD}" type="sibTrans" cxnId="{5A2417D6-B934-4917-906F-956E4A741E1C}">
      <dgm:prSet custT="1"/>
      <dgm:spPr/>
      <dgm:t>
        <a:bodyPr/>
        <a:lstStyle/>
        <a:p>
          <a:pPr algn="ctr"/>
          <a:endParaRPr lang="en-GB" sz="2000" b="0" i="0">
            <a:solidFill>
              <a:schemeClr val="tx1"/>
            </a:solidFill>
            <a:latin typeface="Calibri Light" panose="020F0302020204030204" pitchFamily="34" charset="0"/>
            <a:cs typeface="Calibri Light" panose="020F0302020204030204" pitchFamily="34" charset="0"/>
          </a:endParaRPr>
        </a:p>
      </dgm:t>
    </dgm:pt>
    <dgm:pt modelId="{1D3473E7-BAA8-49B5-9E4A-5DF2024BB3F5}">
      <dgm:prSet phldrT="[Text]" custT="1"/>
      <dgm:spPr/>
      <dgm:t>
        <a:bodyPr/>
        <a:lstStyle/>
        <a:p>
          <a:pPr algn="ctr"/>
          <a:r>
            <a:rPr lang="en-GB" sz="2000" b="0" i="0" dirty="0">
              <a:latin typeface="Calibri Light" panose="020F0302020204030204" pitchFamily="34" charset="0"/>
              <a:cs typeface="Calibri Light" panose="020F0302020204030204" pitchFamily="34" charset="0"/>
            </a:rPr>
            <a:t>Plot Predicted Vs Actual </a:t>
          </a:r>
        </a:p>
      </dgm:t>
    </dgm:pt>
    <dgm:pt modelId="{80D6C434-CDC9-4BB9-BB2A-B4070367B2E8}" type="parTrans" cxnId="{F9AFCD07-23ED-4CAC-9833-2DFC7261CA3A}">
      <dgm:prSet/>
      <dgm:spPr/>
      <dgm:t>
        <a:bodyPr/>
        <a:lstStyle/>
        <a:p>
          <a:pPr algn="ctr"/>
          <a:endParaRPr lang="en-GB" sz="2000" b="0" i="0">
            <a:solidFill>
              <a:schemeClr val="tx1"/>
            </a:solidFill>
            <a:latin typeface="Calibri Light" panose="020F0302020204030204" pitchFamily="34" charset="0"/>
            <a:cs typeface="Calibri Light" panose="020F0302020204030204" pitchFamily="34" charset="0"/>
          </a:endParaRPr>
        </a:p>
      </dgm:t>
    </dgm:pt>
    <dgm:pt modelId="{D39BAA0C-DBC0-484D-A960-93317EB43A4C}" type="sibTrans" cxnId="{F9AFCD07-23ED-4CAC-9833-2DFC7261CA3A}">
      <dgm:prSet custT="1"/>
      <dgm:spPr/>
      <dgm:t>
        <a:bodyPr/>
        <a:lstStyle/>
        <a:p>
          <a:pPr algn="ctr"/>
          <a:endParaRPr lang="en-GB" sz="2000" b="0" i="0">
            <a:solidFill>
              <a:schemeClr val="tx1"/>
            </a:solidFill>
            <a:latin typeface="Calibri Light" panose="020F0302020204030204" pitchFamily="34" charset="0"/>
            <a:cs typeface="Calibri Light" panose="020F0302020204030204" pitchFamily="34" charset="0"/>
          </a:endParaRPr>
        </a:p>
      </dgm:t>
    </dgm:pt>
    <dgm:pt modelId="{F947E7E2-2363-4CB9-824F-838217AF54EA}">
      <dgm:prSet phldrT="[Text]" custT="1"/>
      <dgm:spPr/>
      <dgm:t>
        <a:bodyPr/>
        <a:lstStyle/>
        <a:p>
          <a:pPr algn="ctr"/>
          <a:r>
            <a:rPr lang="en-GB" sz="2000" b="0" i="0" dirty="0">
              <a:latin typeface="Calibri Light" panose="020F0302020204030204" pitchFamily="34" charset="0"/>
              <a:cs typeface="Calibri Light" panose="020F0302020204030204" pitchFamily="34" charset="0"/>
            </a:rPr>
            <a:t>Save Model</a:t>
          </a:r>
        </a:p>
      </dgm:t>
    </dgm:pt>
    <dgm:pt modelId="{B2C824D7-1B44-4651-A95D-5CEDD4229516}" type="sibTrans" cxnId="{77F52493-72AB-4BCF-BABA-664213269023}">
      <dgm:prSet/>
      <dgm:spPr/>
      <dgm:t>
        <a:bodyPr/>
        <a:lstStyle/>
        <a:p>
          <a:pPr algn="ctr"/>
          <a:endParaRPr lang="en-GB" sz="2000" b="0" i="0">
            <a:solidFill>
              <a:schemeClr val="tx1"/>
            </a:solidFill>
            <a:latin typeface="Calibri Light" panose="020F0302020204030204" pitchFamily="34" charset="0"/>
            <a:cs typeface="Calibri Light" panose="020F0302020204030204" pitchFamily="34" charset="0"/>
          </a:endParaRPr>
        </a:p>
      </dgm:t>
    </dgm:pt>
    <dgm:pt modelId="{ABF8B3D9-BD3C-4BB9-B55A-5A97C0FCCAAF}" type="parTrans" cxnId="{77F52493-72AB-4BCF-BABA-664213269023}">
      <dgm:prSet/>
      <dgm:spPr/>
      <dgm:t>
        <a:bodyPr/>
        <a:lstStyle/>
        <a:p>
          <a:pPr algn="ctr"/>
          <a:endParaRPr lang="en-GB" sz="2000" b="0" i="0">
            <a:solidFill>
              <a:schemeClr val="tx1"/>
            </a:solidFill>
            <a:latin typeface="Calibri Light" panose="020F0302020204030204" pitchFamily="34" charset="0"/>
            <a:cs typeface="Calibri Light" panose="020F0302020204030204" pitchFamily="34" charset="0"/>
          </a:endParaRPr>
        </a:p>
      </dgm:t>
    </dgm:pt>
    <dgm:pt modelId="{282488CD-E159-49B9-A52D-E7D8DCB5D45F}">
      <dgm:prSet phldrT="[Text]" custT="1"/>
      <dgm:spPr/>
      <dgm:t>
        <a:bodyPr/>
        <a:lstStyle/>
        <a:p>
          <a:pPr algn="ctr"/>
          <a:r>
            <a:rPr lang="en-GB" sz="2000" b="0" i="0" dirty="0">
              <a:latin typeface="Calibri Light" panose="020F0302020204030204" pitchFamily="34" charset="0"/>
              <a:cs typeface="Calibri Light" panose="020F0302020204030204" pitchFamily="34" charset="0"/>
            </a:rPr>
            <a:t>Fetch Data</a:t>
          </a:r>
        </a:p>
      </dgm:t>
    </dgm:pt>
    <dgm:pt modelId="{819FE783-0C19-470E-8C91-7C6BA549F8DB}" type="sibTrans" cxnId="{785A2457-F4BD-455A-9315-B254E2346B3A}">
      <dgm:prSet custT="1"/>
      <dgm:spPr/>
      <dgm:t>
        <a:bodyPr/>
        <a:lstStyle/>
        <a:p>
          <a:pPr algn="ctr"/>
          <a:endParaRPr lang="en-GB" sz="2000" b="0" i="0">
            <a:solidFill>
              <a:schemeClr val="tx1"/>
            </a:solidFill>
            <a:latin typeface="Calibri Light" panose="020F0302020204030204" pitchFamily="34" charset="0"/>
            <a:cs typeface="Calibri Light" panose="020F0302020204030204" pitchFamily="34" charset="0"/>
          </a:endParaRPr>
        </a:p>
      </dgm:t>
    </dgm:pt>
    <dgm:pt modelId="{361B8B2D-B172-4641-8E73-3508F37E51A0}" type="parTrans" cxnId="{785A2457-F4BD-455A-9315-B254E2346B3A}">
      <dgm:prSet/>
      <dgm:spPr/>
      <dgm:t>
        <a:bodyPr/>
        <a:lstStyle/>
        <a:p>
          <a:pPr algn="ctr"/>
          <a:endParaRPr lang="en-GB" sz="2000" b="0" i="0">
            <a:solidFill>
              <a:schemeClr val="tx1"/>
            </a:solidFill>
            <a:latin typeface="Calibri Light" panose="020F0302020204030204" pitchFamily="34" charset="0"/>
            <a:cs typeface="Calibri Light" panose="020F0302020204030204" pitchFamily="34" charset="0"/>
          </a:endParaRPr>
        </a:p>
      </dgm:t>
    </dgm:pt>
    <dgm:pt modelId="{03534AF2-8BA6-4890-A049-E772F5A03C2F}" type="pres">
      <dgm:prSet presAssocID="{38C9AFDB-124F-45F7-83B5-87C54FEAFCC8}" presName="diagram" presStyleCnt="0">
        <dgm:presLayoutVars>
          <dgm:dir/>
          <dgm:resizeHandles val="exact"/>
        </dgm:presLayoutVars>
      </dgm:prSet>
      <dgm:spPr/>
    </dgm:pt>
    <dgm:pt modelId="{8D55D3E7-4EC9-4692-BB7E-2B2B16568C30}" type="pres">
      <dgm:prSet presAssocID="{282488CD-E159-49B9-A52D-E7D8DCB5D45F}" presName="node" presStyleLbl="node1" presStyleIdx="0" presStyleCnt="7">
        <dgm:presLayoutVars>
          <dgm:bulletEnabled val="1"/>
        </dgm:presLayoutVars>
      </dgm:prSet>
      <dgm:spPr/>
    </dgm:pt>
    <dgm:pt modelId="{A0C312DB-0425-4B2E-AB85-EFC728537929}" type="pres">
      <dgm:prSet presAssocID="{819FE783-0C19-470E-8C91-7C6BA549F8DB}" presName="sibTrans" presStyleLbl="sibTrans2D1" presStyleIdx="0" presStyleCnt="6"/>
      <dgm:spPr/>
    </dgm:pt>
    <dgm:pt modelId="{F7453231-9AE9-453B-82D3-FBDC9AFAD249}" type="pres">
      <dgm:prSet presAssocID="{819FE783-0C19-470E-8C91-7C6BA549F8DB}" presName="connectorText" presStyleLbl="sibTrans2D1" presStyleIdx="0" presStyleCnt="6"/>
      <dgm:spPr/>
    </dgm:pt>
    <dgm:pt modelId="{9654BAD1-9DCC-4941-8B02-9C34C48BBA06}" type="pres">
      <dgm:prSet presAssocID="{C02131A3-1FD9-4746-9632-B62A917E300F}" presName="node" presStyleLbl="node1" presStyleIdx="1" presStyleCnt="7">
        <dgm:presLayoutVars>
          <dgm:bulletEnabled val="1"/>
        </dgm:presLayoutVars>
      </dgm:prSet>
      <dgm:spPr/>
    </dgm:pt>
    <dgm:pt modelId="{7501BA71-D8EF-47A9-BEC5-E126EDA81BF4}" type="pres">
      <dgm:prSet presAssocID="{163A72F3-03DD-45AB-B021-3241709E0C25}" presName="sibTrans" presStyleLbl="sibTrans2D1" presStyleIdx="1" presStyleCnt="6"/>
      <dgm:spPr/>
    </dgm:pt>
    <dgm:pt modelId="{C54C550C-385D-4D51-9978-4729202CA625}" type="pres">
      <dgm:prSet presAssocID="{163A72F3-03DD-45AB-B021-3241709E0C25}" presName="connectorText" presStyleLbl="sibTrans2D1" presStyleIdx="1" presStyleCnt="6"/>
      <dgm:spPr/>
    </dgm:pt>
    <dgm:pt modelId="{9025A21F-DA15-4DA2-8871-86FCBFB57926}" type="pres">
      <dgm:prSet presAssocID="{FB669C04-2F9C-40C1-867D-B62BF4A8FF9B}" presName="node" presStyleLbl="node1" presStyleIdx="2" presStyleCnt="7">
        <dgm:presLayoutVars>
          <dgm:bulletEnabled val="1"/>
        </dgm:presLayoutVars>
      </dgm:prSet>
      <dgm:spPr/>
    </dgm:pt>
    <dgm:pt modelId="{A4D667E2-B935-471C-9F03-7C539EA42213}" type="pres">
      <dgm:prSet presAssocID="{B4F12574-AAEB-48F1-99AB-2A5B29D80FEE}" presName="sibTrans" presStyleLbl="sibTrans2D1" presStyleIdx="2" presStyleCnt="6"/>
      <dgm:spPr/>
    </dgm:pt>
    <dgm:pt modelId="{AAF47D73-F705-4A60-926C-3B3319C5B37B}" type="pres">
      <dgm:prSet presAssocID="{B4F12574-AAEB-48F1-99AB-2A5B29D80FEE}" presName="connectorText" presStyleLbl="sibTrans2D1" presStyleIdx="2" presStyleCnt="6"/>
      <dgm:spPr/>
    </dgm:pt>
    <dgm:pt modelId="{75F49308-FD82-4455-89A8-5AD86125FAB7}" type="pres">
      <dgm:prSet presAssocID="{47E2B5DF-6E1D-46C8-B4D4-6C9A8ADAA80A}" presName="node" presStyleLbl="node1" presStyleIdx="3" presStyleCnt="7">
        <dgm:presLayoutVars>
          <dgm:bulletEnabled val="1"/>
        </dgm:presLayoutVars>
      </dgm:prSet>
      <dgm:spPr/>
    </dgm:pt>
    <dgm:pt modelId="{0FEC0C47-153C-4167-82E3-0D9EA45D97E4}" type="pres">
      <dgm:prSet presAssocID="{BD7B9574-C4EE-4317-BB22-349711EDBD46}" presName="sibTrans" presStyleLbl="sibTrans2D1" presStyleIdx="3" presStyleCnt="6"/>
      <dgm:spPr/>
    </dgm:pt>
    <dgm:pt modelId="{3B405467-B5F6-4718-B15B-B936FF35D8F7}" type="pres">
      <dgm:prSet presAssocID="{BD7B9574-C4EE-4317-BB22-349711EDBD46}" presName="connectorText" presStyleLbl="sibTrans2D1" presStyleIdx="3" presStyleCnt="6"/>
      <dgm:spPr/>
    </dgm:pt>
    <dgm:pt modelId="{107988D5-7D2C-41C1-8425-A4DF9248F6E0}" type="pres">
      <dgm:prSet presAssocID="{F3DC093F-FAA1-4F6E-BD27-59E48B3F112C}" presName="node" presStyleLbl="node1" presStyleIdx="4" presStyleCnt="7">
        <dgm:presLayoutVars>
          <dgm:bulletEnabled val="1"/>
        </dgm:presLayoutVars>
      </dgm:prSet>
      <dgm:spPr/>
    </dgm:pt>
    <dgm:pt modelId="{54DB4D26-657A-42D2-A18B-2B6369A7BC20}" type="pres">
      <dgm:prSet presAssocID="{6FDA0FD7-86BD-490E-B380-AF818B8999AD}" presName="sibTrans" presStyleLbl="sibTrans2D1" presStyleIdx="4" presStyleCnt="6"/>
      <dgm:spPr/>
    </dgm:pt>
    <dgm:pt modelId="{6ABBC8E1-28CD-4DAE-B6EA-CEF1453684FD}" type="pres">
      <dgm:prSet presAssocID="{6FDA0FD7-86BD-490E-B380-AF818B8999AD}" presName="connectorText" presStyleLbl="sibTrans2D1" presStyleIdx="4" presStyleCnt="6"/>
      <dgm:spPr/>
    </dgm:pt>
    <dgm:pt modelId="{E0FFA176-459D-4F60-8635-5354ABC808EC}" type="pres">
      <dgm:prSet presAssocID="{1D3473E7-BAA8-49B5-9E4A-5DF2024BB3F5}" presName="node" presStyleLbl="node1" presStyleIdx="5" presStyleCnt="7">
        <dgm:presLayoutVars>
          <dgm:bulletEnabled val="1"/>
        </dgm:presLayoutVars>
      </dgm:prSet>
      <dgm:spPr/>
    </dgm:pt>
    <dgm:pt modelId="{6852E06F-EA74-44E2-80FE-4D4E8A6B39F6}" type="pres">
      <dgm:prSet presAssocID="{D39BAA0C-DBC0-484D-A960-93317EB43A4C}" presName="sibTrans" presStyleLbl="sibTrans2D1" presStyleIdx="5" presStyleCnt="6"/>
      <dgm:spPr/>
    </dgm:pt>
    <dgm:pt modelId="{DB616BD6-2CE6-4AF6-BEB1-0BC22103B8A5}" type="pres">
      <dgm:prSet presAssocID="{D39BAA0C-DBC0-484D-A960-93317EB43A4C}" presName="connectorText" presStyleLbl="sibTrans2D1" presStyleIdx="5" presStyleCnt="6"/>
      <dgm:spPr/>
    </dgm:pt>
    <dgm:pt modelId="{DAA838AA-C9F4-428A-A6B6-5AA235020EFB}" type="pres">
      <dgm:prSet presAssocID="{F947E7E2-2363-4CB9-824F-838217AF54EA}" presName="node" presStyleLbl="node1" presStyleIdx="6" presStyleCnt="7">
        <dgm:presLayoutVars>
          <dgm:bulletEnabled val="1"/>
        </dgm:presLayoutVars>
      </dgm:prSet>
      <dgm:spPr/>
    </dgm:pt>
  </dgm:ptLst>
  <dgm:cxnLst>
    <dgm:cxn modelId="{EF423B04-023D-495D-A240-69D3C67B1AA6}" srcId="{38C9AFDB-124F-45F7-83B5-87C54FEAFCC8}" destId="{47E2B5DF-6E1D-46C8-B4D4-6C9A8ADAA80A}" srcOrd="3" destOrd="0" parTransId="{E00F90F1-E4DF-4516-8847-D408AE4A7ADE}" sibTransId="{BD7B9574-C4EE-4317-BB22-349711EDBD46}"/>
    <dgm:cxn modelId="{F9AFCD07-23ED-4CAC-9833-2DFC7261CA3A}" srcId="{38C9AFDB-124F-45F7-83B5-87C54FEAFCC8}" destId="{1D3473E7-BAA8-49B5-9E4A-5DF2024BB3F5}" srcOrd="5" destOrd="0" parTransId="{80D6C434-CDC9-4BB9-BB2A-B4070367B2E8}" sibTransId="{D39BAA0C-DBC0-484D-A960-93317EB43A4C}"/>
    <dgm:cxn modelId="{9E9F2F0E-2DAF-49A8-81A0-B721BA8328A0}" type="presOf" srcId="{6FDA0FD7-86BD-490E-B380-AF818B8999AD}" destId="{6ABBC8E1-28CD-4DAE-B6EA-CEF1453684FD}" srcOrd="1" destOrd="0" presId="urn:microsoft.com/office/officeart/2005/8/layout/process5"/>
    <dgm:cxn modelId="{A938A22D-AFB6-43EC-A3AD-477E0453E5FC}" type="presOf" srcId="{FB669C04-2F9C-40C1-867D-B62BF4A8FF9B}" destId="{9025A21F-DA15-4DA2-8871-86FCBFB57926}" srcOrd="0" destOrd="0" presId="urn:microsoft.com/office/officeart/2005/8/layout/process5"/>
    <dgm:cxn modelId="{D28EEF2E-D051-4989-87AE-586718AE8DE4}" type="presOf" srcId="{819FE783-0C19-470E-8C91-7C6BA549F8DB}" destId="{A0C312DB-0425-4B2E-AB85-EFC728537929}" srcOrd="0" destOrd="0" presId="urn:microsoft.com/office/officeart/2005/8/layout/process5"/>
    <dgm:cxn modelId="{B048E737-5F7F-4410-BC43-CE9BA69DB710}" srcId="{38C9AFDB-124F-45F7-83B5-87C54FEAFCC8}" destId="{C02131A3-1FD9-4746-9632-B62A917E300F}" srcOrd="1" destOrd="0" parTransId="{2BCCC245-5BF9-4B41-9169-2E7D2BFBB18D}" sibTransId="{163A72F3-03DD-45AB-B021-3241709E0C25}"/>
    <dgm:cxn modelId="{022E4338-3ED2-417A-987E-2F36E77EF9B3}" type="presOf" srcId="{6FDA0FD7-86BD-490E-B380-AF818B8999AD}" destId="{54DB4D26-657A-42D2-A18B-2B6369A7BC20}" srcOrd="0" destOrd="0" presId="urn:microsoft.com/office/officeart/2005/8/layout/process5"/>
    <dgm:cxn modelId="{9987B65C-D19F-43E6-B2AE-98C85B07B9DE}" type="presOf" srcId="{38C9AFDB-124F-45F7-83B5-87C54FEAFCC8}" destId="{03534AF2-8BA6-4890-A049-E772F5A03C2F}" srcOrd="0" destOrd="0" presId="urn:microsoft.com/office/officeart/2005/8/layout/process5"/>
    <dgm:cxn modelId="{DEB36C5E-16E2-42CE-A778-A840B798C5E8}" type="presOf" srcId="{D39BAA0C-DBC0-484D-A960-93317EB43A4C}" destId="{6852E06F-EA74-44E2-80FE-4D4E8A6B39F6}" srcOrd="0" destOrd="0" presId="urn:microsoft.com/office/officeart/2005/8/layout/process5"/>
    <dgm:cxn modelId="{73869862-0E70-4CBD-A7CD-1C6ABC22AA54}" type="presOf" srcId="{47E2B5DF-6E1D-46C8-B4D4-6C9A8ADAA80A}" destId="{75F49308-FD82-4455-89A8-5AD86125FAB7}" srcOrd="0" destOrd="0" presId="urn:microsoft.com/office/officeart/2005/8/layout/process5"/>
    <dgm:cxn modelId="{4B732445-BE19-484A-BFA0-DD02CF2DD752}" type="presOf" srcId="{D39BAA0C-DBC0-484D-A960-93317EB43A4C}" destId="{DB616BD6-2CE6-4AF6-BEB1-0BC22103B8A5}" srcOrd="1" destOrd="0" presId="urn:microsoft.com/office/officeart/2005/8/layout/process5"/>
    <dgm:cxn modelId="{D1BFEE4A-1A26-418D-B33B-AED089C9CDF4}" type="presOf" srcId="{BD7B9574-C4EE-4317-BB22-349711EDBD46}" destId="{3B405467-B5F6-4718-B15B-B936FF35D8F7}" srcOrd="1" destOrd="0" presId="urn:microsoft.com/office/officeart/2005/8/layout/process5"/>
    <dgm:cxn modelId="{700ECE4D-8DA4-4B34-A559-EE8A6E19F935}" type="presOf" srcId="{B4F12574-AAEB-48F1-99AB-2A5B29D80FEE}" destId="{A4D667E2-B935-471C-9F03-7C539EA42213}" srcOrd="0" destOrd="0" presId="urn:microsoft.com/office/officeart/2005/8/layout/process5"/>
    <dgm:cxn modelId="{B07AA276-8D7A-4A5A-AD87-53902A38A87E}" type="presOf" srcId="{C02131A3-1FD9-4746-9632-B62A917E300F}" destId="{9654BAD1-9DCC-4941-8B02-9C34C48BBA06}" srcOrd="0" destOrd="0" presId="urn:microsoft.com/office/officeart/2005/8/layout/process5"/>
    <dgm:cxn modelId="{785A2457-F4BD-455A-9315-B254E2346B3A}" srcId="{38C9AFDB-124F-45F7-83B5-87C54FEAFCC8}" destId="{282488CD-E159-49B9-A52D-E7D8DCB5D45F}" srcOrd="0" destOrd="0" parTransId="{361B8B2D-B172-4641-8E73-3508F37E51A0}" sibTransId="{819FE783-0C19-470E-8C91-7C6BA549F8DB}"/>
    <dgm:cxn modelId="{5D4E3E8C-E2A8-4227-9B98-4AC0FA32A15D}" type="presOf" srcId="{163A72F3-03DD-45AB-B021-3241709E0C25}" destId="{7501BA71-D8EF-47A9-BEC5-E126EDA81BF4}" srcOrd="0" destOrd="0" presId="urn:microsoft.com/office/officeart/2005/8/layout/process5"/>
    <dgm:cxn modelId="{77F52493-72AB-4BCF-BABA-664213269023}" srcId="{38C9AFDB-124F-45F7-83B5-87C54FEAFCC8}" destId="{F947E7E2-2363-4CB9-824F-838217AF54EA}" srcOrd="6" destOrd="0" parTransId="{ABF8B3D9-BD3C-4BB9-B55A-5A97C0FCCAAF}" sibTransId="{B2C824D7-1B44-4651-A95D-5CEDD4229516}"/>
    <dgm:cxn modelId="{EA01F599-E53B-4BFA-AED2-FC3F8DD7A1D3}" type="presOf" srcId="{819FE783-0C19-470E-8C91-7C6BA549F8DB}" destId="{F7453231-9AE9-453B-82D3-FBDC9AFAD249}" srcOrd="1" destOrd="0" presId="urn:microsoft.com/office/officeart/2005/8/layout/process5"/>
    <dgm:cxn modelId="{CF37A7B9-BD34-41B1-AC82-5031FF19C11C}" type="presOf" srcId="{F3DC093F-FAA1-4F6E-BD27-59E48B3F112C}" destId="{107988D5-7D2C-41C1-8425-A4DF9248F6E0}" srcOrd="0" destOrd="0" presId="urn:microsoft.com/office/officeart/2005/8/layout/process5"/>
    <dgm:cxn modelId="{9F407AC6-93B8-48D7-A66C-3FB02EC7741E}" type="presOf" srcId="{1D3473E7-BAA8-49B5-9E4A-5DF2024BB3F5}" destId="{E0FFA176-459D-4F60-8635-5354ABC808EC}" srcOrd="0" destOrd="0" presId="urn:microsoft.com/office/officeart/2005/8/layout/process5"/>
    <dgm:cxn modelId="{4702B0CA-AEFE-40DB-8363-779AFC4AB080}" type="presOf" srcId="{F947E7E2-2363-4CB9-824F-838217AF54EA}" destId="{DAA838AA-C9F4-428A-A6B6-5AA235020EFB}" srcOrd="0" destOrd="0" presId="urn:microsoft.com/office/officeart/2005/8/layout/process5"/>
    <dgm:cxn modelId="{A1E6DAD4-E522-43DB-8E3A-505A37F0CF15}" srcId="{38C9AFDB-124F-45F7-83B5-87C54FEAFCC8}" destId="{FB669C04-2F9C-40C1-867D-B62BF4A8FF9B}" srcOrd="2" destOrd="0" parTransId="{19BBCF75-4CC7-4483-B4BB-F76999683632}" sibTransId="{B4F12574-AAEB-48F1-99AB-2A5B29D80FEE}"/>
    <dgm:cxn modelId="{5A2417D6-B934-4917-906F-956E4A741E1C}" srcId="{38C9AFDB-124F-45F7-83B5-87C54FEAFCC8}" destId="{F3DC093F-FAA1-4F6E-BD27-59E48B3F112C}" srcOrd="4" destOrd="0" parTransId="{D14DE9C1-7A0B-4F5F-BD80-D1256FDD71BB}" sibTransId="{6FDA0FD7-86BD-490E-B380-AF818B8999AD}"/>
    <dgm:cxn modelId="{BE39D9EE-64E9-497C-B46C-B1759028A749}" type="presOf" srcId="{B4F12574-AAEB-48F1-99AB-2A5B29D80FEE}" destId="{AAF47D73-F705-4A60-926C-3B3319C5B37B}" srcOrd="1" destOrd="0" presId="urn:microsoft.com/office/officeart/2005/8/layout/process5"/>
    <dgm:cxn modelId="{5C6920F6-21D2-4BA2-B5F4-E3F586DEC19B}" type="presOf" srcId="{282488CD-E159-49B9-A52D-E7D8DCB5D45F}" destId="{8D55D3E7-4EC9-4692-BB7E-2B2B16568C30}" srcOrd="0" destOrd="0" presId="urn:microsoft.com/office/officeart/2005/8/layout/process5"/>
    <dgm:cxn modelId="{47EFABF6-2537-4768-9599-E3DCAB45192A}" type="presOf" srcId="{BD7B9574-C4EE-4317-BB22-349711EDBD46}" destId="{0FEC0C47-153C-4167-82E3-0D9EA45D97E4}" srcOrd="0" destOrd="0" presId="urn:microsoft.com/office/officeart/2005/8/layout/process5"/>
    <dgm:cxn modelId="{CDD614F8-A0C2-4414-BA36-06C4BE484BFA}" type="presOf" srcId="{163A72F3-03DD-45AB-B021-3241709E0C25}" destId="{C54C550C-385D-4D51-9978-4729202CA625}" srcOrd="1" destOrd="0" presId="urn:microsoft.com/office/officeart/2005/8/layout/process5"/>
    <dgm:cxn modelId="{A588B4AD-B418-44FE-9AAB-D84C44EA7F2F}" type="presParOf" srcId="{03534AF2-8BA6-4890-A049-E772F5A03C2F}" destId="{8D55D3E7-4EC9-4692-BB7E-2B2B16568C30}" srcOrd="0" destOrd="0" presId="urn:microsoft.com/office/officeart/2005/8/layout/process5"/>
    <dgm:cxn modelId="{CC938E6D-BF0F-4E06-B04C-285CF0A84967}" type="presParOf" srcId="{03534AF2-8BA6-4890-A049-E772F5A03C2F}" destId="{A0C312DB-0425-4B2E-AB85-EFC728537929}" srcOrd="1" destOrd="0" presId="urn:microsoft.com/office/officeart/2005/8/layout/process5"/>
    <dgm:cxn modelId="{1B38E0AC-0481-4962-B5F8-ADB3D83C5A3F}" type="presParOf" srcId="{A0C312DB-0425-4B2E-AB85-EFC728537929}" destId="{F7453231-9AE9-453B-82D3-FBDC9AFAD249}" srcOrd="0" destOrd="0" presId="urn:microsoft.com/office/officeart/2005/8/layout/process5"/>
    <dgm:cxn modelId="{77551192-ABE4-4714-9D93-10167F34552B}" type="presParOf" srcId="{03534AF2-8BA6-4890-A049-E772F5A03C2F}" destId="{9654BAD1-9DCC-4941-8B02-9C34C48BBA06}" srcOrd="2" destOrd="0" presId="urn:microsoft.com/office/officeart/2005/8/layout/process5"/>
    <dgm:cxn modelId="{0399D8B1-7779-4DE5-BE02-951E3FC36168}" type="presParOf" srcId="{03534AF2-8BA6-4890-A049-E772F5A03C2F}" destId="{7501BA71-D8EF-47A9-BEC5-E126EDA81BF4}" srcOrd="3" destOrd="0" presId="urn:microsoft.com/office/officeart/2005/8/layout/process5"/>
    <dgm:cxn modelId="{D6F1BBB3-5046-4F01-968A-15C332885A5E}" type="presParOf" srcId="{7501BA71-D8EF-47A9-BEC5-E126EDA81BF4}" destId="{C54C550C-385D-4D51-9978-4729202CA625}" srcOrd="0" destOrd="0" presId="urn:microsoft.com/office/officeart/2005/8/layout/process5"/>
    <dgm:cxn modelId="{43334D93-6187-4854-BA32-D53FB1DEC115}" type="presParOf" srcId="{03534AF2-8BA6-4890-A049-E772F5A03C2F}" destId="{9025A21F-DA15-4DA2-8871-86FCBFB57926}" srcOrd="4" destOrd="0" presId="urn:microsoft.com/office/officeart/2005/8/layout/process5"/>
    <dgm:cxn modelId="{B12DAFE8-F728-4275-83FA-6EB5CD1C68AB}" type="presParOf" srcId="{03534AF2-8BA6-4890-A049-E772F5A03C2F}" destId="{A4D667E2-B935-471C-9F03-7C539EA42213}" srcOrd="5" destOrd="0" presId="urn:microsoft.com/office/officeart/2005/8/layout/process5"/>
    <dgm:cxn modelId="{0C5B2BAF-2EE1-45FA-B086-5B6AB7F7A450}" type="presParOf" srcId="{A4D667E2-B935-471C-9F03-7C539EA42213}" destId="{AAF47D73-F705-4A60-926C-3B3319C5B37B}" srcOrd="0" destOrd="0" presId="urn:microsoft.com/office/officeart/2005/8/layout/process5"/>
    <dgm:cxn modelId="{8A6CAE96-60E8-41E1-B8F1-3C87F9262235}" type="presParOf" srcId="{03534AF2-8BA6-4890-A049-E772F5A03C2F}" destId="{75F49308-FD82-4455-89A8-5AD86125FAB7}" srcOrd="6" destOrd="0" presId="urn:microsoft.com/office/officeart/2005/8/layout/process5"/>
    <dgm:cxn modelId="{345A9FF1-838B-4439-A4C6-557CD8345652}" type="presParOf" srcId="{03534AF2-8BA6-4890-A049-E772F5A03C2F}" destId="{0FEC0C47-153C-4167-82E3-0D9EA45D97E4}" srcOrd="7" destOrd="0" presId="urn:microsoft.com/office/officeart/2005/8/layout/process5"/>
    <dgm:cxn modelId="{0ED81D69-E1F4-45BD-A0B5-F0AD62111ECC}" type="presParOf" srcId="{0FEC0C47-153C-4167-82E3-0D9EA45D97E4}" destId="{3B405467-B5F6-4718-B15B-B936FF35D8F7}" srcOrd="0" destOrd="0" presId="urn:microsoft.com/office/officeart/2005/8/layout/process5"/>
    <dgm:cxn modelId="{C4255A59-BF3D-44EE-AB46-29CD3A2B304D}" type="presParOf" srcId="{03534AF2-8BA6-4890-A049-E772F5A03C2F}" destId="{107988D5-7D2C-41C1-8425-A4DF9248F6E0}" srcOrd="8" destOrd="0" presId="urn:microsoft.com/office/officeart/2005/8/layout/process5"/>
    <dgm:cxn modelId="{DA40CF49-E222-4B07-A6BF-ED3EBCDCB158}" type="presParOf" srcId="{03534AF2-8BA6-4890-A049-E772F5A03C2F}" destId="{54DB4D26-657A-42D2-A18B-2B6369A7BC20}" srcOrd="9" destOrd="0" presId="urn:microsoft.com/office/officeart/2005/8/layout/process5"/>
    <dgm:cxn modelId="{A13726C5-2373-44FF-BD59-53B7752BFE6F}" type="presParOf" srcId="{54DB4D26-657A-42D2-A18B-2B6369A7BC20}" destId="{6ABBC8E1-28CD-4DAE-B6EA-CEF1453684FD}" srcOrd="0" destOrd="0" presId="urn:microsoft.com/office/officeart/2005/8/layout/process5"/>
    <dgm:cxn modelId="{ABE24029-BF6E-4C88-AA6E-6CFD5875A408}" type="presParOf" srcId="{03534AF2-8BA6-4890-A049-E772F5A03C2F}" destId="{E0FFA176-459D-4F60-8635-5354ABC808EC}" srcOrd="10" destOrd="0" presId="urn:microsoft.com/office/officeart/2005/8/layout/process5"/>
    <dgm:cxn modelId="{3D45068F-F663-4EEA-9FAF-01CE19F8124A}" type="presParOf" srcId="{03534AF2-8BA6-4890-A049-E772F5A03C2F}" destId="{6852E06F-EA74-44E2-80FE-4D4E8A6B39F6}" srcOrd="11" destOrd="0" presId="urn:microsoft.com/office/officeart/2005/8/layout/process5"/>
    <dgm:cxn modelId="{988D1293-FCCF-4E60-9D61-38EDD6C2AE5D}" type="presParOf" srcId="{6852E06F-EA74-44E2-80FE-4D4E8A6B39F6}" destId="{DB616BD6-2CE6-4AF6-BEB1-0BC22103B8A5}" srcOrd="0" destOrd="0" presId="urn:microsoft.com/office/officeart/2005/8/layout/process5"/>
    <dgm:cxn modelId="{4279BAB9-DCC0-46A7-A0E9-500A1564B8D3}" type="presParOf" srcId="{03534AF2-8BA6-4890-A049-E772F5A03C2F}" destId="{DAA838AA-C9F4-428A-A6B6-5AA235020EFB}" srcOrd="12" destOrd="0" presId="urn:microsoft.com/office/officeart/2005/8/layout/process5"/>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55D3E7-4EC9-4692-BB7E-2B2B16568C30}">
      <dsp:nvSpPr>
        <dsp:cNvPr id="0" name=""/>
        <dsp:cNvSpPr/>
      </dsp:nvSpPr>
      <dsp:spPr>
        <a:xfrm>
          <a:off x="4698" y="129099"/>
          <a:ext cx="2054165" cy="1232499"/>
        </a:xfrm>
        <a:prstGeom prst="roundRect">
          <a:avLst>
            <a:gd name="adj" fmla="val 10000"/>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GB" sz="2000" b="0" i="0" kern="1200" dirty="0">
              <a:latin typeface="Calibri Light" panose="020F0302020204030204" pitchFamily="34" charset="0"/>
              <a:cs typeface="Calibri Light" panose="020F0302020204030204" pitchFamily="34" charset="0"/>
            </a:rPr>
            <a:t>Fetch Data</a:t>
          </a:r>
        </a:p>
      </dsp:txBody>
      <dsp:txXfrm>
        <a:off x="40797" y="165198"/>
        <a:ext cx="1981967" cy="1160301"/>
      </dsp:txXfrm>
    </dsp:sp>
    <dsp:sp modelId="{A0C312DB-0425-4B2E-AB85-EFC728537929}">
      <dsp:nvSpPr>
        <dsp:cNvPr id="0" name=""/>
        <dsp:cNvSpPr/>
      </dsp:nvSpPr>
      <dsp:spPr>
        <a:xfrm>
          <a:off x="2239630" y="490632"/>
          <a:ext cx="435483" cy="509433"/>
        </a:xfrm>
        <a:prstGeom prst="rightArrow">
          <a:avLst>
            <a:gd name="adj1" fmla="val 60000"/>
            <a:gd name="adj2" fmla="val 50000"/>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GB" sz="2000" b="0" i="0" kern="1200">
            <a:solidFill>
              <a:schemeClr val="tx1"/>
            </a:solidFill>
            <a:latin typeface="Calibri Light" panose="020F0302020204030204" pitchFamily="34" charset="0"/>
            <a:cs typeface="Calibri Light" panose="020F0302020204030204" pitchFamily="34" charset="0"/>
          </a:endParaRPr>
        </a:p>
      </dsp:txBody>
      <dsp:txXfrm>
        <a:off x="2239630" y="592519"/>
        <a:ext cx="304838" cy="305659"/>
      </dsp:txXfrm>
    </dsp:sp>
    <dsp:sp modelId="{9654BAD1-9DCC-4941-8B02-9C34C48BBA06}">
      <dsp:nvSpPr>
        <dsp:cNvPr id="0" name=""/>
        <dsp:cNvSpPr/>
      </dsp:nvSpPr>
      <dsp:spPr>
        <a:xfrm>
          <a:off x="2880529" y="129099"/>
          <a:ext cx="2054165" cy="1232499"/>
        </a:xfrm>
        <a:prstGeom prst="roundRect">
          <a:avLst>
            <a:gd name="adj" fmla="val 10000"/>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GB" sz="2000" b="0" i="0" kern="1200" dirty="0">
              <a:latin typeface="Calibri Light" panose="020F0302020204030204" pitchFamily="34" charset="0"/>
              <a:cs typeface="Calibri Light" panose="020F0302020204030204" pitchFamily="34" charset="0"/>
            </a:rPr>
            <a:t>Data  Preprocessing</a:t>
          </a:r>
        </a:p>
      </dsp:txBody>
      <dsp:txXfrm>
        <a:off x="2916628" y="165198"/>
        <a:ext cx="1981967" cy="1160301"/>
      </dsp:txXfrm>
    </dsp:sp>
    <dsp:sp modelId="{7501BA71-D8EF-47A9-BEC5-E126EDA81BF4}">
      <dsp:nvSpPr>
        <dsp:cNvPr id="0" name=""/>
        <dsp:cNvSpPr/>
      </dsp:nvSpPr>
      <dsp:spPr>
        <a:xfrm>
          <a:off x="5115461" y="490632"/>
          <a:ext cx="435483" cy="509433"/>
        </a:xfrm>
        <a:prstGeom prst="rightArrow">
          <a:avLst>
            <a:gd name="adj1" fmla="val 60000"/>
            <a:gd name="adj2" fmla="val 50000"/>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GB" sz="2000" b="0" i="0" kern="1200">
            <a:solidFill>
              <a:schemeClr val="tx1"/>
            </a:solidFill>
            <a:latin typeface="Calibri Light" panose="020F0302020204030204" pitchFamily="34" charset="0"/>
            <a:cs typeface="Calibri Light" panose="020F0302020204030204" pitchFamily="34" charset="0"/>
          </a:endParaRPr>
        </a:p>
      </dsp:txBody>
      <dsp:txXfrm>
        <a:off x="5115461" y="592519"/>
        <a:ext cx="304838" cy="305659"/>
      </dsp:txXfrm>
    </dsp:sp>
    <dsp:sp modelId="{9025A21F-DA15-4DA2-8871-86FCBFB57926}">
      <dsp:nvSpPr>
        <dsp:cNvPr id="0" name=""/>
        <dsp:cNvSpPr/>
      </dsp:nvSpPr>
      <dsp:spPr>
        <a:xfrm>
          <a:off x="5756361" y="129099"/>
          <a:ext cx="2054165" cy="1232499"/>
        </a:xfrm>
        <a:prstGeom prst="roundRect">
          <a:avLst>
            <a:gd name="adj" fmla="val 10000"/>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GB" sz="2000" b="0" i="0" kern="1200" dirty="0">
              <a:latin typeface="Calibri Light" panose="020F0302020204030204" pitchFamily="34" charset="0"/>
              <a:cs typeface="Calibri Light" panose="020F0302020204030204" pitchFamily="34" charset="0"/>
            </a:rPr>
            <a:t>Plot Data</a:t>
          </a:r>
        </a:p>
      </dsp:txBody>
      <dsp:txXfrm>
        <a:off x="5792460" y="165198"/>
        <a:ext cx="1981967" cy="1160301"/>
      </dsp:txXfrm>
    </dsp:sp>
    <dsp:sp modelId="{A4D667E2-B935-471C-9F03-7C539EA42213}">
      <dsp:nvSpPr>
        <dsp:cNvPr id="0" name=""/>
        <dsp:cNvSpPr/>
      </dsp:nvSpPr>
      <dsp:spPr>
        <a:xfrm>
          <a:off x="7991293" y="490632"/>
          <a:ext cx="435483" cy="509433"/>
        </a:xfrm>
        <a:prstGeom prst="rightArrow">
          <a:avLst>
            <a:gd name="adj1" fmla="val 60000"/>
            <a:gd name="adj2" fmla="val 50000"/>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GB" sz="2000" b="0" i="0" kern="1200">
            <a:solidFill>
              <a:schemeClr val="tx1"/>
            </a:solidFill>
            <a:latin typeface="Calibri Light" panose="020F0302020204030204" pitchFamily="34" charset="0"/>
            <a:cs typeface="Calibri Light" panose="020F0302020204030204" pitchFamily="34" charset="0"/>
          </a:endParaRPr>
        </a:p>
      </dsp:txBody>
      <dsp:txXfrm>
        <a:off x="7991293" y="592519"/>
        <a:ext cx="304838" cy="305659"/>
      </dsp:txXfrm>
    </dsp:sp>
    <dsp:sp modelId="{75F49308-FD82-4455-89A8-5AD86125FAB7}">
      <dsp:nvSpPr>
        <dsp:cNvPr id="0" name=""/>
        <dsp:cNvSpPr/>
      </dsp:nvSpPr>
      <dsp:spPr>
        <a:xfrm>
          <a:off x="8632193" y="129099"/>
          <a:ext cx="2054165" cy="1232499"/>
        </a:xfrm>
        <a:prstGeom prst="roundRect">
          <a:avLst>
            <a:gd name="adj" fmla="val 10000"/>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GB" sz="2000" b="0" i="0" kern="1200" dirty="0">
              <a:latin typeface="Calibri Light" panose="020F0302020204030204" pitchFamily="34" charset="0"/>
              <a:cs typeface="Calibri Light" panose="020F0302020204030204" pitchFamily="34" charset="0"/>
            </a:rPr>
            <a:t>Train model ()</a:t>
          </a:r>
        </a:p>
      </dsp:txBody>
      <dsp:txXfrm>
        <a:off x="8668292" y="165198"/>
        <a:ext cx="1981967" cy="1160301"/>
      </dsp:txXfrm>
    </dsp:sp>
    <dsp:sp modelId="{0FEC0C47-153C-4167-82E3-0D9EA45D97E4}">
      <dsp:nvSpPr>
        <dsp:cNvPr id="0" name=""/>
        <dsp:cNvSpPr/>
      </dsp:nvSpPr>
      <dsp:spPr>
        <a:xfrm rot="5400000">
          <a:off x="9441534" y="1505389"/>
          <a:ext cx="435483" cy="509433"/>
        </a:xfrm>
        <a:prstGeom prst="rightArrow">
          <a:avLst>
            <a:gd name="adj1" fmla="val 60000"/>
            <a:gd name="adj2" fmla="val 50000"/>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GB" sz="2000" b="0" i="0" kern="1200">
            <a:solidFill>
              <a:schemeClr val="tx1"/>
            </a:solidFill>
            <a:latin typeface="Calibri Light" panose="020F0302020204030204" pitchFamily="34" charset="0"/>
            <a:cs typeface="Calibri Light" panose="020F0302020204030204" pitchFamily="34" charset="0"/>
          </a:endParaRPr>
        </a:p>
      </dsp:txBody>
      <dsp:txXfrm rot="-5400000">
        <a:off x="9506447" y="1542364"/>
        <a:ext cx="305659" cy="304838"/>
      </dsp:txXfrm>
    </dsp:sp>
    <dsp:sp modelId="{107988D5-7D2C-41C1-8425-A4DF9248F6E0}">
      <dsp:nvSpPr>
        <dsp:cNvPr id="0" name=""/>
        <dsp:cNvSpPr/>
      </dsp:nvSpPr>
      <dsp:spPr>
        <a:xfrm>
          <a:off x="8632193" y="2183264"/>
          <a:ext cx="2054165" cy="1232499"/>
        </a:xfrm>
        <a:prstGeom prst="roundRect">
          <a:avLst>
            <a:gd name="adj" fmla="val 10000"/>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GB" sz="2000" b="0" i="0" kern="1200" dirty="0">
              <a:latin typeface="Calibri Light" panose="020F0302020204030204" pitchFamily="34" charset="0"/>
              <a:cs typeface="Calibri Light" panose="020F0302020204030204" pitchFamily="34" charset="0"/>
            </a:rPr>
            <a:t>Predict Stock Price</a:t>
          </a:r>
        </a:p>
      </dsp:txBody>
      <dsp:txXfrm>
        <a:off x="8668292" y="2219363"/>
        <a:ext cx="1981967" cy="1160301"/>
      </dsp:txXfrm>
    </dsp:sp>
    <dsp:sp modelId="{54DB4D26-657A-42D2-A18B-2B6369A7BC20}">
      <dsp:nvSpPr>
        <dsp:cNvPr id="0" name=""/>
        <dsp:cNvSpPr/>
      </dsp:nvSpPr>
      <dsp:spPr>
        <a:xfrm rot="10800000">
          <a:off x="8015943" y="2544797"/>
          <a:ext cx="435483" cy="509433"/>
        </a:xfrm>
        <a:prstGeom prst="rightArrow">
          <a:avLst>
            <a:gd name="adj1" fmla="val 60000"/>
            <a:gd name="adj2" fmla="val 50000"/>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GB" sz="2000" b="0" i="0" kern="1200">
            <a:solidFill>
              <a:schemeClr val="tx1"/>
            </a:solidFill>
            <a:latin typeface="Calibri Light" panose="020F0302020204030204" pitchFamily="34" charset="0"/>
            <a:cs typeface="Calibri Light" panose="020F0302020204030204" pitchFamily="34" charset="0"/>
          </a:endParaRPr>
        </a:p>
      </dsp:txBody>
      <dsp:txXfrm rot="10800000">
        <a:off x="8146588" y="2646684"/>
        <a:ext cx="304838" cy="305659"/>
      </dsp:txXfrm>
    </dsp:sp>
    <dsp:sp modelId="{E0FFA176-459D-4F60-8635-5354ABC808EC}">
      <dsp:nvSpPr>
        <dsp:cNvPr id="0" name=""/>
        <dsp:cNvSpPr/>
      </dsp:nvSpPr>
      <dsp:spPr>
        <a:xfrm>
          <a:off x="5756361" y="2183264"/>
          <a:ext cx="2054165" cy="1232499"/>
        </a:xfrm>
        <a:prstGeom prst="roundRect">
          <a:avLst>
            <a:gd name="adj" fmla="val 10000"/>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GB" sz="2000" b="0" i="0" kern="1200" dirty="0">
              <a:latin typeface="Calibri Light" panose="020F0302020204030204" pitchFamily="34" charset="0"/>
              <a:cs typeface="Calibri Light" panose="020F0302020204030204" pitchFamily="34" charset="0"/>
            </a:rPr>
            <a:t>Plot Predicted Vs Actual </a:t>
          </a:r>
        </a:p>
      </dsp:txBody>
      <dsp:txXfrm>
        <a:off x="5792460" y="2219363"/>
        <a:ext cx="1981967" cy="1160301"/>
      </dsp:txXfrm>
    </dsp:sp>
    <dsp:sp modelId="{6852E06F-EA74-44E2-80FE-4D4E8A6B39F6}">
      <dsp:nvSpPr>
        <dsp:cNvPr id="0" name=""/>
        <dsp:cNvSpPr/>
      </dsp:nvSpPr>
      <dsp:spPr>
        <a:xfrm rot="10800000">
          <a:off x="5140111" y="2544797"/>
          <a:ext cx="435483" cy="509433"/>
        </a:xfrm>
        <a:prstGeom prst="rightArrow">
          <a:avLst>
            <a:gd name="adj1" fmla="val 60000"/>
            <a:gd name="adj2" fmla="val 50000"/>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GB" sz="2000" b="0" i="0" kern="1200">
            <a:solidFill>
              <a:schemeClr val="tx1"/>
            </a:solidFill>
            <a:latin typeface="Calibri Light" panose="020F0302020204030204" pitchFamily="34" charset="0"/>
            <a:cs typeface="Calibri Light" panose="020F0302020204030204" pitchFamily="34" charset="0"/>
          </a:endParaRPr>
        </a:p>
      </dsp:txBody>
      <dsp:txXfrm rot="10800000">
        <a:off x="5270756" y="2646684"/>
        <a:ext cx="304838" cy="305659"/>
      </dsp:txXfrm>
    </dsp:sp>
    <dsp:sp modelId="{DAA838AA-C9F4-428A-A6B6-5AA235020EFB}">
      <dsp:nvSpPr>
        <dsp:cNvPr id="0" name=""/>
        <dsp:cNvSpPr/>
      </dsp:nvSpPr>
      <dsp:spPr>
        <a:xfrm>
          <a:off x="2880529" y="2183264"/>
          <a:ext cx="2054165" cy="1232499"/>
        </a:xfrm>
        <a:prstGeom prst="roundRect">
          <a:avLst>
            <a:gd name="adj" fmla="val 10000"/>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GB" sz="2000" b="0" i="0" kern="1200" dirty="0">
              <a:latin typeface="Calibri Light" panose="020F0302020204030204" pitchFamily="34" charset="0"/>
              <a:cs typeface="Calibri Light" panose="020F0302020204030204" pitchFamily="34" charset="0"/>
            </a:rPr>
            <a:t>Save Model</a:t>
          </a:r>
        </a:p>
      </dsp:txBody>
      <dsp:txXfrm>
        <a:off x="2916628" y="2219363"/>
        <a:ext cx="1981967" cy="1160301"/>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5" name="PlaceHolder 1"/>
          <p:cNvSpPr>
            <a:spLocks noGrp="1"/>
          </p:cNvSpPr>
          <p:nvPr>
            <p:ph type="body"/>
          </p:nvPr>
        </p:nvSpPr>
        <p:spPr>
          <a:xfrm>
            <a:off x="756000" y="5078520"/>
            <a:ext cx="6047640" cy="4811040"/>
          </a:xfrm>
          <a:prstGeom prst="rect">
            <a:avLst/>
          </a:prstGeom>
        </p:spPr>
        <p:txBody>
          <a:bodyPr lIns="0" tIns="0" rIns="0" bIns="0"/>
          <a:lstStyle/>
          <a:p>
            <a:r>
              <a:rPr lang="en-IN" sz="2000" b="0" strike="noStrike" spc="-1">
                <a:solidFill>
                  <a:srgbClr val="000000"/>
                </a:solidFill>
                <a:uFill>
                  <a:solidFill>
                    <a:srgbClr val="FFFFFF"/>
                  </a:solidFill>
                </a:uFill>
                <a:latin typeface="Arial" panose="020B0604020202020204"/>
              </a:rPr>
              <a:t>Click to edit the notes format</a:t>
            </a:r>
          </a:p>
        </p:txBody>
      </p:sp>
      <p:sp>
        <p:nvSpPr>
          <p:cNvPr id="76" name="PlaceHolder 2"/>
          <p:cNvSpPr>
            <a:spLocks noGrp="1"/>
          </p:cNvSpPr>
          <p:nvPr>
            <p:ph type="hdr"/>
          </p:nvPr>
        </p:nvSpPr>
        <p:spPr>
          <a:xfrm>
            <a:off x="0" y="0"/>
            <a:ext cx="3280680" cy="534240"/>
          </a:xfrm>
          <a:prstGeom prst="rect">
            <a:avLst/>
          </a:prstGeom>
        </p:spPr>
        <p:txBody>
          <a:bodyPr lIns="0" tIns="0" rIns="0" bIns="0"/>
          <a:lstStyle/>
          <a:p>
            <a:r>
              <a:rPr lang="en-IN" sz="1400" b="0" strike="noStrike" spc="-1">
                <a:solidFill>
                  <a:srgbClr val="000000"/>
                </a:solidFill>
                <a:uFill>
                  <a:solidFill>
                    <a:srgbClr val="FFFFFF"/>
                  </a:solidFill>
                </a:uFill>
                <a:latin typeface="Times New Roman" panose="02020603050405020304"/>
              </a:rPr>
              <a:t> </a:t>
            </a:r>
          </a:p>
        </p:txBody>
      </p:sp>
      <p:sp>
        <p:nvSpPr>
          <p:cNvPr id="77" name="PlaceHolder 3"/>
          <p:cNvSpPr>
            <a:spLocks noGrp="1"/>
          </p:cNvSpPr>
          <p:nvPr>
            <p:ph type="dt"/>
          </p:nvPr>
        </p:nvSpPr>
        <p:spPr>
          <a:xfrm>
            <a:off x="4278960" y="0"/>
            <a:ext cx="3280680" cy="534240"/>
          </a:xfrm>
          <a:prstGeom prst="rect">
            <a:avLst/>
          </a:prstGeom>
        </p:spPr>
        <p:txBody>
          <a:bodyPr lIns="0" tIns="0" rIns="0" bIns="0"/>
          <a:lstStyle/>
          <a:p>
            <a:pPr algn="r"/>
            <a:r>
              <a:rPr lang="en-IN" sz="1400" b="0" strike="noStrike" spc="-1">
                <a:solidFill>
                  <a:srgbClr val="000000"/>
                </a:solidFill>
                <a:uFill>
                  <a:solidFill>
                    <a:srgbClr val="FFFFFF"/>
                  </a:solidFill>
                </a:uFill>
                <a:latin typeface="Times New Roman" panose="02020603050405020304"/>
              </a:rPr>
              <a:t> </a:t>
            </a:r>
          </a:p>
        </p:txBody>
      </p:sp>
      <p:sp>
        <p:nvSpPr>
          <p:cNvPr id="78" name="PlaceHolder 4"/>
          <p:cNvSpPr>
            <a:spLocks noGrp="1"/>
          </p:cNvSpPr>
          <p:nvPr>
            <p:ph type="ftr"/>
          </p:nvPr>
        </p:nvSpPr>
        <p:spPr>
          <a:xfrm>
            <a:off x="0" y="10157400"/>
            <a:ext cx="3280680" cy="534240"/>
          </a:xfrm>
          <a:prstGeom prst="rect">
            <a:avLst/>
          </a:prstGeom>
        </p:spPr>
        <p:txBody>
          <a:bodyPr lIns="0" tIns="0" rIns="0" bIns="0" anchor="b"/>
          <a:lstStyle/>
          <a:p>
            <a:r>
              <a:rPr lang="en-IN" sz="1400" b="0" strike="noStrike" spc="-1">
                <a:solidFill>
                  <a:srgbClr val="000000"/>
                </a:solidFill>
                <a:uFill>
                  <a:solidFill>
                    <a:srgbClr val="FFFFFF"/>
                  </a:solidFill>
                </a:uFill>
                <a:latin typeface="Times New Roman" panose="02020603050405020304"/>
              </a:rPr>
              <a:t> </a:t>
            </a:r>
          </a:p>
        </p:txBody>
      </p:sp>
      <p:sp>
        <p:nvSpPr>
          <p:cNvPr id="79" name="PlaceHolder 5"/>
          <p:cNvSpPr>
            <a:spLocks noGrp="1"/>
          </p:cNvSpPr>
          <p:nvPr>
            <p:ph type="sldNum"/>
          </p:nvPr>
        </p:nvSpPr>
        <p:spPr>
          <a:xfrm>
            <a:off x="4278960" y="10157400"/>
            <a:ext cx="3280680" cy="534240"/>
          </a:xfrm>
          <a:prstGeom prst="rect">
            <a:avLst/>
          </a:prstGeom>
        </p:spPr>
        <p:txBody>
          <a:bodyPr lIns="0" tIns="0" rIns="0" bIns="0" anchor="b"/>
          <a:lstStyle/>
          <a:p>
            <a:pPr algn="r"/>
            <a:fld id="{04743879-5C87-4208-8135-8E67083B45F6}" type="slidenum">
              <a:rPr lang="en-IN" sz="1400" b="0" strike="noStrike" spc="-1">
                <a:solidFill>
                  <a:srgbClr val="000000"/>
                </a:solidFill>
                <a:uFill>
                  <a:solidFill>
                    <a:srgbClr val="FFFFFF"/>
                  </a:solidFill>
                </a:uFill>
                <a:latin typeface="Times New Roman" panose="02020603050405020304"/>
              </a:rPr>
              <a:t>‹#›</a:t>
            </a:fld>
            <a:endParaRPr lang="en-IN" sz="1400" b="0" strike="noStrike" spc="-1">
              <a:solidFill>
                <a:srgbClr val="000000"/>
              </a:solidFill>
              <a:uFill>
                <a:solidFill>
                  <a:srgbClr val="FFFFFF"/>
                </a:solidFill>
              </a:uFill>
              <a:latin typeface="Times New Roman" panose="02020603050405020304"/>
            </a:endParaRPr>
          </a:p>
        </p:txBody>
      </p:sp>
    </p:spTree>
    <p:extLst>
      <p:ext uri="{BB962C8B-B14F-4D97-AF65-F5344CB8AC3E}">
        <p14:creationId xmlns:p14="http://schemas.microsoft.com/office/powerpoint/2010/main" val="3456991413"/>
      </p:ext>
    </p:extLst>
  </p:cSld>
  <p:clrMap bg1="lt1" tx1="dk1" bg2="lt2" tx2="dk2" accent1="accent1" accent2="accent2" accent3="accent3" accent4="accent4" accent5="accent5" accent6="accent6" hlink="hlink" folHlink="folHlink"/>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PlaceHolder 1"/>
          <p:cNvSpPr>
            <a:spLocks noGrp="1"/>
          </p:cNvSpPr>
          <p:nvPr>
            <p:ph type="body"/>
          </p:nvPr>
        </p:nvSpPr>
        <p:spPr>
          <a:xfrm>
            <a:off x="685800" y="4400640"/>
            <a:ext cx="5485320" cy="3599280"/>
          </a:xfrm>
          <a:prstGeom prst="rect">
            <a:avLst/>
          </a:prstGeom>
        </p:spPr>
        <p:txBody>
          <a:bodyPr lIns="0" tIns="0" rIns="0" bIns="0"/>
          <a:lstStyle/>
          <a:p>
            <a:endParaRPr lang="en-IN" sz="2000" b="0" strike="noStrike" spc="-1">
              <a:solidFill>
                <a:srgbClr val="000000"/>
              </a:solidFill>
              <a:uFill>
                <a:solidFill>
                  <a:srgbClr val="FFFFFF"/>
                </a:solidFill>
              </a:uFill>
              <a:latin typeface="Arial" panose="020B0604020202020204"/>
            </a:endParaRPr>
          </a:p>
          <a:p>
            <a:endParaRPr lang="en-IN" sz="2000" b="0" strike="noStrike" spc="-1">
              <a:solidFill>
                <a:srgbClr val="000000"/>
              </a:solidFill>
              <a:uFill>
                <a:solidFill>
                  <a:srgbClr val="FFFFFF"/>
                </a:solidFill>
              </a:uFill>
              <a:latin typeface="Arial" panose="020B0604020202020204"/>
            </a:endParaRPr>
          </a:p>
        </p:txBody>
      </p:sp>
    </p:spTree>
    <p:extLst>
      <p:ext uri="{BB962C8B-B14F-4D97-AF65-F5344CB8AC3E}">
        <p14:creationId xmlns:p14="http://schemas.microsoft.com/office/powerpoint/2010/main" val="35876385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26" name="PlaceHolder 2"/>
          <p:cNvSpPr>
            <a:spLocks noGrp="1"/>
          </p:cNvSpPr>
          <p:nvPr>
            <p:ph type="body"/>
          </p:nvPr>
        </p:nvSpPr>
        <p:spPr>
          <a:xfrm>
            <a:off x="609480" y="1604520"/>
            <a:ext cx="1097244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27" name="PlaceHolder 3"/>
          <p:cNvSpPr>
            <a:spLocks noGrp="1"/>
          </p:cNvSpPr>
          <p:nvPr>
            <p:ph type="body"/>
          </p:nvPr>
        </p:nvSpPr>
        <p:spPr>
          <a:xfrm>
            <a:off x="609480" y="3682080"/>
            <a:ext cx="1097244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29" name="PlaceHolder 2"/>
          <p:cNvSpPr>
            <a:spLocks noGrp="1"/>
          </p:cNvSpPr>
          <p:nvPr>
            <p:ph type="body"/>
          </p:nvPr>
        </p:nvSpPr>
        <p:spPr>
          <a:xfrm>
            <a:off x="60948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30" name="PlaceHolder 3"/>
          <p:cNvSpPr>
            <a:spLocks noGrp="1"/>
          </p:cNvSpPr>
          <p:nvPr>
            <p:ph type="body"/>
          </p:nvPr>
        </p:nvSpPr>
        <p:spPr>
          <a:xfrm>
            <a:off x="623196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31" name="PlaceHolder 4"/>
          <p:cNvSpPr>
            <a:spLocks noGrp="1"/>
          </p:cNvSpPr>
          <p:nvPr>
            <p:ph type="body"/>
          </p:nvPr>
        </p:nvSpPr>
        <p:spPr>
          <a:xfrm>
            <a:off x="623196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32" name="PlaceHolder 5"/>
          <p:cNvSpPr>
            <a:spLocks noGrp="1"/>
          </p:cNvSpPr>
          <p:nvPr>
            <p:ph type="body"/>
          </p:nvPr>
        </p:nvSpPr>
        <p:spPr>
          <a:xfrm>
            <a:off x="60948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34" name="PlaceHolder 2"/>
          <p:cNvSpPr>
            <a:spLocks noGrp="1"/>
          </p:cNvSpPr>
          <p:nvPr>
            <p:ph type="body"/>
          </p:nvPr>
        </p:nvSpPr>
        <p:spPr>
          <a:xfrm>
            <a:off x="609480" y="1604520"/>
            <a:ext cx="1097244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35" name="PlaceHolder 3"/>
          <p:cNvSpPr>
            <a:spLocks noGrp="1"/>
          </p:cNvSpPr>
          <p:nvPr>
            <p:ph type="body"/>
          </p:nvPr>
        </p:nvSpPr>
        <p:spPr>
          <a:xfrm>
            <a:off x="609480" y="1604520"/>
            <a:ext cx="1097244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pic>
        <p:nvPicPr>
          <p:cNvPr id="36" name="Picture 35"/>
          <p:cNvPicPr/>
          <p:nvPr/>
        </p:nvPicPr>
        <p:blipFill>
          <a:blip r:embed="rId2"/>
          <a:stretch>
            <a:fillRect/>
          </a:stretch>
        </p:blipFill>
        <p:spPr>
          <a:xfrm>
            <a:off x="3602880" y="1604520"/>
            <a:ext cx="4984920" cy="3977280"/>
          </a:xfrm>
          <a:prstGeom prst="rect">
            <a:avLst/>
          </a:prstGeom>
          <a:ln>
            <a:noFill/>
          </a:ln>
        </p:spPr>
      </p:pic>
      <p:pic>
        <p:nvPicPr>
          <p:cNvPr id="37" name="Picture 36"/>
          <p:cNvPicPr/>
          <p:nvPr/>
        </p:nvPicPr>
        <p:blipFill>
          <a:blip r:embed="rId2"/>
          <a:stretch>
            <a:fillRect/>
          </a:stretch>
        </p:blipFill>
        <p:spPr>
          <a:xfrm>
            <a:off x="3602880" y="1604520"/>
            <a:ext cx="4984920" cy="397728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42"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44" name="PlaceHolder 2"/>
          <p:cNvSpPr>
            <a:spLocks noGrp="1"/>
          </p:cNvSpPr>
          <p:nvPr>
            <p:ph type="body"/>
          </p:nvPr>
        </p:nvSpPr>
        <p:spPr>
          <a:xfrm>
            <a:off x="609480" y="1604520"/>
            <a:ext cx="1097244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46" name="PlaceHolder 2"/>
          <p:cNvSpPr>
            <a:spLocks noGrp="1"/>
          </p:cNvSpPr>
          <p:nvPr>
            <p:ph type="body"/>
          </p:nvPr>
        </p:nvSpPr>
        <p:spPr>
          <a:xfrm>
            <a:off x="60948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47" name="PlaceHolder 3"/>
          <p:cNvSpPr>
            <a:spLocks noGrp="1"/>
          </p:cNvSpPr>
          <p:nvPr>
            <p:ph type="body"/>
          </p:nvPr>
        </p:nvSpPr>
        <p:spPr>
          <a:xfrm>
            <a:off x="623196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9"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51" name="PlaceHolder 2"/>
          <p:cNvSpPr>
            <a:spLocks noGrp="1"/>
          </p:cNvSpPr>
          <p:nvPr>
            <p:ph type="body"/>
          </p:nvPr>
        </p:nvSpPr>
        <p:spPr>
          <a:xfrm>
            <a:off x="60948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52" name="PlaceHolder 3"/>
          <p:cNvSpPr>
            <a:spLocks noGrp="1"/>
          </p:cNvSpPr>
          <p:nvPr>
            <p:ph type="body"/>
          </p:nvPr>
        </p:nvSpPr>
        <p:spPr>
          <a:xfrm>
            <a:off x="60948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53" name="PlaceHolder 4"/>
          <p:cNvSpPr>
            <a:spLocks noGrp="1"/>
          </p:cNvSpPr>
          <p:nvPr>
            <p:ph type="body"/>
          </p:nvPr>
        </p:nvSpPr>
        <p:spPr>
          <a:xfrm>
            <a:off x="623196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5"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55" name="PlaceHolder 2"/>
          <p:cNvSpPr>
            <a:spLocks noGrp="1"/>
          </p:cNvSpPr>
          <p:nvPr>
            <p:ph type="body"/>
          </p:nvPr>
        </p:nvSpPr>
        <p:spPr>
          <a:xfrm>
            <a:off x="60948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56" name="PlaceHolder 3"/>
          <p:cNvSpPr>
            <a:spLocks noGrp="1"/>
          </p:cNvSpPr>
          <p:nvPr>
            <p:ph type="body"/>
          </p:nvPr>
        </p:nvSpPr>
        <p:spPr>
          <a:xfrm>
            <a:off x="623196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57" name="PlaceHolder 4"/>
          <p:cNvSpPr>
            <a:spLocks noGrp="1"/>
          </p:cNvSpPr>
          <p:nvPr>
            <p:ph type="body"/>
          </p:nvPr>
        </p:nvSpPr>
        <p:spPr>
          <a:xfrm>
            <a:off x="623196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59" name="PlaceHolder 2"/>
          <p:cNvSpPr>
            <a:spLocks noGrp="1"/>
          </p:cNvSpPr>
          <p:nvPr>
            <p:ph type="body"/>
          </p:nvPr>
        </p:nvSpPr>
        <p:spPr>
          <a:xfrm>
            <a:off x="60948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60" name="PlaceHolder 3"/>
          <p:cNvSpPr>
            <a:spLocks noGrp="1"/>
          </p:cNvSpPr>
          <p:nvPr>
            <p:ph type="body"/>
          </p:nvPr>
        </p:nvSpPr>
        <p:spPr>
          <a:xfrm>
            <a:off x="623196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61" name="PlaceHolder 4"/>
          <p:cNvSpPr>
            <a:spLocks noGrp="1"/>
          </p:cNvSpPr>
          <p:nvPr>
            <p:ph type="body"/>
          </p:nvPr>
        </p:nvSpPr>
        <p:spPr>
          <a:xfrm>
            <a:off x="609480" y="3682080"/>
            <a:ext cx="1097244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63" name="PlaceHolder 2"/>
          <p:cNvSpPr>
            <a:spLocks noGrp="1"/>
          </p:cNvSpPr>
          <p:nvPr>
            <p:ph type="body"/>
          </p:nvPr>
        </p:nvSpPr>
        <p:spPr>
          <a:xfrm>
            <a:off x="609480" y="1604520"/>
            <a:ext cx="1097244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64" name="PlaceHolder 3"/>
          <p:cNvSpPr>
            <a:spLocks noGrp="1"/>
          </p:cNvSpPr>
          <p:nvPr>
            <p:ph type="body"/>
          </p:nvPr>
        </p:nvSpPr>
        <p:spPr>
          <a:xfrm>
            <a:off x="609480" y="3682080"/>
            <a:ext cx="1097244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66" name="PlaceHolder 2"/>
          <p:cNvSpPr>
            <a:spLocks noGrp="1"/>
          </p:cNvSpPr>
          <p:nvPr>
            <p:ph type="body"/>
          </p:nvPr>
        </p:nvSpPr>
        <p:spPr>
          <a:xfrm>
            <a:off x="60948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67" name="PlaceHolder 3"/>
          <p:cNvSpPr>
            <a:spLocks noGrp="1"/>
          </p:cNvSpPr>
          <p:nvPr>
            <p:ph type="body"/>
          </p:nvPr>
        </p:nvSpPr>
        <p:spPr>
          <a:xfrm>
            <a:off x="623196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68" name="PlaceHolder 4"/>
          <p:cNvSpPr>
            <a:spLocks noGrp="1"/>
          </p:cNvSpPr>
          <p:nvPr>
            <p:ph type="body"/>
          </p:nvPr>
        </p:nvSpPr>
        <p:spPr>
          <a:xfrm>
            <a:off x="623196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69" name="PlaceHolder 5"/>
          <p:cNvSpPr>
            <a:spLocks noGrp="1"/>
          </p:cNvSpPr>
          <p:nvPr>
            <p:ph type="body"/>
          </p:nvPr>
        </p:nvSpPr>
        <p:spPr>
          <a:xfrm>
            <a:off x="60948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71" name="PlaceHolder 2"/>
          <p:cNvSpPr>
            <a:spLocks noGrp="1"/>
          </p:cNvSpPr>
          <p:nvPr>
            <p:ph type="body"/>
          </p:nvPr>
        </p:nvSpPr>
        <p:spPr>
          <a:xfrm>
            <a:off x="609480" y="1604520"/>
            <a:ext cx="1097244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72" name="PlaceHolder 3"/>
          <p:cNvSpPr>
            <a:spLocks noGrp="1"/>
          </p:cNvSpPr>
          <p:nvPr>
            <p:ph type="body"/>
          </p:nvPr>
        </p:nvSpPr>
        <p:spPr>
          <a:xfrm>
            <a:off x="609480" y="1604520"/>
            <a:ext cx="1097244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pic>
        <p:nvPicPr>
          <p:cNvPr id="73" name="Picture 72"/>
          <p:cNvPicPr/>
          <p:nvPr/>
        </p:nvPicPr>
        <p:blipFill>
          <a:blip r:embed="rId2"/>
          <a:stretch>
            <a:fillRect/>
          </a:stretch>
        </p:blipFill>
        <p:spPr>
          <a:xfrm>
            <a:off x="3602880" y="1604520"/>
            <a:ext cx="4984920" cy="3977280"/>
          </a:xfrm>
          <a:prstGeom prst="rect">
            <a:avLst/>
          </a:prstGeom>
          <a:ln>
            <a:noFill/>
          </a:ln>
        </p:spPr>
      </p:pic>
      <p:pic>
        <p:nvPicPr>
          <p:cNvPr id="74" name="Picture 73"/>
          <p:cNvPicPr/>
          <p:nvPr/>
        </p:nvPicPr>
        <p:blipFill>
          <a:blip r:embed="rId2"/>
          <a:stretch>
            <a:fillRect/>
          </a:stretch>
        </p:blipFill>
        <p:spPr>
          <a:xfrm>
            <a:off x="3602880" y="1604520"/>
            <a:ext cx="4984920" cy="3977280"/>
          </a:xfrm>
          <a:prstGeom prst="rect">
            <a:avLst/>
          </a:prstGeom>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7" name="PlaceHolder 2"/>
          <p:cNvSpPr>
            <a:spLocks noGrp="1"/>
          </p:cNvSpPr>
          <p:nvPr>
            <p:ph type="body"/>
          </p:nvPr>
        </p:nvSpPr>
        <p:spPr>
          <a:xfrm>
            <a:off x="609480" y="1604520"/>
            <a:ext cx="1097244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9" name="PlaceHolder 2"/>
          <p:cNvSpPr>
            <a:spLocks noGrp="1"/>
          </p:cNvSpPr>
          <p:nvPr>
            <p:ph type="body"/>
          </p:nvPr>
        </p:nvSpPr>
        <p:spPr>
          <a:xfrm>
            <a:off x="60948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10" name="PlaceHolder 3"/>
          <p:cNvSpPr>
            <a:spLocks noGrp="1"/>
          </p:cNvSpPr>
          <p:nvPr>
            <p:ph type="body"/>
          </p:nvPr>
        </p:nvSpPr>
        <p:spPr>
          <a:xfrm>
            <a:off x="623196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14" name="PlaceHolder 2"/>
          <p:cNvSpPr>
            <a:spLocks noGrp="1"/>
          </p:cNvSpPr>
          <p:nvPr>
            <p:ph type="body"/>
          </p:nvPr>
        </p:nvSpPr>
        <p:spPr>
          <a:xfrm>
            <a:off x="60948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15" name="PlaceHolder 3"/>
          <p:cNvSpPr>
            <a:spLocks noGrp="1"/>
          </p:cNvSpPr>
          <p:nvPr>
            <p:ph type="body"/>
          </p:nvPr>
        </p:nvSpPr>
        <p:spPr>
          <a:xfrm>
            <a:off x="60948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16" name="PlaceHolder 4"/>
          <p:cNvSpPr>
            <a:spLocks noGrp="1"/>
          </p:cNvSpPr>
          <p:nvPr>
            <p:ph type="body"/>
          </p:nvPr>
        </p:nvSpPr>
        <p:spPr>
          <a:xfrm>
            <a:off x="623196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18" name="PlaceHolder 2"/>
          <p:cNvSpPr>
            <a:spLocks noGrp="1"/>
          </p:cNvSpPr>
          <p:nvPr>
            <p:ph type="body"/>
          </p:nvPr>
        </p:nvSpPr>
        <p:spPr>
          <a:xfrm>
            <a:off x="60948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19" name="PlaceHolder 3"/>
          <p:cNvSpPr>
            <a:spLocks noGrp="1"/>
          </p:cNvSpPr>
          <p:nvPr>
            <p:ph type="body"/>
          </p:nvPr>
        </p:nvSpPr>
        <p:spPr>
          <a:xfrm>
            <a:off x="623196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20" name="PlaceHolder 4"/>
          <p:cNvSpPr>
            <a:spLocks noGrp="1"/>
          </p:cNvSpPr>
          <p:nvPr>
            <p:ph type="body"/>
          </p:nvPr>
        </p:nvSpPr>
        <p:spPr>
          <a:xfrm>
            <a:off x="623196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22" name="PlaceHolder 2"/>
          <p:cNvSpPr>
            <a:spLocks noGrp="1"/>
          </p:cNvSpPr>
          <p:nvPr>
            <p:ph type="body"/>
          </p:nvPr>
        </p:nvSpPr>
        <p:spPr>
          <a:xfrm>
            <a:off x="60948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23" name="PlaceHolder 3"/>
          <p:cNvSpPr>
            <a:spLocks noGrp="1"/>
          </p:cNvSpPr>
          <p:nvPr>
            <p:ph type="body"/>
          </p:nvPr>
        </p:nvSpPr>
        <p:spPr>
          <a:xfrm>
            <a:off x="623196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24" name="PlaceHolder 4"/>
          <p:cNvSpPr>
            <a:spLocks noGrp="1"/>
          </p:cNvSpPr>
          <p:nvPr>
            <p:ph type="body"/>
          </p:nvPr>
        </p:nvSpPr>
        <p:spPr>
          <a:xfrm>
            <a:off x="609480" y="3682080"/>
            <a:ext cx="1097244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5" name="Picture 9"/>
          <p:cNvPicPr/>
          <p:nvPr/>
        </p:nvPicPr>
        <p:blipFill>
          <a:blip r:embed="rId14"/>
          <a:stretch>
            <a:fillRect/>
          </a:stretch>
        </p:blipFill>
        <p:spPr>
          <a:xfrm>
            <a:off x="0" y="0"/>
            <a:ext cx="12207960" cy="6856920"/>
          </a:xfrm>
          <a:prstGeom prst="rect">
            <a:avLst/>
          </a:prstGeom>
          <a:ln w="9360">
            <a:noFill/>
          </a:ln>
        </p:spPr>
      </p:pic>
      <p:pic>
        <p:nvPicPr>
          <p:cNvPr id="2" name="Picture 2"/>
          <p:cNvPicPr/>
          <p:nvPr/>
        </p:nvPicPr>
        <p:blipFill>
          <a:blip r:embed="rId15"/>
          <a:stretch>
            <a:fillRect/>
          </a:stretch>
        </p:blipFill>
        <p:spPr>
          <a:xfrm>
            <a:off x="0" y="0"/>
            <a:ext cx="12207960" cy="6856920"/>
          </a:xfrm>
          <a:prstGeom prst="rect">
            <a:avLst/>
          </a:prstGeom>
          <a:ln w="9360">
            <a:noFill/>
          </a:ln>
        </p:spPr>
      </p:pic>
      <p:sp>
        <p:nvSpPr>
          <p:cNvPr id="3" name="PlaceHolder 1"/>
          <p:cNvSpPr>
            <a:spLocks noGrp="1"/>
          </p:cNvSpPr>
          <p:nvPr>
            <p:ph type="title"/>
          </p:nvPr>
        </p:nvSpPr>
        <p:spPr>
          <a:xfrm>
            <a:off x="609480" y="273600"/>
            <a:ext cx="10972080" cy="114444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4" name="PlaceHolder 2"/>
          <p:cNvSpPr>
            <a:spLocks noGrp="1"/>
          </p:cNvSpPr>
          <p:nvPr>
            <p:ph type="body"/>
          </p:nvPr>
        </p:nvSpPr>
        <p:spPr>
          <a:xfrm>
            <a:off x="609480" y="1604520"/>
            <a:ext cx="10972080" cy="3976920"/>
          </a:xfrm>
          <a:prstGeom prst="rect">
            <a:avLst/>
          </a:prstGeom>
        </p:spPr>
        <p:txBody>
          <a:bodyPr lIns="0" tIns="0" rIns="0" bIns="0"/>
          <a:lstStyle/>
          <a:p>
            <a:pPr marL="431800" indent="-323850">
              <a:buClr>
                <a:srgbClr val="000000"/>
              </a:buClr>
              <a:buSzPct val="45000"/>
              <a:buFont typeface="Wingdings" panose="05000000000000000000" pitchFamily="2" charset="2"/>
              <a:buChar char=""/>
            </a:pPr>
            <a:r>
              <a:rPr lang="en-IN" sz="1800" b="0" strike="noStrike" spc="-1">
                <a:solidFill>
                  <a:srgbClr val="000000"/>
                </a:solidFill>
                <a:uFill>
                  <a:solidFill>
                    <a:srgbClr val="FFFFFF"/>
                  </a:solidFill>
                </a:uFill>
                <a:latin typeface="Arial" panose="020B0604020202020204"/>
              </a:rPr>
              <a:t>Click to edit the outline text format</a:t>
            </a:r>
          </a:p>
          <a:p>
            <a:pPr marL="864235" lvl="1" indent="-323850">
              <a:buClr>
                <a:srgbClr val="000000"/>
              </a:buClr>
              <a:buSzPct val="75000"/>
              <a:buFont typeface="Symbol" panose="05050102010706020507" charset="2"/>
              <a:buChar char=""/>
            </a:pPr>
            <a:r>
              <a:rPr lang="en-IN" sz="1800" b="0" strike="noStrike" spc="-1">
                <a:solidFill>
                  <a:srgbClr val="000000"/>
                </a:solidFill>
                <a:uFill>
                  <a:solidFill>
                    <a:srgbClr val="FFFFFF"/>
                  </a:solidFill>
                </a:uFill>
                <a:latin typeface="Arial" panose="020B0604020202020204"/>
              </a:rPr>
              <a:t>Second Outline Level</a:t>
            </a:r>
          </a:p>
          <a:p>
            <a:pPr marL="1296035" lvl="2" indent="-288290">
              <a:buClr>
                <a:srgbClr val="000000"/>
              </a:buClr>
              <a:buSzPct val="45000"/>
              <a:buFont typeface="Wingdings" panose="05000000000000000000" pitchFamily="2" charset="2"/>
              <a:buChar char=""/>
            </a:pPr>
            <a:r>
              <a:rPr lang="en-IN" sz="1800" b="0" strike="noStrike" spc="-1">
                <a:solidFill>
                  <a:srgbClr val="000000"/>
                </a:solidFill>
                <a:uFill>
                  <a:solidFill>
                    <a:srgbClr val="FFFFFF"/>
                  </a:solidFill>
                </a:uFill>
                <a:latin typeface="Arial" panose="020B0604020202020204"/>
              </a:rPr>
              <a:t>Third Outline Level</a:t>
            </a:r>
          </a:p>
          <a:p>
            <a:pPr marL="1727835" lvl="3" indent="-215900">
              <a:buClr>
                <a:srgbClr val="000000"/>
              </a:buClr>
              <a:buSzPct val="75000"/>
              <a:buFont typeface="Symbol" panose="05050102010706020507" charset="2"/>
              <a:buChar char=""/>
            </a:pPr>
            <a:r>
              <a:rPr lang="en-IN" sz="1800" b="0" strike="noStrike" spc="-1">
                <a:solidFill>
                  <a:srgbClr val="000000"/>
                </a:solidFill>
                <a:uFill>
                  <a:solidFill>
                    <a:srgbClr val="FFFFFF"/>
                  </a:solidFill>
                </a:uFill>
                <a:latin typeface="Arial" panose="020B0604020202020204"/>
              </a:rPr>
              <a:t>Fourth Outline Level</a:t>
            </a:r>
          </a:p>
          <a:p>
            <a:pPr marL="2160270" lvl="4" indent="-215900">
              <a:buClr>
                <a:srgbClr val="000000"/>
              </a:buClr>
              <a:buSzPct val="45000"/>
              <a:buFont typeface="Wingdings" panose="05000000000000000000" pitchFamily="2" charset="2"/>
              <a:buChar char=""/>
            </a:pPr>
            <a:r>
              <a:rPr lang="en-IN" sz="1800" b="0" strike="noStrike" spc="-1">
                <a:solidFill>
                  <a:srgbClr val="000000"/>
                </a:solidFill>
                <a:uFill>
                  <a:solidFill>
                    <a:srgbClr val="FFFFFF"/>
                  </a:solidFill>
                </a:uFill>
                <a:latin typeface="Arial" panose="020B0604020202020204"/>
              </a:rPr>
              <a:t>Fifth Outline Level</a:t>
            </a:r>
          </a:p>
          <a:p>
            <a:pPr marL="2592070" lvl="5" indent="-215900">
              <a:buClr>
                <a:srgbClr val="000000"/>
              </a:buClr>
              <a:buSzPct val="45000"/>
              <a:buFont typeface="Wingdings" panose="05000000000000000000" pitchFamily="2" charset="2"/>
              <a:buChar char=""/>
            </a:pPr>
            <a:r>
              <a:rPr lang="en-IN" sz="1800" b="0" strike="noStrike" spc="-1">
                <a:solidFill>
                  <a:srgbClr val="000000"/>
                </a:solidFill>
                <a:uFill>
                  <a:solidFill>
                    <a:srgbClr val="FFFFFF"/>
                  </a:solidFill>
                </a:uFill>
                <a:latin typeface="Arial" panose="020B0604020202020204"/>
              </a:rPr>
              <a:t>Sixth Outline Level</a:t>
            </a:r>
          </a:p>
          <a:p>
            <a:pPr marL="3023870" lvl="6" indent="-215900">
              <a:buClr>
                <a:srgbClr val="000000"/>
              </a:buClr>
              <a:buSzPct val="45000"/>
              <a:buFont typeface="Wingdings" panose="05000000000000000000" pitchFamily="2" charset="2"/>
              <a:buChar char=""/>
            </a:pPr>
            <a:r>
              <a:rPr lang="en-IN" sz="1800" b="0" strike="noStrike" spc="-1">
                <a:solidFill>
                  <a:srgbClr val="000000"/>
                </a:solidFill>
                <a:uFill>
                  <a:solidFill>
                    <a:srgbClr val="FFFFFF"/>
                  </a:solidFill>
                </a:uFill>
                <a:latin typeface="Arial" panose="020B0604020202020204"/>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8" name="Picture 9"/>
          <p:cNvPicPr/>
          <p:nvPr/>
        </p:nvPicPr>
        <p:blipFill>
          <a:blip r:embed="rId14"/>
          <a:stretch>
            <a:fillRect/>
          </a:stretch>
        </p:blipFill>
        <p:spPr>
          <a:xfrm>
            <a:off x="0" y="0"/>
            <a:ext cx="12207960" cy="6856920"/>
          </a:xfrm>
          <a:prstGeom prst="rect">
            <a:avLst/>
          </a:prstGeom>
          <a:ln w="9360">
            <a:noFill/>
          </a:ln>
        </p:spPr>
      </p:pic>
      <p:sp>
        <p:nvSpPr>
          <p:cNvPr id="39" name="PlaceHolder 1"/>
          <p:cNvSpPr>
            <a:spLocks noGrp="1"/>
          </p:cNvSpPr>
          <p:nvPr>
            <p:ph type="title"/>
          </p:nvPr>
        </p:nvSpPr>
        <p:spPr>
          <a:xfrm>
            <a:off x="609480" y="273600"/>
            <a:ext cx="10972440" cy="1144800"/>
          </a:xfrm>
          <a:prstGeom prst="rect">
            <a:avLst/>
          </a:prstGeom>
        </p:spPr>
        <p:txBody>
          <a:bodyPr lIns="0" tIns="0" rIns="0" bIns="0" anchor="ctr"/>
          <a:lstStyle/>
          <a:p>
            <a:pPr algn="ctr"/>
            <a:r>
              <a:rPr lang="en-IN" sz="4400" b="0" strike="noStrike" spc="-1">
                <a:solidFill>
                  <a:srgbClr val="000000"/>
                </a:solidFill>
                <a:uFill>
                  <a:solidFill>
                    <a:srgbClr val="FFFFFF"/>
                  </a:solidFill>
                </a:uFill>
                <a:latin typeface="Arial" panose="020B0604020202020204"/>
              </a:rPr>
              <a:t>Click to edit the title text format</a:t>
            </a:r>
          </a:p>
        </p:txBody>
      </p:sp>
      <p:sp>
        <p:nvSpPr>
          <p:cNvPr id="40" name="PlaceHolder 2"/>
          <p:cNvSpPr>
            <a:spLocks noGrp="1"/>
          </p:cNvSpPr>
          <p:nvPr>
            <p:ph type="body"/>
          </p:nvPr>
        </p:nvSpPr>
        <p:spPr>
          <a:xfrm>
            <a:off x="609480" y="1604520"/>
            <a:ext cx="10972440" cy="3977280"/>
          </a:xfrm>
          <a:prstGeom prst="rect">
            <a:avLst/>
          </a:prstGeom>
        </p:spPr>
        <p:txBody>
          <a:bodyPr lIns="0" tIns="0" rIns="0" bIns="0"/>
          <a:lstStyle/>
          <a:p>
            <a:pPr marL="431800" indent="-323850">
              <a:buClr>
                <a:srgbClr val="000000"/>
              </a:buClr>
              <a:buSzPct val="45000"/>
              <a:buFont typeface="Wingdings" panose="05000000000000000000" pitchFamily="2" charset="2"/>
              <a:buChar char=""/>
            </a:pPr>
            <a:r>
              <a:rPr lang="en-IN" sz="3200" b="0" strike="noStrike" spc="-1">
                <a:solidFill>
                  <a:srgbClr val="000000"/>
                </a:solidFill>
                <a:uFill>
                  <a:solidFill>
                    <a:srgbClr val="FFFFFF"/>
                  </a:solidFill>
                </a:uFill>
                <a:latin typeface="Arial" panose="020B0604020202020204"/>
              </a:rPr>
              <a:t>Click to edit the outline text format</a:t>
            </a:r>
          </a:p>
          <a:p>
            <a:pPr marL="864235" lvl="1" indent="-323850">
              <a:buClr>
                <a:srgbClr val="000000"/>
              </a:buClr>
              <a:buSzPct val="75000"/>
              <a:buFont typeface="Symbol" panose="05050102010706020507" charset="2"/>
              <a:buChar char=""/>
            </a:pPr>
            <a:r>
              <a:rPr lang="en-IN" sz="2800" b="0" strike="noStrike" spc="-1">
                <a:solidFill>
                  <a:srgbClr val="000000"/>
                </a:solidFill>
                <a:uFill>
                  <a:solidFill>
                    <a:srgbClr val="FFFFFF"/>
                  </a:solidFill>
                </a:uFill>
                <a:latin typeface="Arial" panose="020B0604020202020204"/>
              </a:rPr>
              <a:t>Second Outline Level</a:t>
            </a:r>
          </a:p>
          <a:p>
            <a:pPr marL="1296035" lvl="2" indent="-288290">
              <a:buClr>
                <a:srgbClr val="000000"/>
              </a:buClr>
              <a:buSzPct val="45000"/>
              <a:buFont typeface="Wingdings" panose="05000000000000000000" pitchFamily="2" charset="2"/>
              <a:buChar char=""/>
            </a:pPr>
            <a:r>
              <a:rPr lang="en-IN" sz="2400" b="0" strike="noStrike" spc="-1">
                <a:solidFill>
                  <a:srgbClr val="000000"/>
                </a:solidFill>
                <a:uFill>
                  <a:solidFill>
                    <a:srgbClr val="FFFFFF"/>
                  </a:solidFill>
                </a:uFill>
                <a:latin typeface="Arial" panose="020B0604020202020204"/>
              </a:rPr>
              <a:t>Third Outline Level</a:t>
            </a:r>
          </a:p>
          <a:p>
            <a:pPr marL="1727835" lvl="3" indent="-215900">
              <a:buClr>
                <a:srgbClr val="000000"/>
              </a:buClr>
              <a:buSzPct val="75000"/>
              <a:buFont typeface="Symbol" panose="05050102010706020507" charset="2"/>
              <a:buChar char=""/>
            </a:pPr>
            <a:r>
              <a:rPr lang="en-IN" sz="2000" b="0" strike="noStrike" spc="-1">
                <a:solidFill>
                  <a:srgbClr val="000000"/>
                </a:solidFill>
                <a:uFill>
                  <a:solidFill>
                    <a:srgbClr val="FFFFFF"/>
                  </a:solidFill>
                </a:uFill>
                <a:latin typeface="Arial" panose="020B0604020202020204"/>
              </a:rPr>
              <a:t>Fourth Outline Level</a:t>
            </a:r>
          </a:p>
          <a:p>
            <a:pPr marL="2160270" lvl="4" indent="-215900">
              <a:buClr>
                <a:srgbClr val="000000"/>
              </a:buClr>
              <a:buSzPct val="45000"/>
              <a:buFont typeface="Wingdings" panose="05000000000000000000" pitchFamily="2" charset="2"/>
              <a:buChar char=""/>
            </a:pPr>
            <a:r>
              <a:rPr lang="en-IN" sz="2000" b="0" strike="noStrike" spc="-1">
                <a:solidFill>
                  <a:srgbClr val="000000"/>
                </a:solidFill>
                <a:uFill>
                  <a:solidFill>
                    <a:srgbClr val="FFFFFF"/>
                  </a:solidFill>
                </a:uFill>
                <a:latin typeface="Arial" panose="020B0604020202020204"/>
              </a:rPr>
              <a:t>Fifth Outline Level</a:t>
            </a:r>
          </a:p>
          <a:p>
            <a:pPr marL="2592070" lvl="5" indent="-215900">
              <a:buClr>
                <a:srgbClr val="000000"/>
              </a:buClr>
              <a:buSzPct val="45000"/>
              <a:buFont typeface="Wingdings" panose="05000000000000000000" pitchFamily="2" charset="2"/>
              <a:buChar char=""/>
            </a:pPr>
            <a:r>
              <a:rPr lang="en-IN" sz="2000" b="0" strike="noStrike" spc="-1">
                <a:solidFill>
                  <a:srgbClr val="000000"/>
                </a:solidFill>
                <a:uFill>
                  <a:solidFill>
                    <a:srgbClr val="FFFFFF"/>
                  </a:solidFill>
                </a:uFill>
                <a:latin typeface="Arial" panose="020B0604020202020204"/>
              </a:rPr>
              <a:t>Sixth Outline Level</a:t>
            </a:r>
          </a:p>
          <a:p>
            <a:pPr marL="3023870" lvl="6" indent="-215900">
              <a:buClr>
                <a:srgbClr val="000000"/>
              </a:buClr>
              <a:buSzPct val="45000"/>
              <a:buFont typeface="Wingdings" panose="05000000000000000000" pitchFamily="2" charset="2"/>
              <a:buChar char=""/>
            </a:pPr>
            <a:r>
              <a:rPr lang="en-IN" sz="2000" b="0" strike="noStrike" spc="-1">
                <a:solidFill>
                  <a:srgbClr val="000000"/>
                </a:solidFill>
                <a:uFill>
                  <a:solidFill>
                    <a:srgbClr val="FFFFFF"/>
                  </a:solidFill>
                </a:uFill>
                <a:latin typeface="Arial" panose="020B0604020202020204"/>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13.xml"/><Relationship Id="rId1" Type="http://schemas.openxmlformats.org/officeDocument/2006/relationships/themeOverride" Target="../theme/themeOverride1.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4.png"/><Relationship Id="rId1" Type="http://schemas.openxmlformats.org/officeDocument/2006/relationships/slideLayout" Target="../slideLayouts/slideLayout1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CustomShape 1"/>
          <p:cNvSpPr/>
          <p:nvPr/>
        </p:nvSpPr>
        <p:spPr>
          <a:xfrm>
            <a:off x="445770" y="476885"/>
            <a:ext cx="11536045" cy="1245870"/>
          </a:xfrm>
          <a:prstGeom prst="rect">
            <a:avLst/>
          </a:prstGeom>
        </p:spPr>
        <p:style>
          <a:lnRef idx="2">
            <a:schemeClr val="accent5"/>
          </a:lnRef>
          <a:fillRef idx="1">
            <a:schemeClr val="lt1"/>
          </a:fillRef>
          <a:effectRef idx="0">
            <a:schemeClr val="accent5"/>
          </a:effectRef>
          <a:fontRef idx="minor">
            <a:schemeClr val="dk1"/>
          </a:fontRef>
        </p:style>
        <p:txBody>
          <a:bodyPr lIns="90000" tIns="45000" rIns="90000" bIns="45000" anchor="ctr"/>
          <a:lstStyle/>
          <a:p>
            <a:pPr algn="ctr">
              <a:lnSpc>
                <a:spcPct val="100000"/>
              </a:lnSpc>
            </a:pPr>
            <a:r>
              <a:rPr lang="en-IN" sz="3600" b="1" i="1" u="sng" spc="-1" dirty="0">
                <a:solidFill>
                  <a:schemeClr val="tx1"/>
                </a:solidFill>
                <a:uFill>
                  <a:solidFill>
                    <a:srgbClr val="FFFFFF"/>
                  </a:solidFill>
                </a:uFill>
                <a:latin typeface="Times New Roman" panose="02020603050405020304"/>
                <a:ea typeface="SimSun" panose="02010600030101010101" pitchFamily="2" charset="-122"/>
              </a:rPr>
              <a:t>Stock Market Analysis and Prediction</a:t>
            </a:r>
            <a:r>
              <a:rPr lang="en-IN" sz="3600" b="1" i="1" u="sng" strike="noStrike" spc="-1" dirty="0">
                <a:solidFill>
                  <a:schemeClr val="tx1"/>
                </a:solidFill>
                <a:uFill>
                  <a:solidFill>
                    <a:srgbClr val="FFFFFF"/>
                  </a:solidFill>
                </a:uFill>
                <a:latin typeface="Times New Roman" panose="02020603050405020304"/>
                <a:ea typeface="SimSun" panose="02010600030101010101" pitchFamily="2" charset="-122"/>
              </a:rPr>
              <a:t> </a:t>
            </a:r>
          </a:p>
        </p:txBody>
      </p:sp>
      <p:sp>
        <p:nvSpPr>
          <p:cNvPr id="81" name="CustomShape 2"/>
          <p:cNvSpPr/>
          <p:nvPr/>
        </p:nvSpPr>
        <p:spPr>
          <a:xfrm>
            <a:off x="0" y="6546215"/>
            <a:ext cx="2843640" cy="475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en-US" sz="1400" spc="-1" dirty="0">
                <a:solidFill>
                  <a:srgbClr val="000000"/>
                </a:solidFill>
                <a:uFill>
                  <a:solidFill>
                    <a:srgbClr val="FFFFFF"/>
                  </a:solidFill>
                </a:uFill>
                <a:latin typeface="Arial" panose="020B0604020202020204"/>
                <a:ea typeface="SimSun" panose="02010600030101010101" pitchFamily="2" charset="-122"/>
              </a:rPr>
              <a:t>2</a:t>
            </a:r>
            <a:r>
              <a:rPr lang="en-IN" sz="1400" spc="-1" dirty="0">
                <a:solidFill>
                  <a:srgbClr val="000000"/>
                </a:solidFill>
                <a:uFill>
                  <a:solidFill>
                    <a:srgbClr val="FFFFFF"/>
                  </a:solidFill>
                </a:uFill>
                <a:latin typeface="Arial" panose="020B0604020202020204"/>
                <a:ea typeface="SimSun" panose="02010600030101010101" pitchFamily="2" charset="-122"/>
              </a:rPr>
              <a:t>4/08/2023</a:t>
            </a:r>
            <a:endParaRPr lang="en-IN" sz="1800" b="0" strike="noStrike" spc="-1" dirty="0">
              <a:solidFill>
                <a:srgbClr val="000000"/>
              </a:solidFill>
              <a:uFill>
                <a:solidFill>
                  <a:srgbClr val="FFFFFF"/>
                </a:solidFill>
              </a:uFill>
              <a:latin typeface="Arial" panose="020B0604020202020204"/>
            </a:endParaRPr>
          </a:p>
        </p:txBody>
      </p:sp>
      <p:sp>
        <p:nvSpPr>
          <p:cNvPr id="82" name="CustomShape 3"/>
          <p:cNvSpPr/>
          <p:nvPr/>
        </p:nvSpPr>
        <p:spPr>
          <a:xfrm>
            <a:off x="8737560" y="6245280"/>
            <a:ext cx="2843640" cy="475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gn="r">
              <a:lnSpc>
                <a:spcPct val="100000"/>
              </a:lnSpc>
            </a:pPr>
            <a:fld id="{98EFF522-4416-4CEC-98B2-9E9F656C6F6B}" type="slidenum">
              <a:rPr lang="en-IN" sz="1400" b="0" strike="noStrike" spc="-1">
                <a:solidFill>
                  <a:srgbClr val="000000"/>
                </a:solidFill>
                <a:uFill>
                  <a:solidFill>
                    <a:srgbClr val="FFFFFF"/>
                  </a:solidFill>
                </a:uFill>
                <a:latin typeface="Arial" panose="020B0604020202020204"/>
                <a:ea typeface="SimSun" panose="02010600030101010101" pitchFamily="2" charset="-122"/>
              </a:rPr>
              <a:t>1</a:t>
            </a:fld>
            <a:endParaRPr lang="en-IN" sz="1800" b="0" strike="noStrike" spc="-1">
              <a:solidFill>
                <a:srgbClr val="000000"/>
              </a:solidFill>
              <a:uFill>
                <a:solidFill>
                  <a:srgbClr val="FFFFFF"/>
                </a:solidFill>
              </a:uFill>
              <a:latin typeface="Arial" panose="020B0604020202020204"/>
            </a:endParaRPr>
          </a:p>
        </p:txBody>
      </p:sp>
      <p:sp>
        <p:nvSpPr>
          <p:cNvPr id="83" name="CustomShape 4"/>
          <p:cNvSpPr/>
          <p:nvPr/>
        </p:nvSpPr>
        <p:spPr>
          <a:xfrm>
            <a:off x="8382635" y="4910815"/>
            <a:ext cx="3809365" cy="163540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lstStyle/>
          <a:p>
            <a:pPr algn="l">
              <a:lnSpc>
                <a:spcPct val="100000"/>
              </a:lnSpc>
            </a:pPr>
            <a:r>
              <a:rPr lang="en-IN" sz="1800" b="1" strike="noStrike" spc="-1" dirty="0">
                <a:solidFill>
                  <a:srgbClr val="000000"/>
                </a:solidFill>
                <a:uFill>
                  <a:solidFill>
                    <a:srgbClr val="FFFFFF"/>
                  </a:solidFill>
                </a:uFill>
                <a:latin typeface="Arial" panose="020B0604020202020204"/>
                <a:ea typeface="SimSun" panose="02010600030101010101" pitchFamily="2" charset="-122"/>
              </a:rPr>
              <a:t>Submitted By:</a:t>
            </a:r>
            <a:r>
              <a:rPr lang="en-IN" sz="1800" b="0" strike="noStrike" spc="-1" dirty="0">
                <a:solidFill>
                  <a:srgbClr val="000000"/>
                </a:solidFill>
                <a:uFill>
                  <a:solidFill>
                    <a:srgbClr val="FFFFFF"/>
                  </a:solidFill>
                </a:uFill>
                <a:latin typeface="Times New Roman" panose="02020603050405020304"/>
                <a:ea typeface="SimSun" panose="02010600030101010101" pitchFamily="2" charset="-122"/>
              </a:rPr>
              <a:t> </a:t>
            </a:r>
          </a:p>
          <a:p>
            <a:pPr algn="l">
              <a:lnSpc>
                <a:spcPct val="30000"/>
              </a:lnSpc>
            </a:pPr>
            <a:endParaRPr lang="en-IN" sz="1800" b="0" strike="noStrike" spc="-1" dirty="0">
              <a:solidFill>
                <a:srgbClr val="000000"/>
              </a:solidFill>
              <a:uFill>
                <a:solidFill>
                  <a:srgbClr val="FFFFFF"/>
                </a:solidFill>
              </a:uFill>
              <a:latin typeface="Arial" panose="020B0604020202020204"/>
            </a:endParaRPr>
          </a:p>
          <a:p>
            <a:pPr algn="l">
              <a:lnSpc>
                <a:spcPct val="110000"/>
              </a:lnSpc>
            </a:pPr>
            <a:r>
              <a:rPr lang="en-IN" spc="-1" dirty="0">
                <a:solidFill>
                  <a:srgbClr val="000000"/>
                </a:solidFill>
                <a:uFill>
                  <a:solidFill>
                    <a:srgbClr val="FFFFFF"/>
                  </a:solidFill>
                </a:uFill>
                <a:latin typeface="Arial" panose="020B0604020202020204"/>
                <a:ea typeface="SimSun" panose="02010600030101010101" pitchFamily="2" charset="-122"/>
              </a:rPr>
              <a:t>Satyam </a:t>
            </a:r>
            <a:r>
              <a:rPr lang="en-IN" spc="-1" dirty="0" err="1">
                <a:solidFill>
                  <a:srgbClr val="000000"/>
                </a:solidFill>
                <a:uFill>
                  <a:solidFill>
                    <a:srgbClr val="FFFFFF"/>
                  </a:solidFill>
                </a:uFill>
                <a:latin typeface="Arial" panose="020B0604020202020204"/>
                <a:ea typeface="SimSun" panose="02010600030101010101" pitchFamily="2" charset="-122"/>
              </a:rPr>
              <a:t>Rokade</a:t>
            </a:r>
            <a:r>
              <a:rPr lang="en-IN" sz="1800" b="0" strike="noStrike" spc="-1" dirty="0">
                <a:solidFill>
                  <a:srgbClr val="000000"/>
                </a:solidFill>
                <a:uFill>
                  <a:solidFill>
                    <a:srgbClr val="FFFFFF"/>
                  </a:solidFill>
                </a:uFill>
                <a:latin typeface="Arial" panose="020B0604020202020204"/>
                <a:ea typeface="SimSun" panose="02010600030101010101" pitchFamily="2" charset="-122"/>
              </a:rPr>
              <a:t> </a:t>
            </a:r>
            <a:r>
              <a:rPr lang="en-IN" spc="-1" dirty="0">
                <a:solidFill>
                  <a:srgbClr val="000000"/>
                </a:solidFill>
                <a:uFill>
                  <a:solidFill>
                    <a:srgbClr val="FFFFFF"/>
                  </a:solidFill>
                </a:uFill>
                <a:latin typeface="Arial" panose="020B0604020202020204"/>
                <a:ea typeface="SimSun" panose="02010600030101010101" pitchFamily="2" charset="-122"/>
                <a:sym typeface="+mn-ea"/>
              </a:rPr>
              <a:t>(230343025040)</a:t>
            </a:r>
            <a:endParaRPr lang="en-IN" b="0" strike="noStrike" spc="-1" dirty="0">
              <a:solidFill>
                <a:srgbClr val="000000"/>
              </a:solidFill>
              <a:uFill>
                <a:solidFill>
                  <a:srgbClr val="FFFFFF"/>
                </a:solidFill>
              </a:uFill>
              <a:latin typeface="Arial" panose="020B0604020202020204"/>
            </a:endParaRPr>
          </a:p>
          <a:p>
            <a:pPr algn="l">
              <a:lnSpc>
                <a:spcPct val="110000"/>
              </a:lnSpc>
            </a:pPr>
            <a:r>
              <a:rPr lang="en-IN" spc="-1" dirty="0">
                <a:solidFill>
                  <a:srgbClr val="000000"/>
                </a:solidFill>
                <a:uFill>
                  <a:solidFill>
                    <a:srgbClr val="FFFFFF"/>
                  </a:solidFill>
                </a:uFill>
                <a:latin typeface="Arial" panose="020B0604020202020204"/>
                <a:ea typeface="SimSun" panose="02010600030101010101" pitchFamily="2" charset="-122"/>
              </a:rPr>
              <a:t>Ganesh </a:t>
            </a:r>
            <a:r>
              <a:rPr lang="en-IN" spc="-1" dirty="0" err="1">
                <a:solidFill>
                  <a:srgbClr val="000000"/>
                </a:solidFill>
                <a:uFill>
                  <a:solidFill>
                    <a:srgbClr val="FFFFFF"/>
                  </a:solidFill>
                </a:uFill>
                <a:latin typeface="Arial" panose="020B0604020202020204"/>
                <a:ea typeface="SimSun" panose="02010600030101010101" pitchFamily="2" charset="-122"/>
              </a:rPr>
              <a:t>Ingale</a:t>
            </a:r>
            <a:r>
              <a:rPr lang="en-IN" sz="1800" b="0" strike="noStrike" spc="-1" dirty="0">
                <a:solidFill>
                  <a:srgbClr val="000000"/>
                </a:solidFill>
                <a:uFill>
                  <a:solidFill>
                    <a:srgbClr val="FFFFFF"/>
                  </a:solidFill>
                </a:uFill>
                <a:latin typeface="Arial" panose="020B0604020202020204"/>
                <a:ea typeface="SimSun" panose="02010600030101010101" pitchFamily="2" charset="-122"/>
              </a:rPr>
              <a:t> </a:t>
            </a:r>
            <a:r>
              <a:rPr lang="en-IN" spc="-1" dirty="0">
                <a:solidFill>
                  <a:srgbClr val="000000"/>
                </a:solidFill>
                <a:uFill>
                  <a:solidFill>
                    <a:srgbClr val="FFFFFF"/>
                  </a:solidFill>
                </a:uFill>
                <a:latin typeface="Arial" panose="020B0604020202020204"/>
                <a:ea typeface="SimSun" panose="02010600030101010101" pitchFamily="2" charset="-122"/>
                <a:sym typeface="+mn-ea"/>
              </a:rPr>
              <a:t>(230343025020)</a:t>
            </a:r>
          </a:p>
          <a:p>
            <a:pPr>
              <a:lnSpc>
                <a:spcPct val="110000"/>
              </a:lnSpc>
            </a:pPr>
            <a:r>
              <a:rPr lang="en-IN" spc="-1" dirty="0">
                <a:solidFill>
                  <a:srgbClr val="000000"/>
                </a:solidFill>
                <a:uFill>
                  <a:solidFill>
                    <a:srgbClr val="FFFFFF"/>
                  </a:solidFill>
                </a:uFill>
                <a:ea typeface="SimSun" panose="02010600030101010101" pitchFamily="2" charset="-122"/>
              </a:rPr>
              <a:t>Sushant </a:t>
            </a:r>
            <a:r>
              <a:rPr lang="en-IN" spc="-1" dirty="0" err="1">
                <a:solidFill>
                  <a:srgbClr val="000000"/>
                </a:solidFill>
                <a:uFill>
                  <a:solidFill>
                    <a:srgbClr val="FFFFFF"/>
                  </a:solidFill>
                </a:uFill>
                <a:ea typeface="SimSun" panose="02010600030101010101" pitchFamily="2" charset="-122"/>
              </a:rPr>
              <a:t>Bhabutkar</a:t>
            </a:r>
            <a:r>
              <a:rPr lang="en-IN" spc="-1" dirty="0">
                <a:solidFill>
                  <a:srgbClr val="000000"/>
                </a:solidFill>
                <a:uFill>
                  <a:solidFill>
                    <a:srgbClr val="FFFFFF"/>
                  </a:solidFill>
                </a:uFill>
                <a:ea typeface="SimSun" panose="02010600030101010101" pitchFamily="2" charset="-122"/>
              </a:rPr>
              <a:t> (230343025051)</a:t>
            </a:r>
            <a:endParaRPr lang="en-IN" spc="-1" dirty="0">
              <a:solidFill>
                <a:srgbClr val="000000"/>
              </a:solidFill>
              <a:uFill>
                <a:solidFill>
                  <a:srgbClr val="FFFFFF"/>
                </a:solidFill>
              </a:uFill>
            </a:endParaRPr>
          </a:p>
          <a:p>
            <a:pPr algn="l">
              <a:lnSpc>
                <a:spcPct val="110000"/>
              </a:lnSpc>
            </a:pPr>
            <a:r>
              <a:rPr lang="en-IN" spc="-1" dirty="0">
                <a:solidFill>
                  <a:srgbClr val="000000"/>
                </a:solidFill>
                <a:uFill>
                  <a:solidFill>
                    <a:srgbClr val="FFFFFF"/>
                  </a:solidFill>
                </a:uFill>
                <a:latin typeface="Arial" panose="020B0604020202020204"/>
                <a:ea typeface="SimSun" panose="02010600030101010101" pitchFamily="2" charset="-122"/>
              </a:rPr>
              <a:t>Amit Gavval</a:t>
            </a:r>
            <a:r>
              <a:rPr lang="en-IN" sz="1800" b="0" strike="noStrike" spc="-1" dirty="0">
                <a:solidFill>
                  <a:srgbClr val="000000"/>
                </a:solidFill>
                <a:uFill>
                  <a:solidFill>
                    <a:srgbClr val="FFFFFF"/>
                  </a:solidFill>
                </a:uFill>
                <a:latin typeface="Arial" panose="020B0604020202020204"/>
                <a:ea typeface="SimSun" panose="02010600030101010101" pitchFamily="2" charset="-122"/>
              </a:rPr>
              <a:t> </a:t>
            </a:r>
            <a:r>
              <a:rPr lang="en-IN" spc="-1" dirty="0">
                <a:solidFill>
                  <a:srgbClr val="000000"/>
                </a:solidFill>
                <a:uFill>
                  <a:solidFill>
                    <a:srgbClr val="FFFFFF"/>
                  </a:solidFill>
                </a:uFill>
                <a:latin typeface="Arial" panose="020B0604020202020204"/>
                <a:ea typeface="SimSun" panose="02010600030101010101" pitchFamily="2" charset="-122"/>
                <a:sym typeface="+mn-ea"/>
              </a:rPr>
              <a:t>(230343025017)</a:t>
            </a:r>
            <a:endParaRPr lang="en-IN" b="0" strike="noStrike" spc="-1" dirty="0">
              <a:solidFill>
                <a:srgbClr val="000000"/>
              </a:solidFill>
              <a:uFill>
                <a:solidFill>
                  <a:srgbClr val="FFFFFF"/>
                </a:solidFill>
              </a:uFill>
              <a:latin typeface="Arial" panose="020B0604020202020204"/>
            </a:endParaRPr>
          </a:p>
          <a:p>
            <a:pPr algn="l">
              <a:lnSpc>
                <a:spcPct val="110000"/>
              </a:lnSpc>
            </a:pPr>
            <a:endParaRPr lang="en-IN" sz="1800" b="0" strike="noStrike" spc="-1" dirty="0">
              <a:solidFill>
                <a:srgbClr val="000000"/>
              </a:solidFill>
              <a:uFill>
                <a:solidFill>
                  <a:srgbClr val="FFFFFF"/>
                </a:solidFill>
              </a:uFill>
              <a:latin typeface="Arial" panose="020B0604020202020204"/>
            </a:endParaRPr>
          </a:p>
        </p:txBody>
      </p:sp>
      <p:pic>
        <p:nvPicPr>
          <p:cNvPr id="84" name="Picture 1"/>
          <p:cNvPicPr/>
          <p:nvPr/>
        </p:nvPicPr>
        <p:blipFill>
          <a:blip r:embed="rId2"/>
          <a:stretch>
            <a:fillRect/>
          </a:stretch>
        </p:blipFill>
        <p:spPr>
          <a:xfrm>
            <a:off x="4627562" y="2494915"/>
            <a:ext cx="2936875" cy="1099185"/>
          </a:xfrm>
          <a:prstGeom prst="rect">
            <a:avLst/>
          </a:prstGeom>
          <a:ln w="9360">
            <a:noFill/>
          </a:ln>
        </p:spPr>
      </p:pic>
      <p:sp>
        <p:nvSpPr>
          <p:cNvPr id="85" name="CustomShape 5"/>
          <p:cNvSpPr/>
          <p:nvPr/>
        </p:nvSpPr>
        <p:spPr>
          <a:xfrm>
            <a:off x="445770" y="5570280"/>
            <a:ext cx="2823480" cy="9126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en-IN" sz="1800" b="1" strike="noStrike" spc="-1" dirty="0">
                <a:solidFill>
                  <a:srgbClr val="000000"/>
                </a:solidFill>
                <a:uFill>
                  <a:solidFill>
                    <a:srgbClr val="FFFFFF"/>
                  </a:solidFill>
                </a:uFill>
                <a:latin typeface="+mj-lt"/>
                <a:ea typeface="SimSun" panose="02010600030101010101" pitchFamily="2" charset="-122"/>
              </a:rPr>
              <a:t>Guided By:</a:t>
            </a:r>
          </a:p>
          <a:p>
            <a:pPr>
              <a:lnSpc>
                <a:spcPct val="30000"/>
              </a:lnSpc>
            </a:pPr>
            <a:endParaRPr lang="en-IN" sz="1800" b="0" strike="noStrike" spc="-1" dirty="0">
              <a:solidFill>
                <a:srgbClr val="000000"/>
              </a:solidFill>
              <a:uFill>
                <a:solidFill>
                  <a:srgbClr val="FFFFFF"/>
                </a:solidFill>
              </a:uFill>
              <a:latin typeface="+mj-lt"/>
            </a:endParaRPr>
          </a:p>
          <a:p>
            <a:pPr>
              <a:lnSpc>
                <a:spcPct val="100000"/>
              </a:lnSpc>
            </a:pPr>
            <a:r>
              <a:rPr lang="en-IN" sz="1800" b="0" strike="noStrike" spc="-1" dirty="0">
                <a:solidFill>
                  <a:srgbClr val="000000"/>
                </a:solidFill>
                <a:uFill>
                  <a:solidFill>
                    <a:srgbClr val="FFFFFF"/>
                  </a:solidFill>
                </a:uFill>
                <a:latin typeface="+mj-lt"/>
                <a:ea typeface="SimSun" panose="02010600030101010101" pitchFamily="2" charset="-122"/>
              </a:rPr>
              <a:t>Mr. Prasad Deshmukh</a:t>
            </a:r>
            <a:endParaRPr lang="en-IN" sz="1800" b="0" strike="noStrike" spc="-1" dirty="0">
              <a:solidFill>
                <a:srgbClr val="000000"/>
              </a:solidFill>
              <a:uFill>
                <a:solidFill>
                  <a:srgbClr val="FFFFFF"/>
                </a:solidFill>
              </a:uFill>
              <a:latin typeface="+mj-lt"/>
            </a:endParaRPr>
          </a:p>
          <a:p>
            <a:pPr>
              <a:lnSpc>
                <a:spcPct val="100000"/>
              </a:lnSpc>
            </a:pPr>
            <a:r>
              <a:rPr lang="en-IN" sz="1800" b="0" strike="noStrike" spc="-1" dirty="0">
                <a:solidFill>
                  <a:srgbClr val="000000"/>
                </a:solidFill>
                <a:uFill>
                  <a:solidFill>
                    <a:srgbClr val="FFFFFF"/>
                  </a:solidFill>
                </a:uFill>
                <a:latin typeface="+mj-lt"/>
                <a:ea typeface="SimSun" panose="02010600030101010101" pitchFamily="2" charset="-122"/>
              </a:rPr>
              <a:t>Mr. </a:t>
            </a:r>
            <a:r>
              <a:rPr lang="en-IN" spc="-1" dirty="0" err="1">
                <a:solidFill>
                  <a:srgbClr val="000000"/>
                </a:solidFill>
                <a:uFill>
                  <a:solidFill>
                    <a:srgbClr val="FFFFFF"/>
                  </a:solidFill>
                </a:uFill>
                <a:latin typeface="+mj-lt"/>
                <a:ea typeface="SimSun" panose="02010600030101010101" pitchFamily="2" charset="-122"/>
              </a:rPr>
              <a:t>Anay</a:t>
            </a:r>
            <a:r>
              <a:rPr lang="en-IN" spc="-1" dirty="0">
                <a:solidFill>
                  <a:srgbClr val="000000"/>
                </a:solidFill>
                <a:uFill>
                  <a:solidFill>
                    <a:srgbClr val="FFFFFF"/>
                  </a:solidFill>
                </a:uFill>
                <a:latin typeface="+mj-lt"/>
                <a:ea typeface="SimSun" panose="02010600030101010101" pitchFamily="2" charset="-122"/>
              </a:rPr>
              <a:t> </a:t>
            </a:r>
            <a:r>
              <a:rPr lang="en-IN" spc="-1" dirty="0" err="1">
                <a:solidFill>
                  <a:srgbClr val="000000"/>
                </a:solidFill>
                <a:uFill>
                  <a:solidFill>
                    <a:srgbClr val="FFFFFF"/>
                  </a:solidFill>
                </a:uFill>
                <a:latin typeface="+mj-lt"/>
                <a:ea typeface="SimSun" panose="02010600030101010101" pitchFamily="2" charset="-122"/>
              </a:rPr>
              <a:t>Tamhankar</a:t>
            </a:r>
            <a:endParaRPr lang="en-IN" spc="-1" dirty="0">
              <a:solidFill>
                <a:srgbClr val="000000"/>
              </a:solidFill>
              <a:uFill>
                <a:solidFill>
                  <a:srgbClr val="FFFFFF"/>
                </a:solidFill>
              </a:uFill>
              <a:latin typeface="+mj-lt"/>
              <a:ea typeface="SimSun" panose="02010600030101010101" pitchFamily="2" charset="-122"/>
            </a:endParaRPr>
          </a:p>
        </p:txBody>
      </p:sp>
    </p:spTree>
  </p:cSld>
  <p:clrMapOvr>
    <a:masterClrMapping/>
  </p:clrMapOvr>
  <p:transition>
    <p:push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DC2FDC8-6207-4800-9A97-EB3CFF22D5C8}"/>
              </a:ext>
            </a:extLst>
          </p:cNvPr>
          <p:cNvSpPr/>
          <p:nvPr/>
        </p:nvSpPr>
        <p:spPr>
          <a:xfrm>
            <a:off x="190438" y="277615"/>
            <a:ext cx="7246682" cy="523220"/>
          </a:xfrm>
          <a:prstGeom prst="rect">
            <a:avLst/>
          </a:prstGeom>
        </p:spPr>
        <p:txBody>
          <a:bodyPr wrap="square">
            <a:spAutoFit/>
          </a:bodyPr>
          <a:lstStyle/>
          <a:p>
            <a:r>
              <a:rPr lang="en-US" sz="2800" b="1" spc="-1" dirty="0">
                <a:solidFill>
                  <a:srgbClr val="C00000"/>
                </a:solidFill>
                <a:uFill>
                  <a:solidFill>
                    <a:srgbClr val="FFFFFF"/>
                  </a:solidFill>
                </a:uFill>
                <a:ea typeface="SimSun" panose="02010600030101010101" pitchFamily="2" charset="-122"/>
              </a:rPr>
              <a:t>Predictions For Next Day (24-08-2023) </a:t>
            </a:r>
            <a:endParaRPr lang="en-IN" sz="2800" b="1" spc="-1" dirty="0">
              <a:solidFill>
                <a:srgbClr val="C00000"/>
              </a:solidFill>
              <a:uFill>
                <a:solidFill>
                  <a:srgbClr val="FFFFFF"/>
                </a:solidFill>
              </a:uFill>
              <a:ea typeface="SimSun" panose="02010600030101010101" pitchFamily="2" charset="-122"/>
            </a:endParaRPr>
          </a:p>
        </p:txBody>
      </p:sp>
      <p:graphicFrame>
        <p:nvGraphicFramePr>
          <p:cNvPr id="3" name="Table 2">
            <a:extLst>
              <a:ext uri="{FF2B5EF4-FFF2-40B4-BE49-F238E27FC236}">
                <a16:creationId xmlns:a16="http://schemas.microsoft.com/office/drawing/2014/main" id="{6DAC780E-E6D8-4B05-B04D-B4A499F13780}"/>
              </a:ext>
            </a:extLst>
          </p:cNvPr>
          <p:cNvGraphicFramePr>
            <a:graphicFrameLocks noGrp="1"/>
          </p:cNvGraphicFramePr>
          <p:nvPr>
            <p:extLst>
              <p:ext uri="{D42A27DB-BD31-4B8C-83A1-F6EECF244321}">
                <p14:modId xmlns:p14="http://schemas.microsoft.com/office/powerpoint/2010/main" val="3114956297"/>
              </p:ext>
            </p:extLst>
          </p:nvPr>
        </p:nvGraphicFramePr>
        <p:xfrm>
          <a:off x="812800" y="1203960"/>
          <a:ext cx="8900160" cy="5115558"/>
        </p:xfrm>
        <a:graphic>
          <a:graphicData uri="http://schemas.openxmlformats.org/drawingml/2006/table">
            <a:tbl>
              <a:tblPr firstRow="1" bandRow="1">
                <a:tableStyleId>{5C22544A-7EE6-4342-B048-85BDC9FD1C3A}</a:tableStyleId>
              </a:tblPr>
              <a:tblGrid>
                <a:gridCol w="4450080">
                  <a:extLst>
                    <a:ext uri="{9D8B030D-6E8A-4147-A177-3AD203B41FA5}">
                      <a16:colId xmlns:a16="http://schemas.microsoft.com/office/drawing/2014/main" val="3380438727"/>
                    </a:ext>
                  </a:extLst>
                </a:gridCol>
                <a:gridCol w="4450080">
                  <a:extLst>
                    <a:ext uri="{9D8B030D-6E8A-4147-A177-3AD203B41FA5}">
                      <a16:colId xmlns:a16="http://schemas.microsoft.com/office/drawing/2014/main" val="933841521"/>
                    </a:ext>
                  </a:extLst>
                </a:gridCol>
              </a:tblGrid>
              <a:tr h="852593">
                <a:tc>
                  <a:txBody>
                    <a:bodyPr/>
                    <a:lstStyle/>
                    <a:p>
                      <a:pPr algn="ctr"/>
                      <a:endParaRPr lang="en-US" sz="1800" dirty="0"/>
                    </a:p>
                    <a:p>
                      <a:pPr algn="ctr"/>
                      <a:r>
                        <a:rPr lang="en-US" sz="2400" dirty="0"/>
                        <a:t>Actual Closing Price</a:t>
                      </a:r>
                      <a:endParaRPr lang="en-IN" sz="2400" dirty="0"/>
                    </a:p>
                  </a:txBody>
                  <a:tcPr/>
                </a:tc>
                <a:tc>
                  <a:txBody>
                    <a:bodyPr/>
                    <a:lstStyle/>
                    <a:p>
                      <a:pPr algn="ctr"/>
                      <a:endParaRPr lang="en-US" dirty="0"/>
                    </a:p>
                    <a:p>
                      <a:pPr algn="ctr"/>
                      <a:r>
                        <a:rPr lang="en-US" sz="2400" dirty="0"/>
                        <a:t>176.38</a:t>
                      </a:r>
                      <a:endParaRPr lang="en-IN" dirty="0"/>
                    </a:p>
                  </a:txBody>
                  <a:tcPr/>
                </a:tc>
                <a:extLst>
                  <a:ext uri="{0D108BD9-81ED-4DB2-BD59-A6C34878D82A}">
                    <a16:rowId xmlns:a16="http://schemas.microsoft.com/office/drawing/2014/main" val="2170750606"/>
                  </a:ext>
                </a:extLst>
              </a:tr>
              <a:tr h="852593">
                <a:tc>
                  <a:txBody>
                    <a:bodyPr/>
                    <a:lstStyle/>
                    <a:p>
                      <a:pPr algn="ctr"/>
                      <a:endParaRPr lang="en-US" sz="2000" dirty="0"/>
                    </a:p>
                    <a:p>
                      <a:pPr algn="ctr"/>
                      <a:r>
                        <a:rPr lang="en-US" sz="2000" dirty="0"/>
                        <a:t>Linear Regression</a:t>
                      </a:r>
                    </a:p>
                  </a:txBody>
                  <a:tcPr/>
                </a:tc>
                <a:tc>
                  <a:txBody>
                    <a:bodyPr/>
                    <a:lstStyle/>
                    <a:p>
                      <a:pPr algn="ctr"/>
                      <a:endParaRPr lang="en-US" sz="2000" dirty="0"/>
                    </a:p>
                    <a:p>
                      <a:pPr algn="ctr"/>
                      <a:r>
                        <a:rPr lang="en-US" sz="2000" dirty="0"/>
                        <a:t>177.23</a:t>
                      </a:r>
                      <a:endParaRPr lang="en-IN" sz="2000" dirty="0"/>
                    </a:p>
                  </a:txBody>
                  <a:tcPr/>
                </a:tc>
                <a:extLst>
                  <a:ext uri="{0D108BD9-81ED-4DB2-BD59-A6C34878D82A}">
                    <a16:rowId xmlns:a16="http://schemas.microsoft.com/office/drawing/2014/main" val="4293325645"/>
                  </a:ext>
                </a:extLst>
              </a:tr>
              <a:tr h="852593">
                <a:tc>
                  <a:txBody>
                    <a:bodyPr/>
                    <a:lstStyle/>
                    <a:p>
                      <a:pPr algn="ctr"/>
                      <a:endParaRPr lang="en-US" sz="2000" dirty="0"/>
                    </a:p>
                    <a:p>
                      <a:pPr algn="ctr"/>
                      <a:r>
                        <a:rPr lang="en-US" sz="2000" dirty="0"/>
                        <a:t>Random Forest</a:t>
                      </a:r>
                      <a:endParaRPr lang="en-IN" sz="2000" dirty="0"/>
                    </a:p>
                  </a:txBody>
                  <a:tcPr/>
                </a:tc>
                <a:tc>
                  <a:txBody>
                    <a:bodyPr/>
                    <a:lstStyle/>
                    <a:p>
                      <a:pPr algn="ctr"/>
                      <a:endParaRPr lang="en-US" sz="2000" dirty="0"/>
                    </a:p>
                    <a:p>
                      <a:pPr algn="ctr"/>
                      <a:r>
                        <a:rPr lang="en-US" sz="2000" dirty="0"/>
                        <a:t>177.22</a:t>
                      </a:r>
                      <a:endParaRPr lang="en-IN" sz="2000" dirty="0"/>
                    </a:p>
                  </a:txBody>
                  <a:tcPr/>
                </a:tc>
                <a:extLst>
                  <a:ext uri="{0D108BD9-81ED-4DB2-BD59-A6C34878D82A}">
                    <a16:rowId xmlns:a16="http://schemas.microsoft.com/office/drawing/2014/main" val="3768702660"/>
                  </a:ext>
                </a:extLst>
              </a:tr>
              <a:tr h="852593">
                <a:tc>
                  <a:txBody>
                    <a:bodyPr/>
                    <a:lstStyle/>
                    <a:p>
                      <a:pPr algn="ctr"/>
                      <a:endParaRPr lang="en-US" sz="2000" dirty="0"/>
                    </a:p>
                    <a:p>
                      <a:pPr algn="ctr"/>
                      <a:r>
                        <a:rPr lang="en-US" sz="2000" dirty="0"/>
                        <a:t>KNN</a:t>
                      </a:r>
                      <a:endParaRPr lang="en-IN" sz="2000" dirty="0"/>
                    </a:p>
                  </a:txBody>
                  <a:tcPr/>
                </a:tc>
                <a:tc>
                  <a:txBody>
                    <a:bodyPr/>
                    <a:lstStyle/>
                    <a:p>
                      <a:pPr algn="ctr"/>
                      <a:endParaRPr lang="en-US" sz="2000" dirty="0"/>
                    </a:p>
                    <a:p>
                      <a:pPr algn="ctr"/>
                      <a:r>
                        <a:rPr lang="en-US" sz="2000" dirty="0"/>
                        <a:t>176.35</a:t>
                      </a:r>
                      <a:endParaRPr lang="en-IN" sz="2000" dirty="0"/>
                    </a:p>
                  </a:txBody>
                  <a:tcPr/>
                </a:tc>
                <a:extLst>
                  <a:ext uri="{0D108BD9-81ED-4DB2-BD59-A6C34878D82A}">
                    <a16:rowId xmlns:a16="http://schemas.microsoft.com/office/drawing/2014/main" val="79375460"/>
                  </a:ext>
                </a:extLst>
              </a:tr>
              <a:tr h="852593">
                <a:tc>
                  <a:txBody>
                    <a:bodyPr/>
                    <a:lstStyle/>
                    <a:p>
                      <a:pPr algn="ctr"/>
                      <a:endParaRPr lang="en-US" sz="2000" dirty="0"/>
                    </a:p>
                    <a:p>
                      <a:pPr algn="ctr"/>
                      <a:r>
                        <a:rPr lang="en-US" sz="2000" dirty="0"/>
                        <a:t>Elastic Net</a:t>
                      </a:r>
                      <a:endParaRPr lang="en-IN" sz="2000" dirty="0"/>
                    </a:p>
                  </a:txBody>
                  <a:tcPr/>
                </a:tc>
                <a:tc>
                  <a:txBody>
                    <a:bodyPr/>
                    <a:lstStyle/>
                    <a:p>
                      <a:pPr algn="ctr"/>
                      <a:endParaRPr lang="en-US" sz="2000" dirty="0"/>
                    </a:p>
                    <a:p>
                      <a:pPr algn="ctr"/>
                      <a:r>
                        <a:rPr lang="en-US" sz="2000" dirty="0"/>
                        <a:t>171.47</a:t>
                      </a:r>
                      <a:endParaRPr lang="en-IN" sz="2000" dirty="0"/>
                    </a:p>
                  </a:txBody>
                  <a:tcPr/>
                </a:tc>
                <a:extLst>
                  <a:ext uri="{0D108BD9-81ED-4DB2-BD59-A6C34878D82A}">
                    <a16:rowId xmlns:a16="http://schemas.microsoft.com/office/drawing/2014/main" val="3115560858"/>
                  </a:ext>
                </a:extLst>
              </a:tr>
              <a:tr h="852593">
                <a:tc>
                  <a:txBody>
                    <a:bodyPr/>
                    <a:lstStyle/>
                    <a:p>
                      <a:pPr algn="ctr"/>
                      <a:endParaRPr lang="en-US" sz="2000" dirty="0"/>
                    </a:p>
                    <a:p>
                      <a:pPr algn="ctr"/>
                      <a:r>
                        <a:rPr lang="en-US" sz="2000" dirty="0"/>
                        <a:t>LSTM</a:t>
                      </a:r>
                      <a:endParaRPr lang="en-IN" sz="2000" dirty="0"/>
                    </a:p>
                  </a:txBody>
                  <a:tcPr/>
                </a:tc>
                <a:tc>
                  <a:txBody>
                    <a:bodyPr/>
                    <a:lstStyle/>
                    <a:p>
                      <a:pPr algn="ctr"/>
                      <a:endParaRPr lang="en-US" sz="2000" dirty="0"/>
                    </a:p>
                    <a:p>
                      <a:pPr algn="ctr"/>
                      <a:r>
                        <a:rPr lang="en-US" sz="2000" dirty="0"/>
                        <a:t>177.09</a:t>
                      </a:r>
                      <a:endParaRPr lang="en-IN" sz="2000" dirty="0"/>
                    </a:p>
                  </a:txBody>
                  <a:tcPr/>
                </a:tc>
                <a:extLst>
                  <a:ext uri="{0D108BD9-81ED-4DB2-BD59-A6C34878D82A}">
                    <a16:rowId xmlns:a16="http://schemas.microsoft.com/office/drawing/2014/main" val="186662791"/>
                  </a:ext>
                </a:extLst>
              </a:tr>
            </a:tbl>
          </a:graphicData>
        </a:graphic>
      </p:graphicFrame>
      <p:pic>
        <p:nvPicPr>
          <p:cNvPr id="4" name="Picture 1">
            <a:extLst>
              <a:ext uri="{FF2B5EF4-FFF2-40B4-BE49-F238E27FC236}">
                <a16:creationId xmlns:a16="http://schemas.microsoft.com/office/drawing/2014/main" id="{CD7F534B-BE91-6DCE-688A-013A6148A5BC}"/>
              </a:ext>
            </a:extLst>
          </p:cNvPr>
          <p:cNvPicPr/>
          <p:nvPr/>
        </p:nvPicPr>
        <p:blipFill>
          <a:blip r:embed="rId2"/>
          <a:stretch>
            <a:fillRect/>
          </a:stretch>
        </p:blipFill>
        <p:spPr>
          <a:xfrm>
            <a:off x="9950400" y="-720"/>
            <a:ext cx="2248200" cy="761400"/>
          </a:xfrm>
          <a:prstGeom prst="rect">
            <a:avLst/>
          </a:prstGeom>
          <a:ln w="9360">
            <a:noFill/>
          </a:ln>
        </p:spPr>
      </p:pic>
    </p:spTree>
    <p:extLst>
      <p:ext uri="{BB962C8B-B14F-4D97-AF65-F5344CB8AC3E}">
        <p14:creationId xmlns:p14="http://schemas.microsoft.com/office/powerpoint/2010/main" val="3217011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1" name="CustomShape 1"/>
          <p:cNvSpPr/>
          <p:nvPr/>
        </p:nvSpPr>
        <p:spPr>
          <a:xfrm>
            <a:off x="609480" y="190440"/>
            <a:ext cx="10971720" cy="581400"/>
          </a:xfrm>
          <a:prstGeom prst="rect">
            <a:avLst/>
          </a:prstGeom>
          <a:noFill/>
          <a:ln>
            <a:noFill/>
          </a:ln>
        </p:spPr>
        <p:style>
          <a:lnRef idx="0">
            <a:srgbClr val="FFFFFF"/>
          </a:lnRef>
          <a:fillRef idx="0">
            <a:srgbClr val="FFFFFF"/>
          </a:fillRef>
          <a:effectRef idx="0">
            <a:srgbClr val="FFFFFF"/>
          </a:effectRef>
          <a:fontRef idx="minor"/>
        </p:style>
        <p:txBody>
          <a:bodyPr lIns="0" tIns="0" rIns="0" bIns="0" anchor="ctr"/>
          <a:lstStyle/>
          <a:p>
            <a:endParaRPr lang="en-IN" sz="2800" b="1" u="sng" strike="noStrike" spc="-1" dirty="0">
              <a:solidFill>
                <a:srgbClr val="C00000"/>
              </a:solidFill>
              <a:uFill>
                <a:solidFill>
                  <a:srgbClr val="FFFFFF"/>
                </a:solidFill>
              </a:uFill>
              <a:latin typeface="Arial" panose="020B0604020202020204"/>
              <a:ea typeface="DejaVu Sans"/>
            </a:endParaRPr>
          </a:p>
          <a:p>
            <a:endParaRPr lang="en-IN" sz="2800" b="1" u="sng" spc="-1" dirty="0">
              <a:solidFill>
                <a:srgbClr val="C00000"/>
              </a:solidFill>
              <a:uFill>
                <a:solidFill>
                  <a:srgbClr val="FFFFFF"/>
                </a:solidFill>
              </a:uFill>
              <a:latin typeface="Arial" panose="020B0604020202020204"/>
              <a:ea typeface="DejaVu Sans"/>
            </a:endParaRPr>
          </a:p>
          <a:p>
            <a:endParaRPr lang="en-IN" sz="2800" b="1" u="sng" strike="noStrike" spc="-1" dirty="0">
              <a:solidFill>
                <a:srgbClr val="C00000"/>
              </a:solidFill>
              <a:uFill>
                <a:solidFill>
                  <a:srgbClr val="FFFFFF"/>
                </a:solidFill>
              </a:uFill>
              <a:latin typeface="Arial" panose="020B0604020202020204"/>
              <a:ea typeface="DejaVu Sans"/>
            </a:endParaRPr>
          </a:p>
          <a:p>
            <a:endParaRPr lang="en-IN" sz="2800" b="1" u="sng" spc="-1" dirty="0">
              <a:solidFill>
                <a:srgbClr val="C00000"/>
              </a:solidFill>
              <a:uFill>
                <a:solidFill>
                  <a:srgbClr val="FFFFFF"/>
                </a:solidFill>
              </a:uFill>
              <a:latin typeface="Arial" panose="020B0604020202020204"/>
              <a:ea typeface="DejaVu Sans"/>
            </a:endParaRPr>
          </a:p>
          <a:p>
            <a:endParaRPr lang="en-IN" sz="2800" b="1" u="sng" strike="noStrike" spc="-1" dirty="0">
              <a:solidFill>
                <a:srgbClr val="C00000"/>
              </a:solidFill>
              <a:uFill>
                <a:solidFill>
                  <a:srgbClr val="FFFFFF"/>
                </a:solidFill>
              </a:uFill>
              <a:latin typeface="Arial" panose="020B0604020202020204"/>
              <a:ea typeface="DejaVu Sans"/>
            </a:endParaRPr>
          </a:p>
          <a:p>
            <a:endParaRPr lang="en-IN" sz="2800" b="1" u="sng" spc="-1" dirty="0">
              <a:solidFill>
                <a:srgbClr val="C00000"/>
              </a:solidFill>
              <a:uFill>
                <a:solidFill>
                  <a:srgbClr val="FFFFFF"/>
                </a:solidFill>
              </a:uFill>
              <a:latin typeface="Arial" panose="020B0604020202020204"/>
              <a:ea typeface="DejaVu Sans"/>
            </a:endParaRPr>
          </a:p>
          <a:p>
            <a:endParaRPr lang="en-IN" sz="2800" b="1" u="sng" strike="noStrike" spc="-1" dirty="0">
              <a:solidFill>
                <a:srgbClr val="C00000"/>
              </a:solidFill>
              <a:uFill>
                <a:solidFill>
                  <a:srgbClr val="FFFFFF"/>
                </a:solidFill>
              </a:uFill>
              <a:latin typeface="Arial" panose="020B0604020202020204"/>
              <a:ea typeface="DejaVu Sans"/>
            </a:endParaRPr>
          </a:p>
          <a:p>
            <a:endParaRPr lang="en-IN" sz="2800" b="1" u="sng" spc="-1" dirty="0">
              <a:solidFill>
                <a:srgbClr val="C00000"/>
              </a:solidFill>
              <a:uFill>
                <a:solidFill>
                  <a:srgbClr val="FFFFFF"/>
                </a:solidFill>
              </a:uFill>
              <a:latin typeface="Arial" panose="020B0604020202020204"/>
              <a:ea typeface="DejaVu Sans"/>
            </a:endParaRPr>
          </a:p>
          <a:p>
            <a:endParaRPr lang="en-IN" sz="2800" b="1" u="sng" strike="noStrike" spc="-1" dirty="0">
              <a:solidFill>
                <a:srgbClr val="C00000"/>
              </a:solidFill>
              <a:uFill>
                <a:solidFill>
                  <a:srgbClr val="FFFFFF"/>
                </a:solidFill>
              </a:uFill>
              <a:latin typeface="Arial" panose="020B0604020202020204"/>
              <a:ea typeface="DejaVu Sans"/>
            </a:endParaRPr>
          </a:p>
          <a:p>
            <a:endParaRPr lang="en-IN" sz="2800" b="1" u="sng" spc="-1" dirty="0">
              <a:solidFill>
                <a:srgbClr val="C00000"/>
              </a:solidFill>
              <a:uFill>
                <a:solidFill>
                  <a:srgbClr val="FFFFFF"/>
                </a:solidFill>
              </a:uFill>
              <a:latin typeface="Arial" panose="020B0604020202020204"/>
              <a:ea typeface="DejaVu Sans"/>
            </a:endParaRPr>
          </a:p>
          <a:p>
            <a:endParaRPr lang="en-IN" sz="2800" b="1" u="sng" strike="noStrike" spc="-1" dirty="0">
              <a:solidFill>
                <a:srgbClr val="C00000"/>
              </a:solidFill>
              <a:uFill>
                <a:solidFill>
                  <a:srgbClr val="FFFFFF"/>
                </a:solidFill>
              </a:uFill>
              <a:latin typeface="Arial" panose="020B0604020202020204"/>
              <a:ea typeface="DejaVu Sans"/>
            </a:endParaRPr>
          </a:p>
          <a:p>
            <a:endParaRPr lang="en-IN" sz="2800" b="1" u="sng" spc="-1" dirty="0">
              <a:solidFill>
                <a:srgbClr val="C00000"/>
              </a:solidFill>
              <a:uFill>
                <a:solidFill>
                  <a:srgbClr val="FFFFFF"/>
                </a:solidFill>
              </a:uFill>
              <a:latin typeface="Arial" panose="020B0604020202020204"/>
              <a:ea typeface="DejaVu Sans"/>
            </a:endParaRPr>
          </a:p>
          <a:p>
            <a:endParaRPr lang="en-IN" sz="2800" b="1" u="sng" strike="noStrike" spc="-1" dirty="0">
              <a:solidFill>
                <a:srgbClr val="C00000"/>
              </a:solidFill>
              <a:uFill>
                <a:solidFill>
                  <a:srgbClr val="FFFFFF"/>
                </a:solidFill>
              </a:uFill>
              <a:latin typeface="Arial" panose="020B0604020202020204"/>
              <a:ea typeface="DejaVu Sans"/>
            </a:endParaRPr>
          </a:p>
          <a:p>
            <a:endParaRPr lang="en-IN" sz="2800" b="1" u="sng" spc="-1" dirty="0">
              <a:solidFill>
                <a:srgbClr val="C00000"/>
              </a:solidFill>
              <a:uFill>
                <a:solidFill>
                  <a:srgbClr val="FFFFFF"/>
                </a:solidFill>
              </a:uFill>
              <a:latin typeface="Arial" panose="020B0604020202020204"/>
              <a:ea typeface="DejaVu Sans"/>
            </a:endParaRPr>
          </a:p>
          <a:p>
            <a:r>
              <a:rPr lang="en-IN" sz="2800" b="1" u="sng" strike="noStrike" spc="-1" dirty="0">
                <a:solidFill>
                  <a:srgbClr val="C00000"/>
                </a:solidFill>
                <a:uFill>
                  <a:solidFill>
                    <a:srgbClr val="FFFFFF"/>
                  </a:solidFill>
                </a:uFill>
                <a:latin typeface="Arial" panose="020B0604020202020204"/>
                <a:ea typeface="DejaVu Sans"/>
              </a:rPr>
              <a:t>	</a:t>
            </a:r>
            <a:r>
              <a:rPr lang="en-IN" sz="2800" b="1" u="sng" spc="-1" dirty="0">
                <a:solidFill>
                  <a:srgbClr val="C00000"/>
                </a:solidFill>
                <a:uFill>
                  <a:solidFill>
                    <a:srgbClr val="FFFFFF"/>
                  </a:solidFill>
                </a:uFill>
                <a:latin typeface="Arial" panose="020B0604020202020204"/>
                <a:ea typeface="DejaVu Sans"/>
              </a:rPr>
              <a:t>	</a:t>
            </a:r>
            <a:r>
              <a:rPr lang="en-IN" sz="3600" b="1" strike="noStrike" spc="-1" dirty="0">
                <a:solidFill>
                  <a:srgbClr val="C00000"/>
                </a:solidFill>
                <a:uFill>
                  <a:solidFill>
                    <a:srgbClr val="FFFFFF"/>
                  </a:solidFill>
                </a:uFill>
                <a:latin typeface="Arial" panose="020B0604020202020204"/>
                <a:ea typeface="DejaVu Sans"/>
              </a:rPr>
              <a:t>Data Visualization &amp; Representation</a:t>
            </a:r>
          </a:p>
        </p:txBody>
      </p:sp>
      <p:pic>
        <p:nvPicPr>
          <p:cNvPr id="143" name="Picture 1"/>
          <p:cNvPicPr/>
          <p:nvPr/>
        </p:nvPicPr>
        <p:blipFill>
          <a:blip r:embed="rId3"/>
          <a:stretch>
            <a:fillRect/>
          </a:stretch>
        </p:blipFill>
        <p:spPr>
          <a:xfrm>
            <a:off x="9950040" y="-1080"/>
            <a:ext cx="2248200" cy="761400"/>
          </a:xfrm>
          <a:prstGeom prst="rect">
            <a:avLst/>
          </a:prstGeom>
          <a:ln w="9360">
            <a:noFill/>
          </a:ln>
        </p:spPr>
      </p:pic>
      <p:sp>
        <p:nvSpPr>
          <p:cNvPr id="144" name="CustomShape 2"/>
          <p:cNvSpPr/>
          <p:nvPr/>
        </p:nvSpPr>
        <p:spPr>
          <a:xfrm>
            <a:off x="1944000" y="6192000"/>
            <a:ext cx="6191640" cy="3459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gn="ctr">
              <a:lnSpc>
                <a:spcPct val="100000"/>
              </a:lnSpc>
            </a:pPr>
            <a:endParaRPr lang="en-IN" sz="1800" b="0" strike="noStrike" spc="-1">
              <a:solidFill>
                <a:srgbClr val="000000"/>
              </a:solidFill>
              <a:uFill>
                <a:solidFill>
                  <a:srgbClr val="FFFFFF"/>
                </a:solidFill>
              </a:uFill>
              <a:latin typeface="Arial" panose="020B0604020202020204"/>
            </a:endParaRPr>
          </a:p>
        </p:txBody>
      </p:sp>
    </p:spTree>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B8A47EA-96BF-4036-A64B-C4F0F8F1E6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46799"/>
            <a:ext cx="10373360" cy="5174001"/>
          </a:xfrm>
          <a:prstGeom prst="rect">
            <a:avLst/>
          </a:prstGeom>
        </p:spPr>
      </p:pic>
      <p:sp>
        <p:nvSpPr>
          <p:cNvPr id="4" name="TextBox 3">
            <a:extLst>
              <a:ext uri="{FF2B5EF4-FFF2-40B4-BE49-F238E27FC236}">
                <a16:creationId xmlns:a16="http://schemas.microsoft.com/office/drawing/2014/main" id="{BD7F465B-4166-488D-965D-7B82E24E1B65}"/>
              </a:ext>
            </a:extLst>
          </p:cNvPr>
          <p:cNvSpPr txBox="1"/>
          <p:nvPr/>
        </p:nvSpPr>
        <p:spPr>
          <a:xfrm>
            <a:off x="152400" y="254000"/>
            <a:ext cx="5709920" cy="523220"/>
          </a:xfrm>
          <a:prstGeom prst="rect">
            <a:avLst/>
          </a:prstGeom>
          <a:noFill/>
        </p:spPr>
        <p:txBody>
          <a:bodyPr wrap="square" rtlCol="0">
            <a:spAutoFit/>
          </a:bodyPr>
          <a:lstStyle/>
          <a:p>
            <a:r>
              <a:rPr lang="en-US" sz="2800" b="1" spc="-1" dirty="0">
                <a:solidFill>
                  <a:srgbClr val="C00000"/>
                </a:solidFill>
                <a:uFill>
                  <a:solidFill>
                    <a:srgbClr val="FFFFFF"/>
                  </a:solidFill>
                </a:uFill>
                <a:ea typeface="SimSun" panose="02010600030101010101" pitchFamily="2" charset="-122"/>
              </a:rPr>
              <a:t>Daily Closing Price(Line Chart)</a:t>
            </a:r>
            <a:endParaRPr lang="en-IN" sz="2800" b="1" spc="-1" dirty="0">
              <a:solidFill>
                <a:srgbClr val="C00000"/>
              </a:solidFill>
              <a:uFill>
                <a:solidFill>
                  <a:srgbClr val="FFFFFF"/>
                </a:solidFill>
              </a:uFill>
              <a:ea typeface="SimSun" panose="02010600030101010101" pitchFamily="2" charset="-122"/>
            </a:endParaRPr>
          </a:p>
        </p:txBody>
      </p:sp>
      <p:pic>
        <p:nvPicPr>
          <p:cNvPr id="2" name="Picture 1">
            <a:extLst>
              <a:ext uri="{FF2B5EF4-FFF2-40B4-BE49-F238E27FC236}">
                <a16:creationId xmlns:a16="http://schemas.microsoft.com/office/drawing/2014/main" id="{1FD14230-5B92-39E6-216B-FD43C6D438ED}"/>
              </a:ext>
            </a:extLst>
          </p:cNvPr>
          <p:cNvPicPr/>
          <p:nvPr/>
        </p:nvPicPr>
        <p:blipFill>
          <a:blip r:embed="rId3"/>
          <a:stretch>
            <a:fillRect/>
          </a:stretch>
        </p:blipFill>
        <p:spPr>
          <a:xfrm>
            <a:off x="9950400" y="-720"/>
            <a:ext cx="2248200" cy="761400"/>
          </a:xfrm>
          <a:prstGeom prst="rect">
            <a:avLst/>
          </a:prstGeom>
          <a:ln w="9360">
            <a:noFill/>
          </a:ln>
        </p:spPr>
      </p:pic>
    </p:spTree>
    <p:extLst>
      <p:ext uri="{BB962C8B-B14F-4D97-AF65-F5344CB8AC3E}">
        <p14:creationId xmlns:p14="http://schemas.microsoft.com/office/powerpoint/2010/main" val="20798054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59BECB6-6A67-470B-88FB-C6831558C9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41999"/>
            <a:ext cx="10200640" cy="5904241"/>
          </a:xfrm>
          <a:prstGeom prst="rect">
            <a:avLst/>
          </a:prstGeom>
        </p:spPr>
      </p:pic>
      <p:sp>
        <p:nvSpPr>
          <p:cNvPr id="4" name="TextBox 3">
            <a:extLst>
              <a:ext uri="{FF2B5EF4-FFF2-40B4-BE49-F238E27FC236}">
                <a16:creationId xmlns:a16="http://schemas.microsoft.com/office/drawing/2014/main" id="{E861BF9A-7D10-4B71-A791-BA7FC984EF89}"/>
              </a:ext>
            </a:extLst>
          </p:cNvPr>
          <p:cNvSpPr txBox="1"/>
          <p:nvPr/>
        </p:nvSpPr>
        <p:spPr>
          <a:xfrm>
            <a:off x="152400" y="111760"/>
            <a:ext cx="5100320" cy="523220"/>
          </a:xfrm>
          <a:prstGeom prst="rect">
            <a:avLst/>
          </a:prstGeom>
          <a:noFill/>
        </p:spPr>
        <p:txBody>
          <a:bodyPr wrap="square" rtlCol="0">
            <a:spAutoFit/>
          </a:bodyPr>
          <a:lstStyle/>
          <a:p>
            <a:r>
              <a:rPr lang="en-US" sz="2800" b="1" spc="-1" dirty="0">
                <a:solidFill>
                  <a:srgbClr val="C00000"/>
                </a:solidFill>
                <a:uFill>
                  <a:solidFill>
                    <a:srgbClr val="FFFFFF"/>
                  </a:solidFill>
                </a:uFill>
                <a:ea typeface="SimSun" panose="02010600030101010101" pitchFamily="2" charset="-122"/>
              </a:rPr>
              <a:t>Yearly Volume</a:t>
            </a:r>
            <a:endParaRPr lang="en-IN" sz="2800" b="1" spc="-1" dirty="0">
              <a:solidFill>
                <a:srgbClr val="C00000"/>
              </a:solidFill>
              <a:uFill>
                <a:solidFill>
                  <a:srgbClr val="FFFFFF"/>
                </a:solidFill>
              </a:uFill>
              <a:ea typeface="SimSun" panose="02010600030101010101" pitchFamily="2" charset="-122"/>
            </a:endParaRPr>
          </a:p>
        </p:txBody>
      </p:sp>
      <p:pic>
        <p:nvPicPr>
          <p:cNvPr id="2" name="Picture 1">
            <a:extLst>
              <a:ext uri="{FF2B5EF4-FFF2-40B4-BE49-F238E27FC236}">
                <a16:creationId xmlns:a16="http://schemas.microsoft.com/office/drawing/2014/main" id="{4A82F82E-2CD8-A5A4-86B7-F3FBC3512A84}"/>
              </a:ext>
            </a:extLst>
          </p:cNvPr>
          <p:cNvPicPr/>
          <p:nvPr/>
        </p:nvPicPr>
        <p:blipFill>
          <a:blip r:embed="rId3"/>
          <a:stretch>
            <a:fillRect/>
          </a:stretch>
        </p:blipFill>
        <p:spPr>
          <a:xfrm>
            <a:off x="9950400" y="-720"/>
            <a:ext cx="2248200" cy="761400"/>
          </a:xfrm>
          <a:prstGeom prst="rect">
            <a:avLst/>
          </a:prstGeom>
          <a:ln w="9360">
            <a:noFill/>
          </a:ln>
        </p:spPr>
      </p:pic>
    </p:spTree>
    <p:extLst>
      <p:ext uri="{BB962C8B-B14F-4D97-AF65-F5344CB8AC3E}">
        <p14:creationId xmlns:p14="http://schemas.microsoft.com/office/powerpoint/2010/main" val="28520109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78C83C1-1162-48DD-96A1-708C2EF5D3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46799"/>
            <a:ext cx="10302240" cy="5174001"/>
          </a:xfrm>
          <a:prstGeom prst="rect">
            <a:avLst/>
          </a:prstGeom>
        </p:spPr>
      </p:pic>
      <p:sp>
        <p:nvSpPr>
          <p:cNvPr id="5" name="TextBox 4">
            <a:extLst>
              <a:ext uri="{FF2B5EF4-FFF2-40B4-BE49-F238E27FC236}">
                <a16:creationId xmlns:a16="http://schemas.microsoft.com/office/drawing/2014/main" id="{AAB654B3-A931-44E7-AE2E-9E02958032CA}"/>
              </a:ext>
            </a:extLst>
          </p:cNvPr>
          <p:cNvSpPr txBox="1"/>
          <p:nvPr/>
        </p:nvSpPr>
        <p:spPr>
          <a:xfrm>
            <a:off x="91440" y="182880"/>
            <a:ext cx="5923280" cy="523220"/>
          </a:xfrm>
          <a:prstGeom prst="rect">
            <a:avLst/>
          </a:prstGeom>
          <a:noFill/>
        </p:spPr>
        <p:txBody>
          <a:bodyPr wrap="square" rtlCol="0">
            <a:spAutoFit/>
          </a:bodyPr>
          <a:lstStyle/>
          <a:p>
            <a:r>
              <a:rPr lang="en-US" sz="2800" b="1" spc="-1" dirty="0">
                <a:solidFill>
                  <a:srgbClr val="C00000"/>
                </a:solidFill>
                <a:uFill>
                  <a:solidFill>
                    <a:srgbClr val="FFFFFF"/>
                  </a:solidFill>
                </a:uFill>
                <a:ea typeface="SimSun" panose="02010600030101010101" pitchFamily="2" charset="-122"/>
              </a:rPr>
              <a:t>Bullish Vs Bearish</a:t>
            </a:r>
            <a:endParaRPr lang="en-IN" sz="2800" b="1" spc="-1" dirty="0">
              <a:solidFill>
                <a:srgbClr val="C00000"/>
              </a:solidFill>
              <a:uFill>
                <a:solidFill>
                  <a:srgbClr val="FFFFFF"/>
                </a:solidFill>
              </a:uFill>
              <a:ea typeface="SimSun" panose="02010600030101010101" pitchFamily="2" charset="-122"/>
            </a:endParaRPr>
          </a:p>
        </p:txBody>
      </p:sp>
      <p:pic>
        <p:nvPicPr>
          <p:cNvPr id="2" name="Picture 1">
            <a:extLst>
              <a:ext uri="{FF2B5EF4-FFF2-40B4-BE49-F238E27FC236}">
                <a16:creationId xmlns:a16="http://schemas.microsoft.com/office/drawing/2014/main" id="{5B4C4B97-BB8C-D618-A5A0-628EDC34FC4E}"/>
              </a:ext>
            </a:extLst>
          </p:cNvPr>
          <p:cNvPicPr/>
          <p:nvPr/>
        </p:nvPicPr>
        <p:blipFill>
          <a:blip r:embed="rId3"/>
          <a:stretch>
            <a:fillRect/>
          </a:stretch>
        </p:blipFill>
        <p:spPr>
          <a:xfrm>
            <a:off x="9950400" y="-720"/>
            <a:ext cx="2248200" cy="761400"/>
          </a:xfrm>
          <a:prstGeom prst="rect">
            <a:avLst/>
          </a:prstGeom>
          <a:ln w="9360">
            <a:noFill/>
          </a:ln>
        </p:spPr>
      </p:pic>
    </p:spTree>
    <p:extLst>
      <p:ext uri="{BB962C8B-B14F-4D97-AF65-F5344CB8AC3E}">
        <p14:creationId xmlns:p14="http://schemas.microsoft.com/office/powerpoint/2010/main" val="34230063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FD613CA-A67F-456A-BA28-1926129E71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050" y="914400"/>
            <a:ext cx="9832113" cy="5902960"/>
          </a:xfrm>
          <a:prstGeom prst="rect">
            <a:avLst/>
          </a:prstGeom>
        </p:spPr>
      </p:pic>
      <p:pic>
        <p:nvPicPr>
          <p:cNvPr id="4" name="Picture 1">
            <a:extLst>
              <a:ext uri="{FF2B5EF4-FFF2-40B4-BE49-F238E27FC236}">
                <a16:creationId xmlns:a16="http://schemas.microsoft.com/office/drawing/2014/main" id="{19F3D3A5-82B8-4416-B5B0-015D11772BA7}"/>
              </a:ext>
            </a:extLst>
          </p:cNvPr>
          <p:cNvPicPr/>
          <p:nvPr/>
        </p:nvPicPr>
        <p:blipFill>
          <a:blip r:embed="rId3"/>
          <a:stretch>
            <a:fillRect/>
          </a:stretch>
        </p:blipFill>
        <p:spPr>
          <a:xfrm>
            <a:off x="9950400" y="-720"/>
            <a:ext cx="2248200" cy="761400"/>
          </a:xfrm>
          <a:prstGeom prst="rect">
            <a:avLst/>
          </a:prstGeom>
          <a:ln w="9360">
            <a:noFill/>
          </a:ln>
        </p:spPr>
      </p:pic>
      <p:sp>
        <p:nvSpPr>
          <p:cNvPr id="5" name="TextBox 4">
            <a:extLst>
              <a:ext uri="{FF2B5EF4-FFF2-40B4-BE49-F238E27FC236}">
                <a16:creationId xmlns:a16="http://schemas.microsoft.com/office/drawing/2014/main" id="{868D2763-D211-41EA-A9F1-DB50E10ECA4A}"/>
              </a:ext>
            </a:extLst>
          </p:cNvPr>
          <p:cNvSpPr txBox="1"/>
          <p:nvPr/>
        </p:nvSpPr>
        <p:spPr>
          <a:xfrm>
            <a:off x="314960" y="237460"/>
            <a:ext cx="7680960" cy="523220"/>
          </a:xfrm>
          <a:prstGeom prst="rect">
            <a:avLst/>
          </a:prstGeom>
          <a:noFill/>
        </p:spPr>
        <p:txBody>
          <a:bodyPr wrap="square" rtlCol="0">
            <a:spAutoFit/>
          </a:bodyPr>
          <a:lstStyle/>
          <a:p>
            <a:r>
              <a:rPr lang="en-US" sz="2800" b="1" spc="-1" dirty="0">
                <a:solidFill>
                  <a:srgbClr val="C00000"/>
                </a:solidFill>
                <a:uFill>
                  <a:solidFill>
                    <a:srgbClr val="FFFFFF"/>
                  </a:solidFill>
                </a:uFill>
                <a:ea typeface="SimSun" panose="02010600030101010101" pitchFamily="2" charset="-122"/>
              </a:rPr>
              <a:t>Actual Vs Predicted(Model-wise)</a:t>
            </a:r>
            <a:endParaRPr lang="en-IN" sz="2800" b="1" spc="-1" dirty="0">
              <a:solidFill>
                <a:srgbClr val="C00000"/>
              </a:solidFill>
              <a:uFill>
                <a:solidFill>
                  <a:srgbClr val="FFFFFF"/>
                </a:solidFill>
              </a:uFill>
              <a:ea typeface="SimSun" panose="02010600030101010101" pitchFamily="2" charset="-122"/>
            </a:endParaRPr>
          </a:p>
        </p:txBody>
      </p:sp>
    </p:spTree>
    <p:extLst>
      <p:ext uri="{BB962C8B-B14F-4D97-AF65-F5344CB8AC3E}">
        <p14:creationId xmlns:p14="http://schemas.microsoft.com/office/powerpoint/2010/main" val="19238513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C520D-1FAE-D2D1-DEA8-7995BC6E39ED}"/>
              </a:ext>
            </a:extLst>
          </p:cNvPr>
          <p:cNvSpPr>
            <a:spLocks noGrp="1"/>
          </p:cNvSpPr>
          <p:nvPr>
            <p:ph type="title"/>
          </p:nvPr>
        </p:nvSpPr>
        <p:spPr>
          <a:xfrm>
            <a:off x="609480" y="-2793"/>
            <a:ext cx="10972440" cy="743437"/>
          </a:xfrm>
        </p:spPr>
        <p:txBody>
          <a:bodyPr/>
          <a:lstStyle/>
          <a:p>
            <a:r>
              <a:rPr lang="en-IN" sz="2800" b="1" dirty="0">
                <a:solidFill>
                  <a:srgbClr val="C00000"/>
                </a:solidFill>
              </a:rPr>
              <a:t>CONCLUSION</a:t>
            </a:r>
          </a:p>
        </p:txBody>
      </p:sp>
      <p:pic>
        <p:nvPicPr>
          <p:cNvPr id="5" name="Picture 1">
            <a:extLst>
              <a:ext uri="{FF2B5EF4-FFF2-40B4-BE49-F238E27FC236}">
                <a16:creationId xmlns:a16="http://schemas.microsoft.com/office/drawing/2014/main" id="{47D4AE76-527A-5D90-91E1-0ADC8413C0EF}"/>
              </a:ext>
            </a:extLst>
          </p:cNvPr>
          <p:cNvPicPr/>
          <p:nvPr/>
        </p:nvPicPr>
        <p:blipFill>
          <a:blip r:embed="rId2"/>
          <a:stretch>
            <a:fillRect/>
          </a:stretch>
        </p:blipFill>
        <p:spPr>
          <a:xfrm>
            <a:off x="9950400" y="-720"/>
            <a:ext cx="2248200" cy="761400"/>
          </a:xfrm>
          <a:prstGeom prst="rect">
            <a:avLst/>
          </a:prstGeom>
          <a:ln w="9360">
            <a:noFill/>
          </a:ln>
        </p:spPr>
      </p:pic>
      <p:sp>
        <p:nvSpPr>
          <p:cNvPr id="6" name="Subtitle 5">
            <a:extLst>
              <a:ext uri="{FF2B5EF4-FFF2-40B4-BE49-F238E27FC236}">
                <a16:creationId xmlns:a16="http://schemas.microsoft.com/office/drawing/2014/main" id="{7B7DAC12-CC32-46FD-A824-8ADF8F0FB170}"/>
              </a:ext>
            </a:extLst>
          </p:cNvPr>
          <p:cNvSpPr txBox="1">
            <a:spLocks noGrp="1"/>
          </p:cNvSpPr>
          <p:nvPr>
            <p:ph type="subTitle"/>
          </p:nvPr>
        </p:nvSpPr>
        <p:spPr>
          <a:xfrm>
            <a:off x="0" y="1175068"/>
            <a:ext cx="9950400" cy="5478423"/>
          </a:xfrm>
          <a:prstGeom prst="rect">
            <a:avLst/>
          </a:prstGeom>
          <a:noFill/>
        </p:spPr>
        <p:txBody>
          <a:bodyPr wrap="square" rtlCol="0" anchor="t">
            <a:spAutoFit/>
          </a:bodyPr>
          <a:lstStyle/>
          <a:p>
            <a:pPr marL="800100" lvl="1" indent="-342900" algn="just" defTabSz="457200">
              <a:buFont typeface="Wingdings" panose="05000000000000000000" pitchFamily="2" charset="2"/>
              <a:buChar char="Ø"/>
              <a:defRPr/>
            </a:pPr>
            <a:r>
              <a:rPr lang="en-US" sz="2400" dirty="0">
                <a:solidFill>
                  <a:schemeClr val="tx1"/>
                </a:solidFill>
              </a:rPr>
              <a:t>With the introduction of Machine Learning and its strong algorithms, the most recent market research and Stock Price Prediction using machine learning advancements have begun to include such approaches in analyzing stock market data. The Opening Value of the stock, the Highest and Lowest values of that stock on the same day, as well as the Closing Value at the end of the day are all indicated for each date.</a:t>
            </a:r>
          </a:p>
          <a:p>
            <a:pPr marL="800100" lvl="1" indent="-342900" algn="just" defTabSz="457200">
              <a:buFont typeface="Wingdings" panose="05000000000000000000" pitchFamily="2" charset="2"/>
              <a:buChar char="Ø"/>
              <a:defRPr/>
            </a:pPr>
            <a:endParaRPr kumimoji="0" lang="en-US" sz="2400" b="0" i="0" u="none" strike="noStrike" kern="1200" cap="none" spc="0" normalizeH="0" baseline="0" noProof="0" dirty="0">
              <a:ln>
                <a:noFill/>
              </a:ln>
              <a:solidFill>
                <a:schemeClr val="tx1"/>
              </a:solidFill>
              <a:effectLst/>
              <a:uLnTx/>
              <a:uFillTx/>
              <a:latin typeface="Calibri Light" panose="020F0302020204030204" pitchFamily="34" charset="0"/>
              <a:cs typeface="Calibri Light" panose="020F0302020204030204" pitchFamily="34" charset="0"/>
            </a:endParaRPr>
          </a:p>
          <a:p>
            <a:pPr marL="800100" lvl="1" indent="-342900" algn="just" defTabSz="457200">
              <a:buFont typeface="Wingdings" panose="05000000000000000000" pitchFamily="2" charset="2"/>
              <a:buChar char="Ø"/>
              <a:defRPr/>
            </a:pPr>
            <a:r>
              <a:rPr lang="en-US" sz="2400" dirty="0">
                <a:solidFill>
                  <a:schemeClr val="tx1"/>
                </a:solidFill>
              </a:rPr>
              <a:t>Machine learning not only saves time and resources but also outperforms people in terms of performance.</a:t>
            </a:r>
          </a:p>
          <a:p>
            <a:pPr marL="800100" lvl="1" indent="-342900" algn="just" defTabSz="457200">
              <a:buFont typeface="Wingdings" panose="05000000000000000000" pitchFamily="2" charset="2"/>
              <a:buChar char="Ø"/>
              <a:defRPr/>
            </a:pPr>
            <a:endParaRPr lang="en-US" sz="2400" dirty="0">
              <a:solidFill>
                <a:schemeClr val="tx1"/>
              </a:solidFill>
            </a:endParaRPr>
          </a:p>
          <a:p>
            <a:pPr marL="800100" lvl="1" indent="-342900" algn="just" defTabSz="457200">
              <a:buFont typeface="Wingdings" panose="05000000000000000000" pitchFamily="2" charset="2"/>
              <a:buChar char="Ø"/>
              <a:defRPr/>
            </a:pPr>
            <a:r>
              <a:rPr lang="en-GB" sz="2400" dirty="0">
                <a:solidFill>
                  <a:schemeClr val="tx1"/>
                </a:solidFill>
              </a:rPr>
              <a:t>We can see above in our proposed method, we train the data using existing stock dataset that is available. We use this data to predict and forecast the stock price of next day.</a:t>
            </a:r>
            <a:endParaRPr lang="en-US" sz="2400" dirty="0">
              <a:solidFill>
                <a:schemeClr val="tx1"/>
              </a:solidFill>
            </a:endParaRPr>
          </a:p>
          <a:p>
            <a:pPr marL="800100" lvl="1" indent="-342900" algn="just" defTabSz="457200">
              <a:buFont typeface="Wingdings" panose="05000000000000000000" pitchFamily="2" charset="2"/>
              <a:buChar char="Ø"/>
              <a:defRPr/>
            </a:pPr>
            <a:endParaRPr lang="en-IN" sz="2000" dirty="0">
              <a:solidFill>
                <a:schemeClr val="tx1"/>
              </a:solidFill>
            </a:endParaRPr>
          </a:p>
        </p:txBody>
      </p:sp>
    </p:spTree>
    <p:extLst>
      <p:ext uri="{BB962C8B-B14F-4D97-AF65-F5344CB8AC3E}">
        <p14:creationId xmlns:p14="http://schemas.microsoft.com/office/powerpoint/2010/main" val="3644851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C520D-1FAE-D2D1-DEA8-7995BC6E39ED}"/>
              </a:ext>
            </a:extLst>
          </p:cNvPr>
          <p:cNvSpPr>
            <a:spLocks noGrp="1"/>
          </p:cNvSpPr>
          <p:nvPr>
            <p:ph type="title"/>
          </p:nvPr>
        </p:nvSpPr>
        <p:spPr>
          <a:xfrm>
            <a:off x="609480" y="68327"/>
            <a:ext cx="10972440" cy="743437"/>
          </a:xfrm>
        </p:spPr>
        <p:txBody>
          <a:bodyPr/>
          <a:lstStyle/>
          <a:p>
            <a:r>
              <a:rPr lang="en-IN" sz="2800" b="1" dirty="0">
                <a:solidFill>
                  <a:srgbClr val="C00000"/>
                </a:solidFill>
              </a:rPr>
              <a:t>FUTURE ENHANCEMENT</a:t>
            </a:r>
          </a:p>
        </p:txBody>
      </p:sp>
      <p:pic>
        <p:nvPicPr>
          <p:cNvPr id="5" name="Picture 1">
            <a:extLst>
              <a:ext uri="{FF2B5EF4-FFF2-40B4-BE49-F238E27FC236}">
                <a16:creationId xmlns:a16="http://schemas.microsoft.com/office/drawing/2014/main" id="{47D4AE76-527A-5D90-91E1-0ADC8413C0EF}"/>
              </a:ext>
            </a:extLst>
          </p:cNvPr>
          <p:cNvPicPr/>
          <p:nvPr/>
        </p:nvPicPr>
        <p:blipFill>
          <a:blip r:embed="rId2"/>
          <a:stretch>
            <a:fillRect/>
          </a:stretch>
        </p:blipFill>
        <p:spPr>
          <a:xfrm>
            <a:off x="9950400" y="-720"/>
            <a:ext cx="2248200" cy="761400"/>
          </a:xfrm>
          <a:prstGeom prst="rect">
            <a:avLst/>
          </a:prstGeom>
          <a:ln w="9360">
            <a:noFill/>
          </a:ln>
        </p:spPr>
      </p:pic>
      <p:sp>
        <p:nvSpPr>
          <p:cNvPr id="7" name="Title 6">
            <a:extLst>
              <a:ext uri="{FF2B5EF4-FFF2-40B4-BE49-F238E27FC236}">
                <a16:creationId xmlns:a16="http://schemas.microsoft.com/office/drawing/2014/main" id="{49142FF3-FCBE-4B1E-AEC8-86433DE5F4B4}"/>
              </a:ext>
            </a:extLst>
          </p:cNvPr>
          <p:cNvSpPr txBox="1">
            <a:spLocks noGrp="1"/>
          </p:cNvSpPr>
          <p:nvPr>
            <p:ph type="title"/>
          </p:nvPr>
        </p:nvSpPr>
        <p:spPr>
          <a:xfrm>
            <a:off x="386080" y="1246571"/>
            <a:ext cx="9296400" cy="5170646"/>
          </a:xfrm>
          <a:prstGeom prst="rect">
            <a:avLst/>
          </a:prstGeom>
          <a:noFill/>
        </p:spPr>
        <p:txBody>
          <a:bodyPr wrap="square" rtlCol="0" anchor="t">
            <a:spAutoFit/>
          </a:bodyPr>
          <a:lstStyle/>
          <a:p>
            <a:pPr marL="342900" marR="0" lvl="0" indent="-342900" algn="just"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2400" dirty="0">
                <a:solidFill>
                  <a:schemeClr val="tx1"/>
                </a:solidFill>
              </a:rPr>
              <a:t>The limitation of the proposed system is its computational speed, especially with respect to sliding-window validation as the computational cost increases with the number of forward day predictions.</a:t>
            </a:r>
          </a:p>
          <a:p>
            <a:pPr marL="342900" marR="0" lvl="0" indent="-342900" algn="just"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2400" dirty="0">
              <a:solidFill>
                <a:schemeClr val="tx1"/>
              </a:solidFill>
            </a:endParaRPr>
          </a:p>
          <a:p>
            <a:pPr marL="342900" marR="0" lvl="0" indent="-342900" algn="just"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2400" dirty="0">
                <a:solidFill>
                  <a:schemeClr val="tx1"/>
                </a:solidFill>
              </a:rPr>
              <a:t>The proposed model does not predict well for sudden changes in the trend of stock data. </a:t>
            </a:r>
          </a:p>
          <a:p>
            <a:pPr marL="0" marR="0" lvl="0" indent="0" algn="just" defTabSz="457200" rtl="0" eaLnBrk="1" fontAlgn="auto" latinLnBrk="0" hangingPunct="1">
              <a:lnSpc>
                <a:spcPct val="100000"/>
              </a:lnSpc>
              <a:spcBef>
                <a:spcPts val="0"/>
              </a:spcBef>
              <a:spcAft>
                <a:spcPts val="0"/>
              </a:spcAft>
              <a:buClrTx/>
              <a:buSzTx/>
              <a:buFontTx/>
              <a:buNone/>
              <a:tabLst/>
              <a:defRPr/>
            </a:pPr>
            <a:endParaRPr lang="en-IN" sz="2400" dirty="0">
              <a:solidFill>
                <a:schemeClr val="tx1"/>
              </a:solidFill>
            </a:endParaRPr>
          </a:p>
          <a:p>
            <a:pPr marL="342900" marR="0" lvl="0" indent="-342900" algn="just"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2400" dirty="0">
                <a:solidFill>
                  <a:schemeClr val="tx1"/>
                </a:solidFill>
              </a:rPr>
              <a:t>This occurs due to external factors and real-world changes affecting the stock market.</a:t>
            </a:r>
          </a:p>
          <a:p>
            <a:pPr marL="0" marR="0" lvl="0" indent="0" algn="just" defTabSz="457200" rtl="0" eaLnBrk="1" fontAlgn="auto" latinLnBrk="0" hangingPunct="1">
              <a:lnSpc>
                <a:spcPct val="100000"/>
              </a:lnSpc>
              <a:spcBef>
                <a:spcPts val="0"/>
              </a:spcBef>
              <a:spcAft>
                <a:spcPts val="0"/>
              </a:spcAft>
              <a:buClrTx/>
              <a:buSzTx/>
              <a:buFontTx/>
              <a:buNone/>
              <a:tabLst/>
              <a:defRPr/>
            </a:pPr>
            <a:endParaRPr lang="en-IN" sz="2400" dirty="0">
              <a:solidFill>
                <a:schemeClr val="tx1"/>
              </a:solidFill>
            </a:endParaRPr>
          </a:p>
          <a:p>
            <a:pPr marL="342900" marR="0" lvl="0" indent="-342900" algn="just"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2400" dirty="0">
                <a:solidFill>
                  <a:schemeClr val="tx1"/>
                </a:solidFill>
              </a:rPr>
              <a:t>We can overcome this by implementing Sentiment Analysis and Neural Networks to enhance the proposed model.</a:t>
            </a:r>
            <a:endParaRPr lang="en-GB" sz="2400" dirty="0">
              <a:solidFill>
                <a:schemeClr val="tx1"/>
              </a:solidFill>
            </a:endParaRPr>
          </a:p>
          <a:p>
            <a:pPr marL="342900" marR="0" lvl="0" indent="-342900" algn="just"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sz="2400" dirty="0">
              <a:solidFill>
                <a:schemeClr val="tx1"/>
              </a:solidFill>
            </a:endParaRPr>
          </a:p>
        </p:txBody>
      </p:sp>
    </p:spTree>
    <p:extLst>
      <p:ext uri="{BB962C8B-B14F-4D97-AF65-F5344CB8AC3E}">
        <p14:creationId xmlns:p14="http://schemas.microsoft.com/office/powerpoint/2010/main" val="29681951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CustomShape 1"/>
          <p:cNvSpPr/>
          <p:nvPr/>
        </p:nvSpPr>
        <p:spPr>
          <a:xfrm>
            <a:off x="609480" y="2475360"/>
            <a:ext cx="10971720" cy="12481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gn="ctr">
              <a:lnSpc>
                <a:spcPct val="100000"/>
              </a:lnSpc>
            </a:pPr>
            <a:endParaRPr lang="en-IN" sz="1800" b="0" strike="noStrike" spc="-1" dirty="0">
              <a:solidFill>
                <a:srgbClr val="000000"/>
              </a:solidFill>
              <a:uFill>
                <a:solidFill>
                  <a:srgbClr val="FFFFFF"/>
                </a:solidFill>
              </a:uFill>
              <a:latin typeface="Arial" panose="020B0604020202020204"/>
            </a:endParaRPr>
          </a:p>
        </p:txBody>
      </p:sp>
      <p:sp>
        <p:nvSpPr>
          <p:cNvPr id="163" name="CustomShape 3"/>
          <p:cNvSpPr/>
          <p:nvPr/>
        </p:nvSpPr>
        <p:spPr>
          <a:xfrm>
            <a:off x="8737560" y="6245280"/>
            <a:ext cx="2843640" cy="475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gn="r">
              <a:lnSpc>
                <a:spcPct val="100000"/>
              </a:lnSpc>
            </a:pPr>
            <a:fld id="{44085130-75FF-4973-82F3-3DC75A281A2C}" type="slidenum">
              <a:rPr lang="en-IN" sz="1400" b="0" strike="noStrike" spc="-1">
                <a:solidFill>
                  <a:srgbClr val="000000"/>
                </a:solidFill>
                <a:uFill>
                  <a:solidFill>
                    <a:srgbClr val="FFFFFF"/>
                  </a:solidFill>
                </a:uFill>
                <a:latin typeface="Arial" panose="020B0604020202020204"/>
                <a:ea typeface="SimSun" panose="02010600030101010101" pitchFamily="2" charset="-122"/>
              </a:rPr>
              <a:t>18</a:t>
            </a:fld>
            <a:endParaRPr lang="en-IN" sz="1800" b="0" strike="noStrike" spc="-1">
              <a:solidFill>
                <a:srgbClr val="000000"/>
              </a:solidFill>
              <a:uFill>
                <a:solidFill>
                  <a:srgbClr val="FFFFFF"/>
                </a:solidFill>
              </a:uFill>
              <a:latin typeface="Arial" panose="020B0604020202020204"/>
            </a:endParaRPr>
          </a:p>
        </p:txBody>
      </p:sp>
      <p:pic>
        <p:nvPicPr>
          <p:cNvPr id="164" name="Picture 1"/>
          <p:cNvPicPr/>
          <p:nvPr/>
        </p:nvPicPr>
        <p:blipFill>
          <a:blip r:embed="rId2"/>
          <a:stretch>
            <a:fillRect/>
          </a:stretch>
        </p:blipFill>
        <p:spPr>
          <a:xfrm>
            <a:off x="9905400" y="-1440"/>
            <a:ext cx="2281680" cy="773640"/>
          </a:xfrm>
          <a:prstGeom prst="rect">
            <a:avLst/>
          </a:prstGeom>
          <a:ln w="9360">
            <a:noFill/>
          </a:ln>
        </p:spPr>
      </p:pic>
      <p:sp>
        <p:nvSpPr>
          <p:cNvPr id="2" name="Text Box 1"/>
          <p:cNvSpPr txBox="1"/>
          <p:nvPr/>
        </p:nvSpPr>
        <p:spPr>
          <a:xfrm>
            <a:off x="3537585" y="2637755"/>
            <a:ext cx="4288675" cy="923330"/>
          </a:xfrm>
          <a:prstGeom prst="rect">
            <a:avLst/>
          </a:prstGeom>
          <a:noFill/>
        </p:spPr>
        <p:txBody>
          <a:bodyPr wrap="none" rtlCol="0">
            <a:spAutoFit/>
          </a:bodyPr>
          <a:lstStyle/>
          <a:p>
            <a:r>
              <a:rPr lang="en-US" altLang="en-US" sz="5400" b="1" dirty="0"/>
              <a:t>T</a:t>
            </a:r>
            <a:r>
              <a:rPr lang="en-IN" altLang="en-US" sz="5400" b="1" dirty="0"/>
              <a: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CustomShape 1"/>
          <p:cNvSpPr/>
          <p:nvPr/>
        </p:nvSpPr>
        <p:spPr>
          <a:xfrm>
            <a:off x="609480" y="167040"/>
            <a:ext cx="10971720" cy="11595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lstStyle/>
          <a:p>
            <a:endParaRPr lang="en-IN" sz="1800" b="0" strike="noStrike" spc="-1" dirty="0">
              <a:solidFill>
                <a:srgbClr val="000000"/>
              </a:solidFill>
              <a:uFill>
                <a:solidFill>
                  <a:srgbClr val="FFFFFF"/>
                </a:solidFill>
              </a:uFill>
              <a:latin typeface="Arial" panose="020B0604020202020204"/>
            </a:endParaRPr>
          </a:p>
          <a:p>
            <a:r>
              <a:rPr lang="en-IN" sz="4000" b="1" strike="noStrike" spc="-1" dirty="0">
                <a:solidFill>
                  <a:srgbClr val="C00000"/>
                </a:solidFill>
                <a:uFill>
                  <a:solidFill>
                    <a:srgbClr val="FFFFFF"/>
                  </a:solidFill>
                </a:uFill>
                <a:latin typeface="Bahnschrift SemiBold SemiConden" panose="020B0502040204020203" pitchFamily="34" charset="0"/>
                <a:ea typeface="SimSun" panose="02010600030101010101" pitchFamily="2" charset="-122"/>
              </a:rPr>
              <a:t>Introduction</a:t>
            </a:r>
            <a:endParaRPr lang="en-IN" sz="4000" b="1" strike="noStrike" spc="-1" dirty="0">
              <a:solidFill>
                <a:srgbClr val="C00000"/>
              </a:solidFill>
              <a:uFill>
                <a:solidFill>
                  <a:srgbClr val="FFFFFF"/>
                </a:solidFill>
              </a:uFill>
              <a:latin typeface="Bahnschrift SemiBold SemiConden" panose="020B0502040204020203" pitchFamily="34" charset="0"/>
            </a:endParaRPr>
          </a:p>
          <a:p>
            <a:endParaRPr lang="en-IN" sz="1800" b="0" strike="noStrike" spc="-1" dirty="0">
              <a:solidFill>
                <a:srgbClr val="000000"/>
              </a:solidFill>
              <a:uFill>
                <a:solidFill>
                  <a:srgbClr val="FFFFFF"/>
                </a:solidFill>
              </a:uFill>
              <a:latin typeface="Arial" panose="020B0604020202020204"/>
            </a:endParaRPr>
          </a:p>
          <a:p>
            <a:pPr>
              <a:lnSpc>
                <a:spcPct val="100000"/>
              </a:lnSpc>
            </a:pPr>
            <a:endParaRPr lang="en-IN" sz="1800" b="0" strike="noStrike" spc="-1" dirty="0">
              <a:solidFill>
                <a:srgbClr val="000000"/>
              </a:solidFill>
              <a:uFill>
                <a:solidFill>
                  <a:srgbClr val="FFFFFF"/>
                </a:solidFill>
              </a:uFill>
              <a:latin typeface="Arial" panose="020B0604020202020204"/>
            </a:endParaRPr>
          </a:p>
        </p:txBody>
      </p:sp>
      <p:pic>
        <p:nvPicPr>
          <p:cNvPr id="92" name="Picture 1"/>
          <p:cNvPicPr/>
          <p:nvPr/>
        </p:nvPicPr>
        <p:blipFill>
          <a:blip r:embed="rId3"/>
          <a:stretch>
            <a:fillRect/>
          </a:stretch>
        </p:blipFill>
        <p:spPr>
          <a:xfrm>
            <a:off x="9916920" y="-1440"/>
            <a:ext cx="2281680" cy="773640"/>
          </a:xfrm>
          <a:prstGeom prst="rect">
            <a:avLst/>
          </a:prstGeom>
          <a:ln>
            <a:noFill/>
          </a:ln>
        </p:spPr>
      </p:pic>
      <p:sp>
        <p:nvSpPr>
          <p:cNvPr id="93" name="CustomShape 2"/>
          <p:cNvSpPr/>
          <p:nvPr/>
        </p:nvSpPr>
        <p:spPr>
          <a:xfrm>
            <a:off x="609600" y="963930"/>
            <a:ext cx="10888345" cy="589407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marL="1270" algn="just">
              <a:lnSpc>
                <a:spcPct val="150000"/>
              </a:lnSpc>
              <a:buClr>
                <a:srgbClr val="000000"/>
              </a:buClr>
            </a:pPr>
            <a:endParaRPr lang="en-IN" sz="2400" b="0" strike="noStrike" spc="-1" dirty="0">
              <a:solidFill>
                <a:srgbClr val="000000"/>
              </a:solidFill>
              <a:uFill>
                <a:solidFill>
                  <a:srgbClr val="FFFFFF"/>
                </a:solidFill>
              </a:uFill>
              <a:latin typeface="Arial" panose="020B0604020202020204"/>
            </a:endParaRPr>
          </a:p>
          <a:p>
            <a:pPr marL="1270" indent="0" algn="just">
              <a:lnSpc>
                <a:spcPct val="150000"/>
              </a:lnSpc>
              <a:buClr>
                <a:srgbClr val="000000"/>
              </a:buClr>
              <a:buFont typeface="Arial" panose="020B0604020202020204"/>
              <a:buNone/>
            </a:pPr>
            <a:endParaRPr lang="en-IN" sz="2400" b="0" strike="noStrike" spc="-1" dirty="0">
              <a:solidFill>
                <a:srgbClr val="000000"/>
              </a:solidFill>
              <a:uFill>
                <a:solidFill>
                  <a:srgbClr val="FFFFFF"/>
                </a:solidFill>
              </a:uFill>
              <a:latin typeface="Arial" panose="020B0604020202020204"/>
            </a:endParaRPr>
          </a:p>
          <a:p>
            <a:pPr marL="1270" indent="0" algn="just">
              <a:lnSpc>
                <a:spcPct val="150000"/>
              </a:lnSpc>
              <a:buClr>
                <a:srgbClr val="000000"/>
              </a:buClr>
              <a:buFont typeface="Arial" panose="020B0604020202020204"/>
              <a:buNone/>
            </a:pPr>
            <a:endParaRPr lang="en-IN" sz="2400" b="0" strike="noStrike" spc="-1" dirty="0">
              <a:solidFill>
                <a:srgbClr val="000000"/>
              </a:solidFill>
              <a:uFill>
                <a:solidFill>
                  <a:srgbClr val="FFFFFF"/>
                </a:solidFill>
              </a:uFill>
              <a:latin typeface="Arial" panose="020B0604020202020204"/>
            </a:endParaRPr>
          </a:p>
        </p:txBody>
      </p:sp>
      <p:sp>
        <p:nvSpPr>
          <p:cNvPr id="94" name="CustomShape 3"/>
          <p:cNvSpPr/>
          <p:nvPr/>
        </p:nvSpPr>
        <p:spPr>
          <a:xfrm>
            <a:off x="609480" y="6245280"/>
            <a:ext cx="2843640" cy="475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endParaRPr lang="en-IN" sz="1800" b="0" strike="noStrike" spc="-1">
              <a:solidFill>
                <a:srgbClr val="000000"/>
              </a:solidFill>
              <a:uFill>
                <a:solidFill>
                  <a:srgbClr val="FFFFFF"/>
                </a:solidFill>
              </a:uFill>
              <a:latin typeface="Arial" panose="020B0604020202020204"/>
            </a:endParaRPr>
          </a:p>
        </p:txBody>
      </p:sp>
      <p:sp>
        <p:nvSpPr>
          <p:cNvPr id="95" name="CustomShape 4"/>
          <p:cNvSpPr/>
          <p:nvPr/>
        </p:nvSpPr>
        <p:spPr>
          <a:xfrm>
            <a:off x="8737560" y="6245280"/>
            <a:ext cx="2843640" cy="475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gn="r">
              <a:lnSpc>
                <a:spcPct val="100000"/>
              </a:lnSpc>
            </a:pPr>
            <a:endParaRPr lang="en-IN" sz="1800" b="0" strike="noStrike" spc="-1" dirty="0">
              <a:solidFill>
                <a:srgbClr val="000000"/>
              </a:solidFill>
              <a:uFill>
                <a:solidFill>
                  <a:srgbClr val="FFFFFF"/>
                </a:solidFill>
              </a:uFill>
              <a:latin typeface="Arial" panose="020B0604020202020204"/>
            </a:endParaRPr>
          </a:p>
        </p:txBody>
      </p:sp>
      <p:sp>
        <p:nvSpPr>
          <p:cNvPr id="9" name="TextBox 8">
            <a:extLst>
              <a:ext uri="{FF2B5EF4-FFF2-40B4-BE49-F238E27FC236}">
                <a16:creationId xmlns:a16="http://schemas.microsoft.com/office/drawing/2014/main" id="{BAD4F21B-ADF8-4567-9B54-4AB13510F77E}"/>
              </a:ext>
            </a:extLst>
          </p:cNvPr>
          <p:cNvSpPr txBox="1"/>
          <p:nvPr/>
        </p:nvSpPr>
        <p:spPr>
          <a:xfrm>
            <a:off x="609480" y="1493004"/>
            <a:ext cx="9210450" cy="4585871"/>
          </a:xfrm>
          <a:prstGeom prst="rect">
            <a:avLst/>
          </a:prstGeom>
          <a:noFill/>
        </p:spPr>
        <p:txBody>
          <a:bodyPr wrap="square" rtlCol="0">
            <a:spAutoFit/>
          </a:bodyPr>
          <a:lstStyle/>
          <a:p>
            <a:pPr marL="342900" indent="-342900">
              <a:buFont typeface="Arial" panose="020B0604020202020204" pitchFamily="34" charset="0"/>
              <a:buChar char="•"/>
            </a:pPr>
            <a:r>
              <a:rPr lang="en-GB" sz="2200" dirty="0"/>
              <a:t>Financial markets are highly volatile and generate huge amounts of data daily.</a:t>
            </a:r>
          </a:p>
          <a:p>
            <a:pPr marL="342900" indent="-342900">
              <a:buFont typeface="Arial" panose="020B0604020202020204" pitchFamily="34" charset="0"/>
              <a:buChar char="•"/>
            </a:pPr>
            <a:endParaRPr lang="en-US" sz="2200" dirty="0"/>
          </a:p>
          <a:p>
            <a:pPr marL="342900" indent="-342900">
              <a:buFont typeface="Arial" panose="020B0604020202020204" pitchFamily="34" charset="0"/>
              <a:buChar char="•"/>
            </a:pPr>
            <a:r>
              <a:rPr lang="en-US" sz="2200" dirty="0"/>
              <a:t>Stock price analysis is a critical area of research and is one of the top applications of machine learning.</a:t>
            </a:r>
          </a:p>
          <a:p>
            <a:pPr marL="342900" indent="-342900">
              <a:buFont typeface="Arial" panose="020B0604020202020204" pitchFamily="34" charset="0"/>
              <a:buChar char="•"/>
            </a:pPr>
            <a:endParaRPr lang="en-US" sz="2200" dirty="0"/>
          </a:p>
          <a:p>
            <a:pPr marL="342900" indent="-342900">
              <a:buFont typeface="Arial" panose="020B0604020202020204" pitchFamily="34" charset="0"/>
              <a:buChar char="•"/>
            </a:pPr>
            <a:r>
              <a:rPr lang="en-US" sz="2200" dirty="0"/>
              <a:t> There are numerous causes for this, including market volatility and a variety of other dependent and independent variables that influence the value of a certain stock in the market. </a:t>
            </a:r>
          </a:p>
          <a:p>
            <a:pPr marL="342900" indent="-342900">
              <a:buFont typeface="Arial" panose="020B0604020202020204" pitchFamily="34" charset="0"/>
              <a:buChar char="•"/>
            </a:pPr>
            <a:endParaRPr lang="en-US" sz="2200" dirty="0"/>
          </a:p>
          <a:p>
            <a:pPr marL="342900" indent="-342900">
              <a:buFont typeface="Arial" panose="020B0604020202020204" pitchFamily="34" charset="0"/>
              <a:buChar char="•"/>
            </a:pPr>
            <a:r>
              <a:rPr lang="en-US" sz="2200" dirty="0"/>
              <a:t>These variables make it extremely difficult for any stock market expert to anticipate the rise and fall of the market with great precision. </a:t>
            </a:r>
          </a:p>
          <a:p>
            <a:endParaRPr lang="en-US" sz="2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p:nvPr/>
        </p:nvSpPr>
        <p:spPr>
          <a:xfrm>
            <a:off x="389890" y="1183640"/>
            <a:ext cx="11267440" cy="1569660"/>
          </a:xfrm>
          <a:prstGeom prst="rect">
            <a:avLst/>
          </a:prstGeom>
          <a:noFill/>
        </p:spPr>
        <p:txBody>
          <a:bodyPr wrap="square" rtlCol="0">
            <a:spAutoFit/>
          </a:bodyPr>
          <a:lstStyle/>
          <a:p>
            <a:pPr marL="1270" algn="just">
              <a:lnSpc>
                <a:spcPct val="150000"/>
              </a:lnSpc>
              <a:buClr>
                <a:srgbClr val="000000"/>
              </a:buClr>
            </a:pPr>
            <a:endParaRPr lang="en-IN" sz="2400" b="1" strike="noStrike" spc="-1" dirty="0">
              <a:solidFill>
                <a:srgbClr val="000000"/>
              </a:solidFill>
              <a:uFill>
                <a:solidFill>
                  <a:srgbClr val="FFFFFF"/>
                </a:solidFill>
              </a:uFill>
              <a:latin typeface="Arial" panose="020B0604020202020204"/>
            </a:endParaRPr>
          </a:p>
          <a:p>
            <a:pPr marL="285750" indent="-284480" algn="just">
              <a:lnSpc>
                <a:spcPct val="150000"/>
              </a:lnSpc>
              <a:buClr>
                <a:srgbClr val="000000"/>
              </a:buClr>
              <a:buFont typeface="Arial" panose="020B0604020202020204"/>
              <a:buChar char="•"/>
            </a:pPr>
            <a:endParaRPr lang="en-IN" sz="2400" b="0" strike="noStrike" spc="-1" dirty="0">
              <a:solidFill>
                <a:srgbClr val="000000"/>
              </a:solidFill>
              <a:uFill>
                <a:solidFill>
                  <a:srgbClr val="FFFFFF"/>
                </a:solidFill>
              </a:uFill>
              <a:latin typeface="Arial" panose="020B0604020202020204"/>
            </a:endParaRPr>
          </a:p>
          <a:p>
            <a:endParaRPr lang="en-IN" sz="2400" b="0" strike="noStrike" spc="-1" dirty="0">
              <a:solidFill>
                <a:srgbClr val="000000"/>
              </a:solidFill>
              <a:uFill>
                <a:solidFill>
                  <a:srgbClr val="FFFFFF"/>
                </a:solidFill>
              </a:uFill>
              <a:latin typeface="Arial" panose="020B0604020202020204"/>
            </a:endParaRPr>
          </a:p>
        </p:txBody>
      </p:sp>
      <p:pic>
        <p:nvPicPr>
          <p:cNvPr id="2" name="Picture 1">
            <a:extLst>
              <a:ext uri="{FF2B5EF4-FFF2-40B4-BE49-F238E27FC236}">
                <a16:creationId xmlns:a16="http://schemas.microsoft.com/office/drawing/2014/main" id="{7D3D069C-7C34-E6E4-44D4-EF22EE1DCE01}"/>
              </a:ext>
            </a:extLst>
          </p:cNvPr>
          <p:cNvPicPr/>
          <p:nvPr/>
        </p:nvPicPr>
        <p:blipFill>
          <a:blip r:embed="rId2"/>
          <a:stretch>
            <a:fillRect/>
          </a:stretch>
        </p:blipFill>
        <p:spPr>
          <a:xfrm>
            <a:off x="9916920" y="-1440"/>
            <a:ext cx="2281680" cy="773640"/>
          </a:xfrm>
          <a:prstGeom prst="rect">
            <a:avLst/>
          </a:prstGeom>
          <a:ln>
            <a:noFill/>
          </a:ln>
        </p:spPr>
      </p:pic>
      <p:sp>
        <p:nvSpPr>
          <p:cNvPr id="4" name="TextBox 3">
            <a:extLst>
              <a:ext uri="{FF2B5EF4-FFF2-40B4-BE49-F238E27FC236}">
                <a16:creationId xmlns:a16="http://schemas.microsoft.com/office/drawing/2014/main" id="{6528C476-A093-45EF-A6A5-DA64AFD03A54}"/>
              </a:ext>
            </a:extLst>
          </p:cNvPr>
          <p:cNvSpPr txBox="1"/>
          <p:nvPr/>
        </p:nvSpPr>
        <p:spPr>
          <a:xfrm>
            <a:off x="287744" y="548065"/>
            <a:ext cx="4710430" cy="584775"/>
          </a:xfrm>
          <a:prstGeom prst="rect">
            <a:avLst/>
          </a:prstGeom>
          <a:noFill/>
        </p:spPr>
        <p:txBody>
          <a:bodyPr wrap="square" rtlCol="0">
            <a:spAutoFit/>
          </a:bodyPr>
          <a:lstStyle/>
          <a:p>
            <a:r>
              <a:rPr lang="en-US" sz="3200" b="1" dirty="0">
                <a:solidFill>
                  <a:srgbClr val="C00000"/>
                </a:solidFill>
                <a:latin typeface="Bahnschrift SemiBold SemiConden" panose="020B0502040204020203" pitchFamily="34" charset="0"/>
              </a:rPr>
              <a:t>Objective Of Project :</a:t>
            </a:r>
            <a:endParaRPr lang="en-IN" sz="3200" b="1" dirty="0">
              <a:solidFill>
                <a:srgbClr val="C00000"/>
              </a:solidFill>
              <a:latin typeface="Bahnschrift SemiBold SemiConden" panose="020B0502040204020203" pitchFamily="34" charset="0"/>
            </a:endParaRPr>
          </a:p>
        </p:txBody>
      </p:sp>
      <p:sp>
        <p:nvSpPr>
          <p:cNvPr id="7" name="Text Placeholder 9">
            <a:extLst>
              <a:ext uri="{FF2B5EF4-FFF2-40B4-BE49-F238E27FC236}">
                <a16:creationId xmlns:a16="http://schemas.microsoft.com/office/drawing/2014/main" id="{3BB7BD89-EE2D-448B-A5BD-C2BEC1F03E6E}"/>
              </a:ext>
            </a:extLst>
          </p:cNvPr>
          <p:cNvSpPr txBox="1">
            <a:spLocks/>
          </p:cNvSpPr>
          <p:nvPr/>
        </p:nvSpPr>
        <p:spPr>
          <a:xfrm>
            <a:off x="287744" y="1676400"/>
            <a:ext cx="8876576" cy="4521200"/>
          </a:xfrm>
          <a:prstGeom prst="rect">
            <a:avLst/>
          </a:prstGeom>
        </p:spPr>
        <p:txBody>
          <a:bodyPr/>
          <a:lstStyle/>
          <a:p>
            <a:pPr marL="457200" indent="-457200">
              <a:buClr>
                <a:schemeClr val="tx1"/>
              </a:buClr>
              <a:buFont typeface="Arial" panose="020B0604020202020204" pitchFamily="34" charset="0"/>
              <a:buChar char="•"/>
            </a:pPr>
            <a:r>
              <a:rPr lang="en-IN" sz="2800" kern="0" spc="-1" dirty="0">
                <a:uFill>
                  <a:solidFill>
                    <a:srgbClr val="FFFFFF"/>
                  </a:solidFill>
                </a:uFill>
                <a:ea typeface="SimSun"/>
              </a:rPr>
              <a:t>To find out the best Machine Learning Algorithm model for Predicating the future stock value.</a:t>
            </a:r>
          </a:p>
          <a:p>
            <a:pPr marL="457200" indent="-457200">
              <a:buClr>
                <a:schemeClr val="tx1"/>
              </a:buClr>
              <a:buFont typeface="Arial" panose="020B0604020202020204" pitchFamily="34" charset="0"/>
              <a:buChar char="•"/>
            </a:pPr>
            <a:endParaRPr lang="en-IN" sz="2800" kern="0" spc="-1" dirty="0">
              <a:uFill>
                <a:solidFill>
                  <a:srgbClr val="FFFFFF"/>
                </a:solidFill>
              </a:uFill>
              <a:ea typeface="SimSun"/>
            </a:endParaRPr>
          </a:p>
          <a:p>
            <a:pPr marL="457200" indent="-457200">
              <a:buClr>
                <a:schemeClr val="tx1"/>
              </a:buClr>
              <a:buFont typeface="Arial" panose="020B0604020202020204" pitchFamily="34" charset="0"/>
              <a:buChar char="•"/>
            </a:pPr>
            <a:r>
              <a:rPr lang="en-US" sz="2800" kern="0" dirty="0"/>
              <a:t>Stock Price Prediction using machine learning helps in discovering the future values of a company’s stocks and other assets.</a:t>
            </a:r>
          </a:p>
          <a:p>
            <a:pPr marL="457200" indent="-457200">
              <a:buClr>
                <a:schemeClr val="tx1"/>
              </a:buClr>
              <a:buFont typeface="Arial" panose="020B0604020202020204" pitchFamily="34" charset="0"/>
              <a:buChar char="•"/>
            </a:pPr>
            <a:endParaRPr lang="en-US" sz="2800" kern="0" dirty="0"/>
          </a:p>
          <a:p>
            <a:pPr marL="457200" indent="-457200">
              <a:buClr>
                <a:schemeClr val="tx1"/>
              </a:buClr>
              <a:buFont typeface="Arial" panose="020B0604020202020204" pitchFamily="34" charset="0"/>
              <a:buChar char="•"/>
            </a:pPr>
            <a:r>
              <a:rPr lang="en-US" sz="2800" kern="0" dirty="0"/>
              <a:t>Predicting stock prices helps in gaining significant profits.</a:t>
            </a:r>
          </a:p>
          <a:p>
            <a:pPr marL="457200" indent="-457200">
              <a:buClr>
                <a:schemeClr val="tx1"/>
              </a:buClr>
              <a:buFont typeface="Arial" panose="020B0604020202020204" pitchFamily="34" charset="0"/>
              <a:buChar char="•"/>
            </a:pPr>
            <a:endParaRPr lang="en-IN" sz="2800" kern="0" spc="-1" dirty="0">
              <a:uFill>
                <a:solidFill>
                  <a:srgbClr val="FFFFFF"/>
                </a:solidFill>
              </a:uFill>
            </a:endParaRPr>
          </a:p>
          <a:p>
            <a:pPr marL="457200" indent="-457200">
              <a:buClr>
                <a:schemeClr val="tx1"/>
              </a:buClr>
              <a:buFont typeface="Arial" panose="020B0604020202020204" pitchFamily="34" charset="0"/>
              <a:buChar char="•"/>
            </a:pPr>
            <a:endParaRPr lang="en-US" sz="2800" kern="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CustomShape 1"/>
          <p:cNvSpPr/>
          <p:nvPr/>
        </p:nvSpPr>
        <p:spPr>
          <a:xfrm>
            <a:off x="609480" y="190440"/>
            <a:ext cx="10971720" cy="5814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lstStyle/>
          <a:p>
            <a:pPr>
              <a:lnSpc>
                <a:spcPct val="100000"/>
              </a:lnSpc>
            </a:pPr>
            <a:endParaRPr lang="en-IN" sz="1800" b="0" strike="noStrike" spc="-1">
              <a:solidFill>
                <a:srgbClr val="000000"/>
              </a:solidFill>
              <a:uFill>
                <a:solidFill>
                  <a:srgbClr val="FFFFFF"/>
                </a:solidFill>
              </a:uFill>
              <a:latin typeface="Arial" panose="020B0604020202020204"/>
            </a:endParaRPr>
          </a:p>
        </p:txBody>
      </p:sp>
      <p:sp>
        <p:nvSpPr>
          <p:cNvPr id="104" name="CustomShape 2"/>
          <p:cNvSpPr/>
          <p:nvPr/>
        </p:nvSpPr>
        <p:spPr>
          <a:xfrm>
            <a:off x="609480" y="6245280"/>
            <a:ext cx="2843640" cy="475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endParaRPr lang="en-IN" sz="1800" b="0" strike="noStrike" spc="-1">
              <a:solidFill>
                <a:srgbClr val="000000"/>
              </a:solidFill>
              <a:uFill>
                <a:solidFill>
                  <a:srgbClr val="FFFFFF"/>
                </a:solidFill>
              </a:uFill>
              <a:latin typeface="Arial" panose="020B0604020202020204"/>
            </a:endParaRPr>
          </a:p>
        </p:txBody>
      </p:sp>
      <p:sp>
        <p:nvSpPr>
          <p:cNvPr id="105" name="CustomShape 3"/>
          <p:cNvSpPr/>
          <p:nvPr/>
        </p:nvSpPr>
        <p:spPr>
          <a:xfrm>
            <a:off x="8737560" y="6245280"/>
            <a:ext cx="2843640" cy="475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gn="r">
              <a:lnSpc>
                <a:spcPct val="100000"/>
              </a:lnSpc>
            </a:pPr>
            <a:endParaRPr lang="en-IN" sz="1800" b="0" strike="noStrike" spc="-1" dirty="0">
              <a:solidFill>
                <a:srgbClr val="000000"/>
              </a:solidFill>
              <a:uFill>
                <a:solidFill>
                  <a:srgbClr val="FFFFFF"/>
                </a:solidFill>
              </a:uFill>
              <a:latin typeface="Arial" panose="020B0604020202020204"/>
            </a:endParaRPr>
          </a:p>
        </p:txBody>
      </p:sp>
      <p:pic>
        <p:nvPicPr>
          <p:cNvPr id="108" name="Picture 1"/>
          <p:cNvPicPr/>
          <p:nvPr/>
        </p:nvPicPr>
        <p:blipFill>
          <a:blip r:embed="rId2"/>
          <a:stretch>
            <a:fillRect/>
          </a:stretch>
        </p:blipFill>
        <p:spPr>
          <a:xfrm>
            <a:off x="9937080" y="0"/>
            <a:ext cx="2277360" cy="772200"/>
          </a:xfrm>
          <a:prstGeom prst="rect">
            <a:avLst/>
          </a:prstGeom>
          <a:ln w="9360">
            <a:noFill/>
          </a:ln>
        </p:spPr>
      </p:pic>
      <p:sp>
        <p:nvSpPr>
          <p:cNvPr id="21" name="Text Box 20"/>
          <p:cNvSpPr txBox="1"/>
          <p:nvPr/>
        </p:nvSpPr>
        <p:spPr>
          <a:xfrm>
            <a:off x="376555" y="296383"/>
            <a:ext cx="4370105" cy="584775"/>
          </a:xfrm>
          <a:prstGeom prst="rect">
            <a:avLst/>
          </a:prstGeom>
          <a:noFill/>
        </p:spPr>
        <p:txBody>
          <a:bodyPr wrap="square" rtlCol="0">
            <a:spAutoFit/>
          </a:bodyPr>
          <a:lstStyle/>
          <a:p>
            <a:pPr algn="l"/>
            <a:r>
              <a:rPr lang="en-IN" altLang="en-US" sz="3200" b="1" dirty="0">
                <a:solidFill>
                  <a:srgbClr val="C00000"/>
                </a:solidFill>
                <a:latin typeface="Bahnschrift SemiBold SemiConden" panose="020B0502040204020203" pitchFamily="34" charset="0"/>
                <a:cs typeface="+mj-lt"/>
                <a:sym typeface="+mn-ea"/>
              </a:rPr>
              <a:t>System A</a:t>
            </a:r>
            <a:r>
              <a:rPr lang="en-IN" altLang="en-US" sz="3200" b="1" dirty="0">
                <a:solidFill>
                  <a:srgbClr val="C00000"/>
                </a:solidFill>
                <a:latin typeface="Bahnschrift SemiBold SemiConden" panose="020B0502040204020203" pitchFamily="34" charset="0"/>
                <a:cs typeface="+mj-lt"/>
              </a:rPr>
              <a:t>rchitecture</a:t>
            </a:r>
          </a:p>
        </p:txBody>
      </p:sp>
      <p:sp>
        <p:nvSpPr>
          <p:cNvPr id="13" name="TextBox 12">
            <a:extLst>
              <a:ext uri="{FF2B5EF4-FFF2-40B4-BE49-F238E27FC236}">
                <a16:creationId xmlns:a16="http://schemas.microsoft.com/office/drawing/2014/main" id="{C1F8E080-1C2C-49DC-BBCB-94AA0D29C76D}"/>
              </a:ext>
            </a:extLst>
          </p:cNvPr>
          <p:cNvSpPr txBox="1"/>
          <p:nvPr/>
        </p:nvSpPr>
        <p:spPr>
          <a:xfrm>
            <a:off x="376555" y="1103872"/>
            <a:ext cx="4370105" cy="523220"/>
          </a:xfrm>
          <a:prstGeom prst="rect">
            <a:avLst/>
          </a:prstGeom>
          <a:noFill/>
        </p:spPr>
        <p:txBody>
          <a:bodyPr wrap="square" rtlCol="0">
            <a:spAutoFit/>
          </a:bodyPr>
          <a:lstStyle/>
          <a:p>
            <a:r>
              <a:rPr lang="en-US" sz="2800" b="1" dirty="0"/>
              <a:t>Data Flow Diagram</a:t>
            </a:r>
            <a:endParaRPr lang="en-IN" sz="2800" b="1" dirty="0"/>
          </a:p>
        </p:txBody>
      </p:sp>
      <p:graphicFrame>
        <p:nvGraphicFramePr>
          <p:cNvPr id="29" name="Diagram 28">
            <a:extLst>
              <a:ext uri="{FF2B5EF4-FFF2-40B4-BE49-F238E27FC236}">
                <a16:creationId xmlns:a16="http://schemas.microsoft.com/office/drawing/2014/main" id="{C0E5137E-7428-4F86-905E-179E1C2CBECF}"/>
              </a:ext>
            </a:extLst>
          </p:cNvPr>
          <p:cNvGraphicFramePr/>
          <p:nvPr>
            <p:extLst>
              <p:ext uri="{D42A27DB-BD31-4B8C-83A1-F6EECF244321}">
                <p14:modId xmlns:p14="http://schemas.microsoft.com/office/powerpoint/2010/main" val="1466737198"/>
              </p:ext>
            </p:extLst>
          </p:nvPr>
        </p:nvGraphicFramePr>
        <p:xfrm>
          <a:off x="271582" y="2267445"/>
          <a:ext cx="10691057" cy="35448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9"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551815" y="188595"/>
            <a:ext cx="2284600" cy="461665"/>
          </a:xfrm>
          <a:prstGeom prst="rect">
            <a:avLst/>
          </a:prstGeom>
          <a:noFill/>
        </p:spPr>
        <p:txBody>
          <a:bodyPr wrap="none" rtlCol="0">
            <a:spAutoFit/>
          </a:bodyPr>
          <a:lstStyle/>
          <a:p>
            <a:r>
              <a:rPr lang="en-US" altLang="en-US" sz="2400" b="1" dirty="0">
                <a:solidFill>
                  <a:srgbClr val="C00000"/>
                </a:solidFill>
              </a:rPr>
              <a:t>M</a:t>
            </a:r>
            <a:r>
              <a:rPr lang="en-IN" altLang="en-US" sz="2400" b="1" dirty="0" err="1">
                <a:solidFill>
                  <a:srgbClr val="C00000"/>
                </a:solidFill>
              </a:rPr>
              <a:t>ethodology</a:t>
            </a:r>
            <a:r>
              <a:rPr lang="en-IN" altLang="en-US" sz="2400" b="1" dirty="0">
                <a:solidFill>
                  <a:srgbClr val="C00000"/>
                </a:solidFill>
              </a:rPr>
              <a:t> :</a:t>
            </a:r>
          </a:p>
        </p:txBody>
      </p:sp>
      <p:sp>
        <p:nvSpPr>
          <p:cNvPr id="10" name="Text Box 9"/>
          <p:cNvSpPr txBox="1"/>
          <p:nvPr/>
        </p:nvSpPr>
        <p:spPr>
          <a:xfrm>
            <a:off x="11438255" y="6340475"/>
            <a:ext cx="295910" cy="337185"/>
          </a:xfrm>
          <a:prstGeom prst="rect">
            <a:avLst/>
          </a:prstGeom>
          <a:noFill/>
        </p:spPr>
        <p:txBody>
          <a:bodyPr wrap="none" rtlCol="0">
            <a:spAutoFit/>
          </a:bodyPr>
          <a:lstStyle/>
          <a:p>
            <a:r>
              <a:rPr lang="en-IN" altLang="en-US" sz="1600"/>
              <a:t>6</a:t>
            </a:r>
          </a:p>
        </p:txBody>
      </p:sp>
      <p:pic>
        <p:nvPicPr>
          <p:cNvPr id="3" name="Picture 1">
            <a:extLst>
              <a:ext uri="{FF2B5EF4-FFF2-40B4-BE49-F238E27FC236}">
                <a16:creationId xmlns:a16="http://schemas.microsoft.com/office/drawing/2014/main" id="{37069E51-6AA3-70BA-D448-9E47983FB662}"/>
              </a:ext>
            </a:extLst>
          </p:cNvPr>
          <p:cNvPicPr/>
          <p:nvPr/>
        </p:nvPicPr>
        <p:blipFill>
          <a:blip r:embed="rId2"/>
          <a:stretch>
            <a:fillRect/>
          </a:stretch>
        </p:blipFill>
        <p:spPr>
          <a:xfrm>
            <a:off x="9916920" y="-1440"/>
            <a:ext cx="2281680" cy="773640"/>
          </a:xfrm>
          <a:prstGeom prst="rect">
            <a:avLst/>
          </a:prstGeom>
          <a:ln>
            <a:noFill/>
          </a:ln>
        </p:spPr>
      </p:pic>
      <p:sp>
        <p:nvSpPr>
          <p:cNvPr id="11" name="CustomShape 5">
            <a:extLst>
              <a:ext uri="{FF2B5EF4-FFF2-40B4-BE49-F238E27FC236}">
                <a16:creationId xmlns:a16="http://schemas.microsoft.com/office/drawing/2014/main" id="{B0147511-6B99-4A15-861F-E15BD5B8114A}"/>
              </a:ext>
            </a:extLst>
          </p:cNvPr>
          <p:cNvSpPr/>
          <p:nvPr/>
        </p:nvSpPr>
        <p:spPr>
          <a:xfrm>
            <a:off x="1203841" y="878849"/>
            <a:ext cx="6466240" cy="1002551"/>
          </a:xfrm>
          <a:prstGeom prst="roundRect">
            <a:avLst>
              <a:gd name="adj" fmla="val 16667"/>
            </a:avLst>
          </a:prstGeom>
          <a:ln/>
        </p:spPr>
        <p:style>
          <a:lnRef idx="3">
            <a:schemeClr val="lt1"/>
          </a:lnRef>
          <a:fillRef idx="1">
            <a:schemeClr val="accent1"/>
          </a:fillRef>
          <a:effectRef idx="1">
            <a:schemeClr val="accent1"/>
          </a:effectRef>
          <a:fontRef idx="minor">
            <a:schemeClr val="lt1"/>
          </a:fontRef>
        </p:style>
        <p:txBody>
          <a:bodyPr wrap="none" lIns="90000" tIns="45000" rIns="90000" bIns="45000" anchor="ctr"/>
          <a:lstStyle/>
          <a:p>
            <a:pPr>
              <a:lnSpc>
                <a:spcPct val="90000"/>
              </a:lnSpc>
            </a:pPr>
            <a:r>
              <a:rPr lang="en-IN" sz="2400" b="1" strike="noStrike" spc="-1" dirty="0">
                <a:solidFill>
                  <a:srgbClr val="FFFFFF"/>
                </a:solidFill>
                <a:uFill>
                  <a:solidFill>
                    <a:srgbClr val="FFFFFF"/>
                  </a:solidFill>
                </a:uFill>
                <a:latin typeface="Times New Roman"/>
                <a:ea typeface="SimSun"/>
              </a:rPr>
              <a:t>Data Used :</a:t>
            </a:r>
            <a:endParaRPr lang="en-IN" sz="1800" b="0" strike="noStrike" spc="-1" dirty="0">
              <a:solidFill>
                <a:srgbClr val="000000"/>
              </a:solidFill>
              <a:uFill>
                <a:solidFill>
                  <a:srgbClr val="FFFFFF"/>
                </a:solidFill>
              </a:uFill>
              <a:latin typeface="Arial"/>
            </a:endParaRPr>
          </a:p>
          <a:p>
            <a:pPr>
              <a:lnSpc>
                <a:spcPct val="90000"/>
              </a:lnSpc>
            </a:pPr>
            <a:r>
              <a:rPr lang="en-IN" spc="-1" dirty="0">
                <a:solidFill>
                  <a:srgbClr val="000000"/>
                </a:solidFill>
                <a:uFill>
                  <a:solidFill>
                    <a:srgbClr val="FFFFFF"/>
                  </a:solidFill>
                </a:uFill>
                <a:latin typeface="Arial"/>
                <a:ea typeface="SimSun"/>
              </a:rPr>
              <a:t>Yahoo Finance data </a:t>
            </a:r>
            <a:r>
              <a:rPr lang="en-IN" b="0" strike="noStrike" spc="-1" dirty="0">
                <a:solidFill>
                  <a:srgbClr val="000000"/>
                </a:solidFill>
                <a:uFill>
                  <a:solidFill>
                    <a:srgbClr val="FFFFFF"/>
                  </a:solidFill>
                </a:uFill>
                <a:latin typeface="Arial"/>
                <a:ea typeface="SimSun"/>
              </a:rPr>
              <a:t>(2000 – Till date)</a:t>
            </a:r>
            <a:endParaRPr lang="en-IN" b="0" strike="noStrike" spc="-1" dirty="0">
              <a:solidFill>
                <a:srgbClr val="000000"/>
              </a:solidFill>
              <a:uFill>
                <a:solidFill>
                  <a:srgbClr val="FFFFFF"/>
                </a:solidFill>
              </a:uFill>
              <a:latin typeface="Arial"/>
            </a:endParaRPr>
          </a:p>
        </p:txBody>
      </p:sp>
      <p:sp>
        <p:nvSpPr>
          <p:cNvPr id="12" name="CustomShape 8">
            <a:extLst>
              <a:ext uri="{FF2B5EF4-FFF2-40B4-BE49-F238E27FC236}">
                <a16:creationId xmlns:a16="http://schemas.microsoft.com/office/drawing/2014/main" id="{919F5FA2-CBEF-461F-862E-19389B05AD09}"/>
              </a:ext>
            </a:extLst>
          </p:cNvPr>
          <p:cNvSpPr/>
          <p:nvPr/>
        </p:nvSpPr>
        <p:spPr>
          <a:xfrm>
            <a:off x="1203122" y="2076249"/>
            <a:ext cx="6466959" cy="1002552"/>
          </a:xfrm>
          <a:prstGeom prst="roundRect">
            <a:avLst>
              <a:gd name="adj" fmla="val 16667"/>
            </a:avLst>
          </a:prstGeom>
          <a:ln/>
        </p:spPr>
        <p:style>
          <a:lnRef idx="3">
            <a:schemeClr val="lt1"/>
          </a:lnRef>
          <a:fillRef idx="1">
            <a:schemeClr val="accent1"/>
          </a:fillRef>
          <a:effectRef idx="1">
            <a:schemeClr val="accent1"/>
          </a:effectRef>
          <a:fontRef idx="minor">
            <a:schemeClr val="lt1"/>
          </a:fontRef>
        </p:style>
        <p:txBody>
          <a:bodyPr wrap="none" lIns="90000" tIns="45000" rIns="90000" bIns="45000" anchor="ctr"/>
          <a:lstStyle/>
          <a:p>
            <a:pPr>
              <a:lnSpc>
                <a:spcPct val="90000"/>
              </a:lnSpc>
            </a:pPr>
            <a:r>
              <a:rPr lang="en-IN" sz="2400" b="0" strike="noStrike" spc="-1" dirty="0">
                <a:solidFill>
                  <a:srgbClr val="FFFFFF"/>
                </a:solidFill>
                <a:uFill>
                  <a:solidFill>
                    <a:srgbClr val="FFFFFF"/>
                  </a:solidFill>
                </a:uFill>
                <a:latin typeface="Times New Roman"/>
                <a:ea typeface="SimSun"/>
              </a:rPr>
              <a:t>Data Preprocessing :</a:t>
            </a:r>
            <a:endParaRPr lang="en-IN" sz="2400" b="0" strike="noStrike" spc="-1" dirty="0">
              <a:solidFill>
                <a:srgbClr val="000000"/>
              </a:solidFill>
              <a:uFill>
                <a:solidFill>
                  <a:srgbClr val="FFFFFF"/>
                </a:solidFill>
              </a:uFill>
              <a:latin typeface="Arial"/>
            </a:endParaRPr>
          </a:p>
          <a:p>
            <a:pPr marL="285750" indent="-285750">
              <a:lnSpc>
                <a:spcPct val="90000"/>
              </a:lnSpc>
              <a:buFont typeface="Courier New" panose="02070309020205020404" pitchFamily="49" charset="0"/>
              <a:buChar char="o"/>
            </a:pPr>
            <a:r>
              <a:rPr lang="en-IN" b="0" strike="noStrike" spc="-1" dirty="0">
                <a:solidFill>
                  <a:srgbClr val="000000"/>
                </a:solidFill>
                <a:uFill>
                  <a:solidFill>
                    <a:srgbClr val="FFFFFF"/>
                  </a:solidFill>
                </a:uFill>
                <a:latin typeface="Arial"/>
                <a:ea typeface="SimSun"/>
              </a:rPr>
              <a:t>Cleaned &amp; and transformed the data in the format.</a:t>
            </a:r>
          </a:p>
          <a:p>
            <a:pPr marL="285750" indent="-285750">
              <a:lnSpc>
                <a:spcPct val="90000"/>
              </a:lnSpc>
              <a:buFont typeface="Courier New" panose="02070309020205020404" pitchFamily="49" charset="0"/>
              <a:buChar char="o"/>
            </a:pPr>
            <a:r>
              <a:rPr lang="en-US" spc="-1" dirty="0">
                <a:solidFill>
                  <a:srgbClr val="000000"/>
                </a:solidFill>
                <a:uFill>
                  <a:solidFill>
                    <a:srgbClr val="FFFFFF"/>
                  </a:solidFill>
                </a:uFill>
                <a:latin typeface="Arial"/>
                <a:ea typeface="SimSun"/>
              </a:rPr>
              <a:t>Added Derived Columns (EMA)</a:t>
            </a:r>
            <a:endParaRPr lang="en-IN" b="0" strike="noStrike" spc="-1" dirty="0">
              <a:solidFill>
                <a:srgbClr val="000000"/>
              </a:solidFill>
              <a:uFill>
                <a:solidFill>
                  <a:srgbClr val="FFFFFF"/>
                </a:solidFill>
              </a:uFill>
              <a:latin typeface="Arial"/>
            </a:endParaRPr>
          </a:p>
        </p:txBody>
      </p:sp>
      <p:sp>
        <p:nvSpPr>
          <p:cNvPr id="13" name="CustomShape 10">
            <a:extLst>
              <a:ext uri="{FF2B5EF4-FFF2-40B4-BE49-F238E27FC236}">
                <a16:creationId xmlns:a16="http://schemas.microsoft.com/office/drawing/2014/main" id="{ACB9C9B7-7A7F-4CE2-9BC6-B5FBBF011857}"/>
              </a:ext>
            </a:extLst>
          </p:cNvPr>
          <p:cNvSpPr/>
          <p:nvPr/>
        </p:nvSpPr>
        <p:spPr>
          <a:xfrm>
            <a:off x="1203122" y="5201936"/>
            <a:ext cx="6466959" cy="919565"/>
          </a:xfrm>
          <a:prstGeom prst="roundRect">
            <a:avLst>
              <a:gd name="adj" fmla="val 16667"/>
            </a:avLst>
          </a:prstGeom>
          <a:ln/>
        </p:spPr>
        <p:style>
          <a:lnRef idx="3">
            <a:schemeClr val="lt1"/>
          </a:lnRef>
          <a:fillRef idx="1">
            <a:schemeClr val="accent1"/>
          </a:fillRef>
          <a:effectRef idx="1">
            <a:schemeClr val="accent1"/>
          </a:effectRef>
          <a:fontRef idx="minor">
            <a:schemeClr val="lt1"/>
          </a:fontRef>
        </p:style>
        <p:txBody>
          <a:bodyPr wrap="none" lIns="90000" tIns="45000" rIns="90000" bIns="45000" anchor="ctr"/>
          <a:lstStyle/>
          <a:p>
            <a:pPr>
              <a:lnSpc>
                <a:spcPct val="90000"/>
              </a:lnSpc>
            </a:pPr>
            <a:r>
              <a:rPr lang="en-IN" sz="2400" b="0" strike="noStrike" spc="-1" dirty="0">
                <a:solidFill>
                  <a:srgbClr val="FFFFFF"/>
                </a:solidFill>
                <a:uFill>
                  <a:solidFill>
                    <a:srgbClr val="FFFFFF"/>
                  </a:solidFill>
                </a:uFill>
                <a:latin typeface="Times New Roman"/>
                <a:ea typeface="SimSun"/>
              </a:rPr>
              <a:t>Visualizing the Data :</a:t>
            </a:r>
            <a:endParaRPr lang="en-IN" sz="2400" b="0" strike="noStrike" spc="-1" dirty="0">
              <a:solidFill>
                <a:srgbClr val="000000"/>
              </a:solidFill>
              <a:uFill>
                <a:solidFill>
                  <a:srgbClr val="FFFFFF"/>
                </a:solidFill>
              </a:uFill>
              <a:latin typeface="Arial"/>
            </a:endParaRPr>
          </a:p>
          <a:p>
            <a:pPr>
              <a:lnSpc>
                <a:spcPct val="90000"/>
              </a:lnSpc>
            </a:pPr>
            <a:r>
              <a:rPr lang="en-IN" sz="2400" b="0" strike="noStrike" spc="-1" dirty="0">
                <a:solidFill>
                  <a:srgbClr val="000000"/>
                </a:solidFill>
                <a:uFill>
                  <a:solidFill>
                    <a:srgbClr val="FFFFFF"/>
                  </a:solidFill>
                </a:uFill>
                <a:latin typeface="Arial"/>
                <a:ea typeface="SimSun"/>
              </a:rPr>
              <a:t>Visualised the data using Tableau.</a:t>
            </a:r>
            <a:endParaRPr lang="en-IN" sz="2400" b="0" strike="noStrike" spc="-1" dirty="0">
              <a:solidFill>
                <a:srgbClr val="000000"/>
              </a:solidFill>
              <a:uFill>
                <a:solidFill>
                  <a:srgbClr val="FFFFFF"/>
                </a:solidFill>
              </a:uFill>
              <a:latin typeface="Arial"/>
            </a:endParaRPr>
          </a:p>
        </p:txBody>
      </p:sp>
      <p:sp>
        <p:nvSpPr>
          <p:cNvPr id="14" name="CustomShape 14">
            <a:extLst>
              <a:ext uri="{FF2B5EF4-FFF2-40B4-BE49-F238E27FC236}">
                <a16:creationId xmlns:a16="http://schemas.microsoft.com/office/drawing/2014/main" id="{EDF9C26B-7A36-4426-9E7B-368A326B2923}"/>
              </a:ext>
            </a:extLst>
          </p:cNvPr>
          <p:cNvSpPr/>
          <p:nvPr/>
        </p:nvSpPr>
        <p:spPr>
          <a:xfrm>
            <a:off x="1203122" y="3307389"/>
            <a:ext cx="6466959" cy="1702951"/>
          </a:xfrm>
          <a:prstGeom prst="roundRect">
            <a:avLst>
              <a:gd name="adj" fmla="val 16667"/>
            </a:avLst>
          </a:prstGeom>
          <a:ln/>
        </p:spPr>
        <p:style>
          <a:lnRef idx="3">
            <a:schemeClr val="lt1"/>
          </a:lnRef>
          <a:fillRef idx="1">
            <a:schemeClr val="accent1"/>
          </a:fillRef>
          <a:effectRef idx="1">
            <a:schemeClr val="accent1"/>
          </a:effectRef>
          <a:fontRef idx="minor">
            <a:schemeClr val="lt1"/>
          </a:fontRef>
        </p:style>
        <p:txBody>
          <a:bodyPr wrap="none" lIns="90000" tIns="45000" rIns="90000" bIns="45000" anchor="ctr"/>
          <a:lstStyle/>
          <a:p>
            <a:pPr>
              <a:lnSpc>
                <a:spcPct val="90000"/>
              </a:lnSpc>
            </a:pPr>
            <a:endParaRPr lang="en-IN" sz="2000" b="0" strike="noStrike" spc="-1" dirty="0">
              <a:solidFill>
                <a:srgbClr val="FFFFFF"/>
              </a:solidFill>
              <a:uFill>
                <a:solidFill>
                  <a:srgbClr val="FFFFFF"/>
                </a:solidFill>
              </a:uFill>
              <a:latin typeface="Times New Roman"/>
              <a:ea typeface="SimSun"/>
            </a:endParaRPr>
          </a:p>
          <a:p>
            <a:pPr>
              <a:lnSpc>
                <a:spcPct val="90000"/>
              </a:lnSpc>
            </a:pPr>
            <a:r>
              <a:rPr lang="en-IN" sz="2000" b="0" strike="noStrike" spc="-1" dirty="0">
                <a:solidFill>
                  <a:srgbClr val="FFFFFF"/>
                </a:solidFill>
                <a:uFill>
                  <a:solidFill>
                    <a:srgbClr val="FFFFFF"/>
                  </a:solidFill>
                </a:uFill>
                <a:latin typeface="Times New Roman"/>
                <a:ea typeface="SimSun"/>
              </a:rPr>
              <a:t>Machine Learning Used :</a:t>
            </a:r>
          </a:p>
          <a:p>
            <a:pPr marL="342900" indent="-342900">
              <a:lnSpc>
                <a:spcPct val="90000"/>
              </a:lnSpc>
              <a:buFont typeface="Courier New" panose="02070309020205020404" pitchFamily="49" charset="0"/>
              <a:buChar char="o"/>
            </a:pPr>
            <a:r>
              <a:rPr lang="en-US" sz="2000" spc="-1" dirty="0">
                <a:solidFill>
                  <a:schemeClr val="tx1"/>
                </a:solidFill>
                <a:uFill>
                  <a:solidFill>
                    <a:srgbClr val="FFFFFF"/>
                  </a:solidFill>
                </a:uFill>
                <a:latin typeface="Times New Roman"/>
                <a:ea typeface="SimSun"/>
              </a:rPr>
              <a:t>Linear Regression</a:t>
            </a:r>
          </a:p>
          <a:p>
            <a:pPr marL="342900" indent="-342900">
              <a:lnSpc>
                <a:spcPct val="90000"/>
              </a:lnSpc>
              <a:buFont typeface="Courier New" panose="02070309020205020404" pitchFamily="49" charset="0"/>
              <a:buChar char="o"/>
            </a:pPr>
            <a:r>
              <a:rPr lang="en-US" sz="2000" strike="noStrike" spc="-1" dirty="0">
                <a:solidFill>
                  <a:schemeClr val="tx1"/>
                </a:solidFill>
                <a:uFill>
                  <a:solidFill>
                    <a:srgbClr val="FFFFFF"/>
                  </a:solidFill>
                </a:uFill>
                <a:latin typeface="Times New Roman"/>
                <a:ea typeface="SimSun"/>
              </a:rPr>
              <a:t>KNN</a:t>
            </a:r>
          </a:p>
          <a:p>
            <a:pPr marL="342900" indent="-342900">
              <a:lnSpc>
                <a:spcPct val="90000"/>
              </a:lnSpc>
              <a:buFont typeface="Courier New" panose="02070309020205020404" pitchFamily="49" charset="0"/>
              <a:buChar char="o"/>
            </a:pPr>
            <a:r>
              <a:rPr lang="en-US" sz="2000" spc="-1" dirty="0">
                <a:solidFill>
                  <a:schemeClr val="tx1"/>
                </a:solidFill>
                <a:uFill>
                  <a:solidFill>
                    <a:srgbClr val="FFFFFF"/>
                  </a:solidFill>
                </a:uFill>
                <a:latin typeface="Times New Roman"/>
                <a:ea typeface="SimSun"/>
              </a:rPr>
              <a:t>Elastic Net</a:t>
            </a:r>
          </a:p>
          <a:p>
            <a:pPr marL="342900" indent="-342900">
              <a:lnSpc>
                <a:spcPct val="90000"/>
              </a:lnSpc>
              <a:buFont typeface="Courier New" panose="02070309020205020404" pitchFamily="49" charset="0"/>
              <a:buChar char="o"/>
            </a:pPr>
            <a:r>
              <a:rPr lang="en-US" sz="2000" strike="noStrike" spc="-1" dirty="0">
                <a:solidFill>
                  <a:schemeClr val="tx1"/>
                </a:solidFill>
                <a:uFill>
                  <a:solidFill>
                    <a:srgbClr val="FFFFFF"/>
                  </a:solidFill>
                </a:uFill>
                <a:latin typeface="Times New Roman"/>
                <a:ea typeface="SimSun"/>
              </a:rPr>
              <a:t>Random Forest</a:t>
            </a:r>
          </a:p>
          <a:p>
            <a:pPr marL="342900" indent="-342900">
              <a:lnSpc>
                <a:spcPct val="90000"/>
              </a:lnSpc>
              <a:buFont typeface="Courier New" panose="02070309020205020404" pitchFamily="49" charset="0"/>
              <a:buChar char="o"/>
            </a:pPr>
            <a:r>
              <a:rPr lang="en-US" sz="2000" spc="-1" dirty="0">
                <a:solidFill>
                  <a:schemeClr val="tx1"/>
                </a:solidFill>
                <a:uFill>
                  <a:solidFill>
                    <a:srgbClr val="FFFFFF"/>
                  </a:solidFill>
                </a:uFill>
                <a:latin typeface="Times New Roman"/>
                <a:ea typeface="SimSun"/>
              </a:rPr>
              <a:t>LSTM</a:t>
            </a:r>
            <a:endParaRPr lang="en-US" sz="2000" strike="noStrike" spc="-1" dirty="0">
              <a:solidFill>
                <a:schemeClr val="tx1"/>
              </a:solidFill>
              <a:uFill>
                <a:solidFill>
                  <a:srgbClr val="FFFFFF"/>
                </a:solidFill>
              </a:uFill>
              <a:latin typeface="Times New Roman"/>
              <a:ea typeface="SimSun"/>
            </a:endParaRPr>
          </a:p>
          <a:p>
            <a:pPr>
              <a:lnSpc>
                <a:spcPct val="90000"/>
              </a:lnSpc>
            </a:pPr>
            <a:endParaRPr lang="en-IN" sz="2000" b="0" strike="noStrike" spc="-1" dirty="0">
              <a:solidFill>
                <a:srgbClr val="000000"/>
              </a:solidFill>
              <a:uFill>
                <a:solidFill>
                  <a:srgbClr val="FFFFFF"/>
                </a:solidFill>
              </a:uFill>
              <a:latin typeface="Arial"/>
            </a:endParaRPr>
          </a:p>
        </p:txBody>
      </p:sp>
      <p:sp>
        <p:nvSpPr>
          <p:cNvPr id="15" name="Arrow: Right 14">
            <a:extLst>
              <a:ext uri="{FF2B5EF4-FFF2-40B4-BE49-F238E27FC236}">
                <a16:creationId xmlns:a16="http://schemas.microsoft.com/office/drawing/2014/main" id="{E63CA27F-76CF-4319-BA93-F57B553C2334}"/>
              </a:ext>
            </a:extLst>
          </p:cNvPr>
          <p:cNvSpPr/>
          <p:nvPr/>
        </p:nvSpPr>
        <p:spPr>
          <a:xfrm>
            <a:off x="79375" y="1206341"/>
            <a:ext cx="944880" cy="3352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Arrow: Right 15">
            <a:extLst>
              <a:ext uri="{FF2B5EF4-FFF2-40B4-BE49-F238E27FC236}">
                <a16:creationId xmlns:a16="http://schemas.microsoft.com/office/drawing/2014/main" id="{C6BE9718-0897-46A8-B346-C812E5C6DD98}"/>
              </a:ext>
            </a:extLst>
          </p:cNvPr>
          <p:cNvSpPr/>
          <p:nvPr/>
        </p:nvSpPr>
        <p:spPr>
          <a:xfrm>
            <a:off x="79375" y="2345263"/>
            <a:ext cx="944880" cy="3352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Arrow: Right 16">
            <a:extLst>
              <a:ext uri="{FF2B5EF4-FFF2-40B4-BE49-F238E27FC236}">
                <a16:creationId xmlns:a16="http://schemas.microsoft.com/office/drawing/2014/main" id="{90E46997-2E42-46BA-93E2-DD2DE5F28832}"/>
              </a:ext>
            </a:extLst>
          </p:cNvPr>
          <p:cNvSpPr/>
          <p:nvPr/>
        </p:nvSpPr>
        <p:spPr>
          <a:xfrm>
            <a:off x="79375" y="3957484"/>
            <a:ext cx="944880" cy="3352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Arrow: Right 17">
            <a:extLst>
              <a:ext uri="{FF2B5EF4-FFF2-40B4-BE49-F238E27FC236}">
                <a16:creationId xmlns:a16="http://schemas.microsoft.com/office/drawing/2014/main" id="{B4D14490-E956-4AC0-A69B-EB3863208FC1}"/>
              </a:ext>
            </a:extLst>
          </p:cNvPr>
          <p:cNvSpPr/>
          <p:nvPr/>
        </p:nvSpPr>
        <p:spPr>
          <a:xfrm>
            <a:off x="79375" y="5494078"/>
            <a:ext cx="944880" cy="3352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1000"/>
                                        <p:tgtEl>
                                          <p:spTgt spid="12"/>
                                        </p:tgtEl>
                                      </p:cBhvr>
                                    </p:animEffect>
                                    <p:anim calcmode="lin" valueType="num">
                                      <p:cBhvr>
                                        <p:cTn id="13" dur="1000" fill="hold"/>
                                        <p:tgtEl>
                                          <p:spTgt spid="12"/>
                                        </p:tgtEl>
                                        <p:attrNameLst>
                                          <p:attrName>ppt_x</p:attrName>
                                        </p:attrNameLst>
                                      </p:cBhvr>
                                      <p:tavLst>
                                        <p:tav tm="0">
                                          <p:val>
                                            <p:strVal val="#ppt_x"/>
                                          </p:val>
                                        </p:tav>
                                        <p:tav tm="100000">
                                          <p:val>
                                            <p:strVal val="#ppt_x"/>
                                          </p:val>
                                        </p:tav>
                                      </p:tavLst>
                                    </p:anim>
                                    <p:anim calcmode="lin" valueType="num">
                                      <p:cBhvr>
                                        <p:cTn id="14" dur="1000" fill="hold"/>
                                        <p:tgtEl>
                                          <p:spTgt spid="12"/>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1000"/>
                                        <p:tgtEl>
                                          <p:spTgt spid="14"/>
                                        </p:tgtEl>
                                      </p:cBhvr>
                                    </p:animEffect>
                                    <p:anim calcmode="lin" valueType="num">
                                      <p:cBhvr>
                                        <p:cTn id="18" dur="1000" fill="hold"/>
                                        <p:tgtEl>
                                          <p:spTgt spid="14"/>
                                        </p:tgtEl>
                                        <p:attrNameLst>
                                          <p:attrName>ppt_x</p:attrName>
                                        </p:attrNameLst>
                                      </p:cBhvr>
                                      <p:tavLst>
                                        <p:tav tm="0">
                                          <p:val>
                                            <p:strVal val="#ppt_x"/>
                                          </p:val>
                                        </p:tav>
                                        <p:tav tm="100000">
                                          <p:val>
                                            <p:strVal val="#ppt_x"/>
                                          </p:val>
                                        </p:tav>
                                      </p:tavLst>
                                    </p:anim>
                                    <p:anim calcmode="lin" valueType="num">
                                      <p:cBhvr>
                                        <p:cTn id="19" dur="1000" fill="hold"/>
                                        <p:tgtEl>
                                          <p:spTgt spid="14"/>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1000"/>
                                        <p:tgtEl>
                                          <p:spTgt spid="13"/>
                                        </p:tgtEl>
                                      </p:cBhvr>
                                    </p:animEffect>
                                    <p:anim calcmode="lin" valueType="num">
                                      <p:cBhvr>
                                        <p:cTn id="23" dur="1000" fill="hold"/>
                                        <p:tgtEl>
                                          <p:spTgt spid="13"/>
                                        </p:tgtEl>
                                        <p:attrNameLst>
                                          <p:attrName>ppt_x</p:attrName>
                                        </p:attrNameLst>
                                      </p:cBhvr>
                                      <p:tavLst>
                                        <p:tav tm="0">
                                          <p:val>
                                            <p:strVal val="#ppt_x"/>
                                          </p:val>
                                        </p:tav>
                                        <p:tav tm="100000">
                                          <p:val>
                                            <p:strVal val="#ppt_x"/>
                                          </p:val>
                                        </p:tav>
                                      </p:tavLst>
                                    </p:anim>
                                    <p:anim calcmode="lin" valueType="num">
                                      <p:cBhvr>
                                        <p:cTn id="24"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CustomShape 1"/>
          <p:cNvSpPr/>
          <p:nvPr/>
        </p:nvSpPr>
        <p:spPr>
          <a:xfrm>
            <a:off x="250945" y="177800"/>
            <a:ext cx="10971720" cy="7433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lstStyle/>
          <a:p>
            <a:pPr>
              <a:lnSpc>
                <a:spcPct val="100000"/>
              </a:lnSpc>
            </a:pPr>
            <a:r>
              <a:rPr lang="en-IN" sz="2800" b="1" strike="noStrike" spc="-1" dirty="0">
                <a:solidFill>
                  <a:srgbClr val="C00000"/>
                </a:solidFill>
                <a:uFill>
                  <a:solidFill>
                    <a:srgbClr val="FFFFFF"/>
                  </a:solidFill>
                </a:uFill>
                <a:latin typeface="Arial" panose="020B0604020202020204"/>
                <a:ea typeface="SimSun" panose="02010600030101010101" pitchFamily="2" charset="-122"/>
              </a:rPr>
              <a:t>Machine Learning Algorithms</a:t>
            </a:r>
          </a:p>
        </p:txBody>
      </p:sp>
      <p:pic>
        <p:nvPicPr>
          <p:cNvPr id="133" name="Picture 1"/>
          <p:cNvPicPr/>
          <p:nvPr/>
        </p:nvPicPr>
        <p:blipFill>
          <a:blip r:embed="rId2"/>
          <a:stretch>
            <a:fillRect/>
          </a:stretch>
        </p:blipFill>
        <p:spPr>
          <a:xfrm>
            <a:off x="9950400" y="-720"/>
            <a:ext cx="2248200" cy="761400"/>
          </a:xfrm>
          <a:prstGeom prst="rect">
            <a:avLst/>
          </a:prstGeom>
          <a:ln w="9360">
            <a:noFill/>
          </a:ln>
        </p:spPr>
      </p:pic>
      <p:sp>
        <p:nvSpPr>
          <p:cNvPr id="134" name="CustomShape 2"/>
          <p:cNvSpPr/>
          <p:nvPr/>
        </p:nvSpPr>
        <p:spPr>
          <a:xfrm>
            <a:off x="609480" y="850680"/>
            <a:ext cx="11331575" cy="6162797"/>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endParaRPr lang="en-IN" sz="2000" b="0" strike="noStrike" spc="-1" dirty="0">
              <a:solidFill>
                <a:srgbClr val="000000"/>
              </a:solidFill>
              <a:uFill>
                <a:solidFill>
                  <a:srgbClr val="FFFFFF"/>
                </a:solidFill>
              </a:uFill>
              <a:latin typeface="Arial" panose="020B0604020202020204"/>
              <a:ea typeface="SimSun" panose="02010600030101010101" pitchFamily="2" charset="-122"/>
            </a:endParaRPr>
          </a:p>
          <a:p>
            <a:pPr marL="285750" indent="-285750">
              <a:lnSpc>
                <a:spcPct val="100000"/>
              </a:lnSpc>
              <a:buFont typeface="Arial" panose="020B0604020202020204" pitchFamily="34" charset="0"/>
              <a:buChar char="•"/>
            </a:pPr>
            <a:endParaRPr lang="en-IN" sz="2000" b="0" strike="noStrike" spc="-1" dirty="0">
              <a:solidFill>
                <a:srgbClr val="000000"/>
              </a:solidFill>
              <a:uFill>
                <a:solidFill>
                  <a:srgbClr val="FFFFFF"/>
                </a:solidFill>
              </a:uFill>
              <a:latin typeface="Arial" panose="020B0604020202020204"/>
            </a:endParaRPr>
          </a:p>
          <a:p>
            <a:pPr>
              <a:lnSpc>
                <a:spcPct val="150000"/>
              </a:lnSpc>
            </a:pPr>
            <a:endParaRPr lang="en-IN" sz="2000" b="0" strike="noStrike" spc="-1" dirty="0">
              <a:solidFill>
                <a:srgbClr val="000000"/>
              </a:solidFill>
              <a:uFill>
                <a:solidFill>
                  <a:srgbClr val="FFFFFF"/>
                </a:solidFill>
              </a:uFill>
              <a:latin typeface="Arial" panose="020B0604020202020204"/>
            </a:endParaRPr>
          </a:p>
          <a:p>
            <a:pPr>
              <a:lnSpc>
                <a:spcPct val="150000"/>
              </a:lnSpc>
            </a:pPr>
            <a:endParaRPr lang="en-IN" sz="2000" b="0" strike="noStrike" spc="-1" dirty="0">
              <a:solidFill>
                <a:srgbClr val="000000"/>
              </a:solidFill>
              <a:uFill>
                <a:solidFill>
                  <a:srgbClr val="FFFFFF"/>
                </a:solidFill>
              </a:uFill>
              <a:latin typeface="Arial" panose="020B0604020202020204"/>
            </a:endParaRPr>
          </a:p>
        </p:txBody>
      </p:sp>
      <p:sp>
        <p:nvSpPr>
          <p:cNvPr id="135" name="CustomShape 3"/>
          <p:cNvSpPr/>
          <p:nvPr/>
        </p:nvSpPr>
        <p:spPr>
          <a:xfrm>
            <a:off x="609480" y="6245280"/>
            <a:ext cx="2843640" cy="475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endParaRPr lang="en-IN" sz="1800" b="0" strike="noStrike" spc="-1">
              <a:solidFill>
                <a:srgbClr val="000000"/>
              </a:solidFill>
              <a:uFill>
                <a:solidFill>
                  <a:srgbClr val="FFFFFF"/>
                </a:solidFill>
              </a:uFill>
              <a:latin typeface="Arial" panose="020B0604020202020204"/>
            </a:endParaRPr>
          </a:p>
        </p:txBody>
      </p:sp>
      <p:sp>
        <p:nvSpPr>
          <p:cNvPr id="136" name="CustomShape 4"/>
          <p:cNvSpPr/>
          <p:nvPr/>
        </p:nvSpPr>
        <p:spPr>
          <a:xfrm>
            <a:off x="8737560" y="6245280"/>
            <a:ext cx="2843640" cy="475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gn="r">
              <a:lnSpc>
                <a:spcPct val="100000"/>
              </a:lnSpc>
            </a:pPr>
            <a:endParaRPr lang="en-IN" sz="1800" b="0" strike="noStrike" spc="-1" dirty="0">
              <a:solidFill>
                <a:srgbClr val="000000"/>
              </a:solidFill>
              <a:uFill>
                <a:solidFill>
                  <a:srgbClr val="FFFFFF"/>
                </a:solidFill>
              </a:uFill>
              <a:latin typeface="Arial" panose="020B0604020202020204"/>
            </a:endParaRPr>
          </a:p>
        </p:txBody>
      </p:sp>
      <p:sp>
        <p:nvSpPr>
          <p:cNvPr id="7" name="Content Placeholder 3">
            <a:extLst>
              <a:ext uri="{FF2B5EF4-FFF2-40B4-BE49-F238E27FC236}">
                <a16:creationId xmlns:a16="http://schemas.microsoft.com/office/drawing/2014/main" id="{E29F45ED-3379-4FB5-B596-6E3A661D0314}"/>
              </a:ext>
            </a:extLst>
          </p:cNvPr>
          <p:cNvSpPr txBox="1">
            <a:spLocks/>
          </p:cNvSpPr>
          <p:nvPr/>
        </p:nvSpPr>
        <p:spPr>
          <a:xfrm>
            <a:off x="443365" y="961380"/>
            <a:ext cx="9747115" cy="5642620"/>
          </a:xfrm>
          <a:prstGeom prst="rect">
            <a:avLst/>
          </a:prstGeom>
        </p:spPr>
        <p:txBody>
          <a:bodyPr>
            <a:normAutofit/>
          </a:bodyPr>
          <a:lstStyle/>
          <a:p>
            <a:pPr marL="457200" indent="-457200">
              <a:buFont typeface="Arial" panose="020B0604020202020204" pitchFamily="34" charset="0"/>
              <a:buChar char="•"/>
            </a:pPr>
            <a:r>
              <a:rPr lang="en-IN" sz="2800" b="1" kern="0" dirty="0">
                <a:solidFill>
                  <a:schemeClr val="accent5">
                    <a:lumMod val="75000"/>
                  </a:schemeClr>
                </a:solidFill>
              </a:rPr>
              <a:t>Linear Regression :-</a:t>
            </a:r>
          </a:p>
          <a:p>
            <a:pPr lvl="1"/>
            <a:r>
              <a:rPr lang="en-US" sz="2800" kern="0" dirty="0">
                <a:solidFill>
                  <a:sysClr val="windowText" lastClr="000000"/>
                </a:solidFill>
              </a:rPr>
              <a:t>It works by finding the linear relationship between a set of input variables (e.g., historical prices, trading volumes, etc.) and the output variable (e.g., future stock closing price).</a:t>
            </a:r>
          </a:p>
          <a:p>
            <a:endParaRPr lang="en-US" sz="2800" kern="0" dirty="0">
              <a:solidFill>
                <a:sysClr val="windowText" lastClr="000000"/>
              </a:solidFill>
            </a:endParaRPr>
          </a:p>
          <a:p>
            <a:pPr marL="457200" indent="-457200">
              <a:buFont typeface="Arial" panose="020B0604020202020204" pitchFamily="34" charset="0"/>
              <a:buChar char="•"/>
            </a:pPr>
            <a:r>
              <a:rPr lang="en-IN" sz="2800" b="1" kern="0" dirty="0">
                <a:solidFill>
                  <a:schemeClr val="accent5">
                    <a:lumMod val="75000"/>
                  </a:schemeClr>
                </a:solidFill>
              </a:rPr>
              <a:t>K-Nearest Neighbour :-</a:t>
            </a:r>
          </a:p>
          <a:p>
            <a:pPr lvl="1"/>
            <a:r>
              <a:rPr lang="en-US" sz="2800" kern="0" dirty="0">
                <a:solidFill>
                  <a:sysClr val="windowText" lastClr="000000"/>
                </a:solidFill>
              </a:rPr>
              <a:t>K-Nearest Neighbors (KNN) is a type of machine learning algorithm that can be useful in stock market prediction due to its ability to classify new data points based on similarities to existing data points.</a:t>
            </a:r>
          </a:p>
          <a:p>
            <a:endParaRPr lang="en-US" sz="2800" dirty="0"/>
          </a:p>
          <a:p>
            <a:endParaRPr lang="en-IN" kern="0" dirty="0">
              <a:solidFill>
                <a:sysClr val="windowText" lastClr="000000"/>
              </a:solidFill>
            </a:endParaRPr>
          </a:p>
          <a:p>
            <a:endParaRPr lang="en-US" kern="0" dirty="0">
              <a:solidFill>
                <a:sysClr val="windowText" lastClr="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B820C98-27B8-47C4-B8ED-0095812E160E}"/>
              </a:ext>
            </a:extLst>
          </p:cNvPr>
          <p:cNvSpPr/>
          <p:nvPr/>
        </p:nvSpPr>
        <p:spPr>
          <a:xfrm>
            <a:off x="132080" y="152400"/>
            <a:ext cx="10088880" cy="6555641"/>
          </a:xfrm>
          <a:prstGeom prst="rect">
            <a:avLst/>
          </a:prstGeom>
        </p:spPr>
        <p:txBody>
          <a:bodyPr wrap="square">
            <a:spAutoFit/>
          </a:bodyPr>
          <a:lstStyle/>
          <a:p>
            <a:r>
              <a:rPr lang="en-IN" sz="2800" b="1" spc="-1" dirty="0">
                <a:solidFill>
                  <a:srgbClr val="C00000"/>
                </a:solidFill>
                <a:uFill>
                  <a:solidFill>
                    <a:srgbClr val="FFFFFF"/>
                  </a:solidFill>
                </a:uFill>
                <a:ea typeface="SimSun" panose="02010600030101010101" pitchFamily="2" charset="-122"/>
              </a:rPr>
              <a:t>Machine Learning Algorithms</a:t>
            </a:r>
          </a:p>
          <a:p>
            <a:endParaRPr lang="en-IN" sz="2800" b="1" spc="-1" dirty="0">
              <a:solidFill>
                <a:srgbClr val="C00000"/>
              </a:solidFill>
              <a:uFill>
                <a:solidFill>
                  <a:srgbClr val="FFFFFF"/>
                </a:solidFill>
              </a:uFill>
              <a:ea typeface="SimSun" panose="02010600030101010101" pitchFamily="2" charset="-122"/>
            </a:endParaRPr>
          </a:p>
          <a:p>
            <a:pPr marL="457200" indent="-457200">
              <a:buFont typeface="Arial" panose="020B0604020202020204" pitchFamily="34" charset="0"/>
              <a:buChar char="•"/>
            </a:pPr>
            <a:r>
              <a:rPr lang="en-US" sz="2800" b="1" kern="0" dirty="0">
                <a:solidFill>
                  <a:schemeClr val="accent5">
                    <a:lumMod val="75000"/>
                  </a:schemeClr>
                </a:solidFill>
              </a:rPr>
              <a:t>Elastic net regression:-</a:t>
            </a:r>
          </a:p>
          <a:p>
            <a:pPr lvl="1"/>
            <a:r>
              <a:rPr lang="en-US" sz="2800" kern="0" dirty="0">
                <a:solidFill>
                  <a:sysClr val="windowText" lastClr="000000"/>
                </a:solidFill>
              </a:rPr>
              <a:t>Elastic Net is a type of machine learning algorithm that can be useful in stock market prediction due to its ability to handle high-dimensional data with a large number of predictors.</a:t>
            </a:r>
          </a:p>
          <a:p>
            <a:pPr lvl="1"/>
            <a:endParaRPr lang="en-US" sz="2800" kern="0" dirty="0">
              <a:solidFill>
                <a:sysClr val="windowText" lastClr="000000"/>
              </a:solidFill>
            </a:endParaRPr>
          </a:p>
          <a:p>
            <a:pPr marL="457200" indent="-457200">
              <a:buFont typeface="Arial" panose="020B0604020202020204" pitchFamily="34" charset="0"/>
              <a:buChar char="•"/>
            </a:pPr>
            <a:r>
              <a:rPr lang="en-IN" sz="2800" b="1" kern="0" dirty="0">
                <a:solidFill>
                  <a:schemeClr val="accent5">
                    <a:lumMod val="75000"/>
                  </a:schemeClr>
                </a:solidFill>
              </a:rPr>
              <a:t>Random Forest :-</a:t>
            </a:r>
          </a:p>
          <a:p>
            <a:pPr lvl="1"/>
            <a:r>
              <a:rPr lang="en-US" sz="2800" kern="0" dirty="0">
                <a:solidFill>
                  <a:sysClr val="windowText" lastClr="000000"/>
                </a:solidFill>
              </a:rPr>
              <a:t>Random Forest is a type of ensemble learning algorithm that can be useful in stock market prediction due to its ability to handle large datasets with complex relationships between variables.</a:t>
            </a:r>
          </a:p>
          <a:p>
            <a:pPr lvl="1"/>
            <a:endParaRPr lang="en-US" sz="2800" kern="0" dirty="0">
              <a:solidFill>
                <a:sysClr val="windowText" lastClr="000000"/>
              </a:solidFill>
            </a:endParaRPr>
          </a:p>
          <a:p>
            <a:pPr lvl="1"/>
            <a:endParaRPr lang="en-US" sz="2800" kern="0" dirty="0">
              <a:solidFill>
                <a:sysClr val="windowText" lastClr="000000"/>
              </a:solidFill>
            </a:endParaRPr>
          </a:p>
        </p:txBody>
      </p:sp>
      <p:pic>
        <p:nvPicPr>
          <p:cNvPr id="3" name="Picture 1">
            <a:extLst>
              <a:ext uri="{FF2B5EF4-FFF2-40B4-BE49-F238E27FC236}">
                <a16:creationId xmlns:a16="http://schemas.microsoft.com/office/drawing/2014/main" id="{35880469-0C39-AE7C-D5BB-B127DF665EA4}"/>
              </a:ext>
            </a:extLst>
          </p:cNvPr>
          <p:cNvPicPr/>
          <p:nvPr/>
        </p:nvPicPr>
        <p:blipFill>
          <a:blip r:embed="rId2"/>
          <a:stretch>
            <a:fillRect/>
          </a:stretch>
        </p:blipFill>
        <p:spPr>
          <a:xfrm>
            <a:off x="9950400" y="-720"/>
            <a:ext cx="2248200" cy="761400"/>
          </a:xfrm>
          <a:prstGeom prst="rect">
            <a:avLst/>
          </a:prstGeom>
          <a:ln w="9360">
            <a:noFill/>
          </a:ln>
        </p:spPr>
      </p:pic>
    </p:spTree>
    <p:extLst>
      <p:ext uri="{BB962C8B-B14F-4D97-AF65-F5344CB8AC3E}">
        <p14:creationId xmlns:p14="http://schemas.microsoft.com/office/powerpoint/2010/main" val="12317181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CustomShape 1"/>
          <p:cNvSpPr/>
          <p:nvPr/>
        </p:nvSpPr>
        <p:spPr>
          <a:xfrm>
            <a:off x="609480" y="1499011"/>
            <a:ext cx="10971720" cy="4582931"/>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endParaRPr lang="en-IN" sz="2000" b="0" strike="noStrike" spc="-1" dirty="0">
              <a:solidFill>
                <a:srgbClr val="000000"/>
              </a:solidFill>
              <a:uFill>
                <a:solidFill>
                  <a:srgbClr val="FFFFFF"/>
                </a:solidFill>
              </a:uFill>
              <a:latin typeface="Arial" panose="020B0604020202020204"/>
            </a:endParaRPr>
          </a:p>
        </p:txBody>
      </p:sp>
      <p:sp>
        <p:nvSpPr>
          <p:cNvPr id="138" name="CustomShape 2"/>
          <p:cNvSpPr/>
          <p:nvPr/>
        </p:nvSpPr>
        <p:spPr>
          <a:xfrm>
            <a:off x="609480" y="6245280"/>
            <a:ext cx="2843640" cy="475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endParaRPr lang="en-IN" sz="1800" b="0" strike="noStrike" spc="-1" dirty="0">
              <a:solidFill>
                <a:srgbClr val="000000"/>
              </a:solidFill>
              <a:uFill>
                <a:solidFill>
                  <a:srgbClr val="FFFFFF"/>
                </a:solidFill>
              </a:uFill>
              <a:latin typeface="Arial" panose="020B0604020202020204"/>
            </a:endParaRPr>
          </a:p>
        </p:txBody>
      </p:sp>
      <p:sp>
        <p:nvSpPr>
          <p:cNvPr id="139" name="CustomShape 3"/>
          <p:cNvSpPr/>
          <p:nvPr/>
        </p:nvSpPr>
        <p:spPr>
          <a:xfrm>
            <a:off x="8737560" y="6245280"/>
            <a:ext cx="2843640" cy="475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gn="r">
              <a:lnSpc>
                <a:spcPct val="100000"/>
              </a:lnSpc>
            </a:pPr>
            <a:endParaRPr lang="en-IN" sz="1800" b="0" strike="noStrike" spc="-1" dirty="0">
              <a:solidFill>
                <a:srgbClr val="000000"/>
              </a:solidFill>
              <a:uFill>
                <a:solidFill>
                  <a:srgbClr val="FFFFFF"/>
                </a:solidFill>
              </a:uFill>
              <a:latin typeface="Arial" panose="020B0604020202020204"/>
            </a:endParaRPr>
          </a:p>
        </p:txBody>
      </p:sp>
      <p:pic>
        <p:nvPicPr>
          <p:cNvPr id="140" name="Picture 1"/>
          <p:cNvPicPr/>
          <p:nvPr/>
        </p:nvPicPr>
        <p:blipFill>
          <a:blip r:embed="rId2"/>
          <a:stretch>
            <a:fillRect/>
          </a:stretch>
        </p:blipFill>
        <p:spPr>
          <a:xfrm>
            <a:off x="9950400" y="-720"/>
            <a:ext cx="2248200" cy="761400"/>
          </a:xfrm>
          <a:prstGeom prst="rect">
            <a:avLst/>
          </a:prstGeom>
          <a:ln w="9360">
            <a:noFill/>
          </a:ln>
        </p:spPr>
      </p:pic>
      <p:sp>
        <p:nvSpPr>
          <p:cNvPr id="6" name="Content Placeholder 7">
            <a:extLst>
              <a:ext uri="{FF2B5EF4-FFF2-40B4-BE49-F238E27FC236}">
                <a16:creationId xmlns:a16="http://schemas.microsoft.com/office/drawing/2014/main" id="{62B6BFA0-07CA-4D96-AEF5-9C4CA0509484}"/>
              </a:ext>
            </a:extLst>
          </p:cNvPr>
          <p:cNvSpPr txBox="1">
            <a:spLocks/>
          </p:cNvSpPr>
          <p:nvPr/>
        </p:nvSpPr>
        <p:spPr>
          <a:xfrm>
            <a:off x="365965" y="1335673"/>
            <a:ext cx="9875315" cy="4221847"/>
          </a:xfrm>
          <a:prstGeom prst="rect">
            <a:avLst/>
          </a:prstGeom>
        </p:spPr>
        <p:txBody>
          <a:bodyPr>
            <a:normAutofit/>
          </a:bodyPr>
          <a:lstStyle/>
          <a:p>
            <a:endParaRPr lang="en-US" sz="2800" kern="0" dirty="0">
              <a:solidFill>
                <a:sysClr val="windowText" lastClr="000000"/>
              </a:solidFill>
            </a:endParaRPr>
          </a:p>
          <a:p>
            <a:pPr marL="457200" indent="-457200">
              <a:buFont typeface="Arial" panose="020B0604020202020204" pitchFamily="34" charset="0"/>
              <a:buChar char="•"/>
            </a:pPr>
            <a:r>
              <a:rPr lang="en-IN" sz="2800" b="1" kern="0" dirty="0">
                <a:solidFill>
                  <a:schemeClr val="accent5">
                    <a:lumMod val="75000"/>
                  </a:schemeClr>
                </a:solidFill>
              </a:rPr>
              <a:t>LSTM </a:t>
            </a:r>
            <a:r>
              <a:rPr lang="en-US" sz="2800" b="1" kern="0" dirty="0">
                <a:solidFill>
                  <a:schemeClr val="accent5">
                    <a:lumMod val="75000"/>
                  </a:schemeClr>
                </a:solidFill>
              </a:rPr>
              <a:t>(Long Short-Term Memory) </a:t>
            </a:r>
            <a:r>
              <a:rPr lang="en-IN" sz="2800" b="1" kern="0" dirty="0">
                <a:solidFill>
                  <a:schemeClr val="accent5">
                    <a:lumMod val="75000"/>
                  </a:schemeClr>
                </a:solidFill>
              </a:rPr>
              <a:t>:-</a:t>
            </a:r>
          </a:p>
          <a:p>
            <a:pPr lvl="1"/>
            <a:r>
              <a:rPr lang="en-US" sz="2800" kern="0" dirty="0">
                <a:solidFill>
                  <a:sysClr val="windowText" lastClr="000000"/>
                </a:solidFill>
              </a:rPr>
              <a:t>LSTM (Long Short-Term Memory) is a type of Recurrent Neural Network (RNN) that is particularly useful in stock market prediction because of its ability to capture long-term dependencies and patterns in time series data.</a:t>
            </a:r>
          </a:p>
          <a:p>
            <a:endParaRPr lang="en-IN" sz="4100" b="1" kern="0" spc="-1" dirty="0">
              <a:solidFill>
                <a:sysClr val="windowText" lastClr="000000"/>
              </a:solidFill>
              <a:uFill>
                <a:solidFill>
                  <a:srgbClr val="FFFFFF"/>
                </a:solidFill>
              </a:uFill>
              <a:latin typeface="+mj-lt"/>
              <a:ea typeface="SimSun"/>
              <a:cs typeface="+mj-cs"/>
            </a:endParaRPr>
          </a:p>
          <a:p>
            <a:endParaRPr lang="en-IN" sz="9200" kern="0" spc="-1" dirty="0">
              <a:solidFill>
                <a:srgbClr val="000000"/>
              </a:solidFill>
              <a:uFill>
                <a:solidFill>
                  <a:srgbClr val="FFFFFF"/>
                </a:solidFill>
              </a:uFill>
              <a:ea typeface="SimSun"/>
            </a:endParaRPr>
          </a:p>
          <a:p>
            <a:endParaRPr lang="en-IN" sz="9200" kern="0" spc="-1" dirty="0">
              <a:solidFill>
                <a:srgbClr val="000000"/>
              </a:solidFill>
              <a:uFill>
                <a:solidFill>
                  <a:srgbClr val="FFFFFF"/>
                </a:solidFill>
              </a:uFill>
            </a:endParaRPr>
          </a:p>
          <a:p>
            <a:endParaRPr lang="en-IN" sz="2400" kern="0" spc="-1" dirty="0">
              <a:solidFill>
                <a:srgbClr val="000000"/>
              </a:solidFill>
              <a:uFill>
                <a:solidFill>
                  <a:srgbClr val="FFFFFF"/>
                </a:solidFill>
              </a:uFill>
            </a:endParaRPr>
          </a:p>
          <a:p>
            <a:endParaRPr lang="en-US" kern="0" dirty="0">
              <a:solidFill>
                <a:sysClr val="windowText" lastClr="000000"/>
              </a:solidFill>
            </a:endParaRPr>
          </a:p>
        </p:txBody>
      </p:sp>
      <p:sp>
        <p:nvSpPr>
          <p:cNvPr id="3" name="TextBox 2">
            <a:extLst>
              <a:ext uri="{FF2B5EF4-FFF2-40B4-BE49-F238E27FC236}">
                <a16:creationId xmlns:a16="http://schemas.microsoft.com/office/drawing/2014/main" id="{0ADD0638-50A4-401A-A941-0EF932EA4388}"/>
              </a:ext>
            </a:extLst>
          </p:cNvPr>
          <p:cNvSpPr txBox="1"/>
          <p:nvPr/>
        </p:nvSpPr>
        <p:spPr>
          <a:xfrm>
            <a:off x="443365" y="447040"/>
            <a:ext cx="5805035" cy="800219"/>
          </a:xfrm>
          <a:prstGeom prst="rect">
            <a:avLst/>
          </a:prstGeom>
          <a:noFill/>
        </p:spPr>
        <p:txBody>
          <a:bodyPr wrap="square" rtlCol="0">
            <a:spAutoFit/>
          </a:bodyPr>
          <a:lstStyle/>
          <a:p>
            <a:r>
              <a:rPr lang="en-IN" sz="2800" b="1" spc="-1" dirty="0">
                <a:solidFill>
                  <a:srgbClr val="C00000"/>
                </a:solidFill>
                <a:uFill>
                  <a:solidFill>
                    <a:srgbClr val="FFFFFF"/>
                  </a:solidFill>
                </a:uFill>
                <a:ea typeface="SimSun" panose="02010600030101010101" pitchFamily="2" charset="-122"/>
              </a:rPr>
              <a:t>Machine Learning Algorithms</a:t>
            </a:r>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4F570-1B67-86A9-61AA-065114CE7081}"/>
              </a:ext>
            </a:extLst>
          </p:cNvPr>
          <p:cNvSpPr>
            <a:spLocks noGrp="1"/>
          </p:cNvSpPr>
          <p:nvPr>
            <p:ph type="title"/>
          </p:nvPr>
        </p:nvSpPr>
        <p:spPr/>
        <p:txBody>
          <a:bodyPr/>
          <a:lstStyle/>
          <a:p>
            <a:r>
              <a:rPr lang="en-IN" sz="2400" b="1" spc="-1" dirty="0">
                <a:solidFill>
                  <a:srgbClr val="C00000"/>
                </a:solidFill>
                <a:uFill>
                  <a:solidFill>
                    <a:srgbClr val="FFFFFF"/>
                  </a:solidFill>
                </a:uFill>
                <a:latin typeface="Arial" panose="020B0604020202020204"/>
                <a:ea typeface="SimSun" panose="02010600030101010101" pitchFamily="2" charset="-122"/>
              </a:rPr>
              <a:t>R2 Score</a:t>
            </a:r>
            <a:r>
              <a:rPr lang="en-IN" sz="2400" b="1" strike="noStrike" spc="-1" dirty="0">
                <a:solidFill>
                  <a:srgbClr val="C00000"/>
                </a:solidFill>
                <a:uFill>
                  <a:solidFill>
                    <a:srgbClr val="FFFFFF"/>
                  </a:solidFill>
                </a:uFill>
                <a:latin typeface="Arial" panose="020B0604020202020204"/>
                <a:ea typeface="SimSun" panose="02010600030101010101" pitchFamily="2" charset="-122"/>
              </a:rPr>
              <a:t> Comparison Between Machine Learning Algorithms</a:t>
            </a:r>
            <a:br>
              <a:rPr lang="en-IN" sz="1800" b="1" strike="noStrike" spc="-1" dirty="0">
                <a:solidFill>
                  <a:srgbClr val="C00000"/>
                </a:solidFill>
                <a:uFill>
                  <a:solidFill>
                    <a:srgbClr val="FFFFFF"/>
                  </a:solidFill>
                </a:uFill>
                <a:latin typeface="Arial" panose="020B0604020202020204"/>
                <a:ea typeface="SimSun" panose="02010600030101010101" pitchFamily="2" charset="-122"/>
              </a:rPr>
            </a:br>
            <a:endParaRPr lang="en-IN" dirty="0"/>
          </a:p>
        </p:txBody>
      </p:sp>
      <p:pic>
        <p:nvPicPr>
          <p:cNvPr id="5" name="Picture 1">
            <a:extLst>
              <a:ext uri="{FF2B5EF4-FFF2-40B4-BE49-F238E27FC236}">
                <a16:creationId xmlns:a16="http://schemas.microsoft.com/office/drawing/2014/main" id="{A21708FF-88BD-3AE8-B462-7E9C3C761719}"/>
              </a:ext>
            </a:extLst>
          </p:cNvPr>
          <p:cNvPicPr/>
          <p:nvPr/>
        </p:nvPicPr>
        <p:blipFill>
          <a:blip r:embed="rId2"/>
          <a:stretch>
            <a:fillRect/>
          </a:stretch>
        </p:blipFill>
        <p:spPr>
          <a:xfrm>
            <a:off x="9950400" y="-720"/>
            <a:ext cx="2248200" cy="761400"/>
          </a:xfrm>
          <a:prstGeom prst="rect">
            <a:avLst/>
          </a:prstGeom>
          <a:ln w="9360">
            <a:noFill/>
          </a:ln>
        </p:spPr>
      </p:pic>
      <p:graphicFrame>
        <p:nvGraphicFramePr>
          <p:cNvPr id="7" name="Table 6">
            <a:extLst>
              <a:ext uri="{FF2B5EF4-FFF2-40B4-BE49-F238E27FC236}">
                <a16:creationId xmlns:a16="http://schemas.microsoft.com/office/drawing/2014/main" id="{43F91DCA-32D7-42F8-A5EE-4C83D9D90F39}"/>
              </a:ext>
            </a:extLst>
          </p:cNvPr>
          <p:cNvGraphicFramePr>
            <a:graphicFrameLocks noGrp="1"/>
          </p:cNvGraphicFramePr>
          <p:nvPr>
            <p:extLst>
              <p:ext uri="{D42A27DB-BD31-4B8C-83A1-F6EECF244321}">
                <p14:modId xmlns:p14="http://schemas.microsoft.com/office/powerpoint/2010/main" val="1853377724"/>
              </p:ext>
            </p:extLst>
          </p:nvPr>
        </p:nvGraphicFramePr>
        <p:xfrm>
          <a:off x="609480" y="1262720"/>
          <a:ext cx="8723680" cy="5287200"/>
        </p:xfrm>
        <a:graphic>
          <a:graphicData uri="http://schemas.openxmlformats.org/drawingml/2006/table">
            <a:tbl>
              <a:tblPr firstRow="1" bandRow="1">
                <a:tableStyleId>{5C22544A-7EE6-4342-B048-85BDC9FD1C3A}</a:tableStyleId>
              </a:tblPr>
              <a:tblGrid>
                <a:gridCol w="4361840">
                  <a:extLst>
                    <a:ext uri="{9D8B030D-6E8A-4147-A177-3AD203B41FA5}">
                      <a16:colId xmlns:a16="http://schemas.microsoft.com/office/drawing/2014/main" val="20000"/>
                    </a:ext>
                  </a:extLst>
                </a:gridCol>
                <a:gridCol w="4361840">
                  <a:extLst>
                    <a:ext uri="{9D8B030D-6E8A-4147-A177-3AD203B41FA5}">
                      <a16:colId xmlns:a16="http://schemas.microsoft.com/office/drawing/2014/main" val="20001"/>
                    </a:ext>
                  </a:extLst>
                </a:gridCol>
              </a:tblGrid>
              <a:tr h="881200">
                <a:tc>
                  <a:txBody>
                    <a:bodyPr/>
                    <a:lstStyle/>
                    <a:p>
                      <a:pPr algn="ctr"/>
                      <a:r>
                        <a:rPr lang="en-US" dirty="0"/>
                        <a:t>Machine Learning Model</a:t>
                      </a:r>
                    </a:p>
                  </a:txBody>
                  <a:tcPr/>
                </a:tc>
                <a:tc>
                  <a:txBody>
                    <a:bodyPr/>
                    <a:lstStyle/>
                    <a:p>
                      <a:pPr algn="ctr"/>
                      <a:r>
                        <a:rPr lang="en-US" dirty="0"/>
                        <a:t>R2 Score</a:t>
                      </a:r>
                    </a:p>
                  </a:txBody>
                  <a:tcPr/>
                </a:tc>
                <a:extLst>
                  <a:ext uri="{0D108BD9-81ED-4DB2-BD59-A6C34878D82A}">
                    <a16:rowId xmlns:a16="http://schemas.microsoft.com/office/drawing/2014/main" val="10000"/>
                  </a:ext>
                </a:extLst>
              </a:tr>
              <a:tr h="881200">
                <a:tc>
                  <a:txBody>
                    <a:bodyPr/>
                    <a:lstStyle/>
                    <a:p>
                      <a:pPr algn="ctr"/>
                      <a:r>
                        <a:rPr lang="en-US" dirty="0"/>
                        <a:t>Linear Regression</a:t>
                      </a:r>
                    </a:p>
                  </a:txBody>
                  <a:tcPr/>
                </a:tc>
                <a:tc>
                  <a:txBody>
                    <a:bodyPr/>
                    <a:lstStyle/>
                    <a:p>
                      <a:pPr algn="ctr"/>
                      <a:r>
                        <a:rPr lang="en-US" dirty="0"/>
                        <a:t>0.9999</a:t>
                      </a:r>
                    </a:p>
                  </a:txBody>
                  <a:tcPr/>
                </a:tc>
                <a:extLst>
                  <a:ext uri="{0D108BD9-81ED-4DB2-BD59-A6C34878D82A}">
                    <a16:rowId xmlns:a16="http://schemas.microsoft.com/office/drawing/2014/main" val="10001"/>
                  </a:ext>
                </a:extLst>
              </a:tr>
              <a:tr h="881200">
                <a:tc>
                  <a:txBody>
                    <a:bodyPr/>
                    <a:lstStyle/>
                    <a:p>
                      <a:pPr algn="ctr"/>
                      <a:r>
                        <a:rPr lang="en-US" dirty="0"/>
                        <a:t>K-Nearest </a:t>
                      </a:r>
                      <a:r>
                        <a:rPr lang="en-US" dirty="0" err="1"/>
                        <a:t>Neighbour</a:t>
                      </a:r>
                      <a:endParaRPr lang="en-US" dirty="0"/>
                    </a:p>
                  </a:txBody>
                  <a:tcPr/>
                </a:tc>
                <a:tc>
                  <a:txBody>
                    <a:bodyPr/>
                    <a:lstStyle/>
                    <a:p>
                      <a:pPr algn="ctr"/>
                      <a:r>
                        <a:rPr lang="en-US" dirty="0"/>
                        <a:t>0.9866</a:t>
                      </a:r>
                    </a:p>
                  </a:txBody>
                  <a:tcPr/>
                </a:tc>
                <a:extLst>
                  <a:ext uri="{0D108BD9-81ED-4DB2-BD59-A6C34878D82A}">
                    <a16:rowId xmlns:a16="http://schemas.microsoft.com/office/drawing/2014/main" val="10002"/>
                  </a:ext>
                </a:extLst>
              </a:tr>
              <a:tr h="881200">
                <a:tc>
                  <a:txBody>
                    <a:bodyPr/>
                    <a:lstStyle/>
                    <a:p>
                      <a:pPr algn="ctr"/>
                      <a:r>
                        <a:rPr lang="en-US" dirty="0"/>
                        <a:t>Random Forest</a:t>
                      </a:r>
                    </a:p>
                  </a:txBody>
                  <a:tcPr/>
                </a:tc>
                <a:tc>
                  <a:txBody>
                    <a:bodyPr/>
                    <a:lstStyle/>
                    <a:p>
                      <a:pPr algn="ctr"/>
                      <a:r>
                        <a:rPr lang="en-US" dirty="0"/>
                        <a:t>0.9998</a:t>
                      </a:r>
                    </a:p>
                  </a:txBody>
                  <a:tcPr/>
                </a:tc>
                <a:extLst>
                  <a:ext uri="{0D108BD9-81ED-4DB2-BD59-A6C34878D82A}">
                    <a16:rowId xmlns:a16="http://schemas.microsoft.com/office/drawing/2014/main" val="10003"/>
                  </a:ext>
                </a:extLst>
              </a:tr>
              <a:tr h="881200">
                <a:tc>
                  <a:txBody>
                    <a:bodyPr/>
                    <a:lstStyle/>
                    <a:p>
                      <a:pPr algn="ctr"/>
                      <a:r>
                        <a:rPr lang="en-US" dirty="0"/>
                        <a:t>Elastic Net Regression</a:t>
                      </a:r>
                    </a:p>
                  </a:txBody>
                  <a:tcPr/>
                </a:tc>
                <a:tc>
                  <a:txBody>
                    <a:bodyPr/>
                    <a:lstStyle/>
                    <a:p>
                      <a:pPr algn="ctr"/>
                      <a:r>
                        <a:rPr lang="en-US" dirty="0"/>
                        <a:t>0.9941</a:t>
                      </a:r>
                    </a:p>
                  </a:txBody>
                  <a:tcPr/>
                </a:tc>
                <a:extLst>
                  <a:ext uri="{0D108BD9-81ED-4DB2-BD59-A6C34878D82A}">
                    <a16:rowId xmlns:a16="http://schemas.microsoft.com/office/drawing/2014/main" val="10004"/>
                  </a:ext>
                </a:extLst>
              </a:tr>
              <a:tr h="881200">
                <a:tc>
                  <a:txBody>
                    <a:bodyPr/>
                    <a:lstStyle/>
                    <a:p>
                      <a:pPr algn="ctr"/>
                      <a:r>
                        <a:rPr lang="en-US" dirty="0"/>
                        <a:t>LSTM</a:t>
                      </a:r>
                    </a:p>
                  </a:txBody>
                  <a:tcPr/>
                </a:tc>
                <a:tc>
                  <a:txBody>
                    <a:bodyPr/>
                    <a:lstStyle/>
                    <a:p>
                      <a:pPr algn="ctr"/>
                      <a:r>
                        <a:rPr lang="en-US" dirty="0"/>
                        <a:t>0.9998</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408545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otalTime>3578</TotalTime>
  <Words>758</Words>
  <Application>Microsoft Office PowerPoint</Application>
  <PresentationFormat>Widescreen</PresentationFormat>
  <Paragraphs>151</Paragraphs>
  <Slides>18</Slides>
  <Notes>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18</vt:i4>
      </vt:variant>
    </vt:vector>
  </HeadingPairs>
  <TitlesOfParts>
    <vt:vector size="27" baseType="lpstr">
      <vt:lpstr>Arial</vt:lpstr>
      <vt:lpstr>Bahnschrift SemiBold SemiConden</vt:lpstr>
      <vt:lpstr>Calibri Light</vt:lpstr>
      <vt:lpstr>Courier New</vt:lpstr>
      <vt:lpstr>Symbol</vt:lpstr>
      <vt:lpstr>Times New Roman</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R2 Score Comparison Between Machine Learning Algorithms </vt:lpstr>
      <vt:lpstr>PowerPoint Presentation</vt:lpstr>
      <vt:lpstr>PowerPoint Presentation</vt:lpstr>
      <vt:lpstr>PowerPoint Presentation</vt:lpstr>
      <vt:lpstr>PowerPoint Presentation</vt:lpstr>
      <vt:lpstr>PowerPoint Presentation</vt:lpstr>
      <vt:lpstr>PowerPoint Presentation</vt:lpstr>
      <vt:lpstr>CONCLUSION</vt:lpstr>
      <vt:lpstr>FUTURE ENHANCEMENT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Prediction of Flight Delay using Machine Learning</dc:title>
  <dc:creator>student</dc:creator>
  <cp:lastModifiedBy>Satyam Rokade</cp:lastModifiedBy>
  <cp:revision>156</cp:revision>
  <dcterms:created xsi:type="dcterms:W3CDTF">2019-08-03T06:37:00Z</dcterms:created>
  <dcterms:modified xsi:type="dcterms:W3CDTF">2023-08-28T06:10:35Z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false</vt:bool>
  </property>
  <property fmtid="{D5CDD505-2E9C-101B-9397-08002B2CF9AE}" pid="5" name="KSOProductBuildVer">
    <vt:lpwstr>1033-11.2.0.11486</vt:lpwstr>
  </property>
  <property fmtid="{D5CDD505-2E9C-101B-9397-08002B2CF9AE}" pid="6" name="LinksUpToDate">
    <vt:bool>false</vt:bool>
  </property>
  <property fmtid="{D5CDD505-2E9C-101B-9397-08002B2CF9AE}" pid="7" name="MMClips">
    <vt:i4>0</vt:i4>
  </property>
  <property fmtid="{D5CDD505-2E9C-101B-9397-08002B2CF9AE}" pid="8" name="Notes">
    <vt:i4>2</vt:i4>
  </property>
  <property fmtid="{D5CDD505-2E9C-101B-9397-08002B2CF9AE}" pid="9" name="PresentationFormat">
    <vt:lpwstr>Custom</vt:lpwstr>
  </property>
  <property fmtid="{D5CDD505-2E9C-101B-9397-08002B2CF9AE}" pid="10" name="ScaleCrop">
    <vt:bool>false</vt:bool>
  </property>
  <property fmtid="{D5CDD505-2E9C-101B-9397-08002B2CF9AE}" pid="11" name="ShareDoc">
    <vt:bool>false</vt:bool>
  </property>
  <property fmtid="{D5CDD505-2E9C-101B-9397-08002B2CF9AE}" pid="12" name="Slides">
    <vt:i4>12</vt:i4>
  </property>
  <property fmtid="{D5CDD505-2E9C-101B-9397-08002B2CF9AE}" pid="13" name="ICV">
    <vt:lpwstr>5572B97B067C435D957EF539BF8EF672</vt:lpwstr>
  </property>
</Properties>
</file>