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0" r:id="rId2"/>
    <p:sldId id="452" r:id="rId3"/>
    <p:sldId id="453" r:id="rId4"/>
    <p:sldId id="404" r:id="rId5"/>
    <p:sldId id="258" r:id="rId6"/>
    <p:sldId id="405" r:id="rId7"/>
    <p:sldId id="412" r:id="rId8"/>
    <p:sldId id="409" r:id="rId9"/>
    <p:sldId id="410" r:id="rId10"/>
    <p:sldId id="454" r:id="rId11"/>
    <p:sldId id="260" r:id="rId12"/>
    <p:sldId id="261" r:id="rId13"/>
    <p:sldId id="262" r:id="rId14"/>
    <p:sldId id="265" r:id="rId15"/>
    <p:sldId id="490" r:id="rId16"/>
    <p:sldId id="480" r:id="rId17"/>
    <p:sldId id="471" r:id="rId18"/>
    <p:sldId id="493" r:id="rId19"/>
    <p:sldId id="472" r:id="rId20"/>
    <p:sldId id="473" r:id="rId21"/>
    <p:sldId id="475" r:id="rId22"/>
    <p:sldId id="494" r:id="rId23"/>
    <p:sldId id="495" r:id="rId24"/>
    <p:sldId id="496" r:id="rId25"/>
    <p:sldId id="481" r:id="rId26"/>
    <p:sldId id="491" r:id="rId27"/>
    <p:sldId id="4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29C1D8-9DEC-4CE3-A100-9CB321361468}" v="1" dt="2023-07-31T04:16:1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ta1 Roy" userId="7c8f4fcd-4632-4e8d-b1ff-68c8cebd5ee4" providerId="ADAL" clId="{31666F40-8CA0-4B88-8383-3D84445482BE}"/>
    <pc:docChg chg="undo custSel addSld delSld modSld sldOrd">
      <pc:chgData name="Sudipta1 Roy" userId="7c8f4fcd-4632-4e8d-b1ff-68c8cebd5ee4" providerId="ADAL" clId="{31666F40-8CA0-4B88-8383-3D84445482BE}" dt="2023-07-28T05:04:07.557" v="342" actId="1076"/>
      <pc:docMkLst>
        <pc:docMk/>
      </pc:docMkLst>
      <pc:sldChg chg="ord">
        <pc:chgData name="Sudipta1 Roy" userId="7c8f4fcd-4632-4e8d-b1ff-68c8cebd5ee4" providerId="ADAL" clId="{31666F40-8CA0-4B88-8383-3D84445482BE}" dt="2023-07-21T05:12:58.462" v="66"/>
        <pc:sldMkLst>
          <pc:docMk/>
          <pc:sldMk cId="2950289064" sldId="258"/>
        </pc:sldMkLst>
      </pc:sldChg>
      <pc:sldChg chg="modSp mod">
        <pc:chgData name="Sudipta1 Roy" userId="7c8f4fcd-4632-4e8d-b1ff-68c8cebd5ee4" providerId="ADAL" clId="{31666F40-8CA0-4B88-8383-3D84445482BE}" dt="2023-07-21T05:15:24.843" v="67" actId="115"/>
        <pc:sldMkLst>
          <pc:docMk/>
          <pc:sldMk cId="1880192829" sldId="260"/>
        </pc:sldMkLst>
        <pc:spChg chg="mod">
          <ac:chgData name="Sudipta1 Roy" userId="7c8f4fcd-4632-4e8d-b1ff-68c8cebd5ee4" providerId="ADAL" clId="{31666F40-8CA0-4B88-8383-3D84445482BE}" dt="2023-07-21T05:15:24.843" v="67" actId="115"/>
          <ac:spMkLst>
            <pc:docMk/>
            <pc:sldMk cId="1880192829" sldId="260"/>
            <ac:spMk id="3" creationId="{522A674F-8E13-5F48-34EA-A548D41A9EEC}"/>
          </ac:spMkLst>
        </pc:spChg>
      </pc:sldChg>
      <pc:sldChg chg="modSp mod">
        <pc:chgData name="Sudipta1 Roy" userId="7c8f4fcd-4632-4e8d-b1ff-68c8cebd5ee4" providerId="ADAL" clId="{31666F40-8CA0-4B88-8383-3D84445482BE}" dt="2023-07-21T05:02:45.682" v="27"/>
        <pc:sldMkLst>
          <pc:docMk/>
          <pc:sldMk cId="0" sldId="276"/>
        </pc:sldMkLst>
        <pc:spChg chg="mod">
          <ac:chgData name="Sudipta1 Roy" userId="7c8f4fcd-4632-4e8d-b1ff-68c8cebd5ee4" providerId="ADAL" clId="{31666F40-8CA0-4B88-8383-3D84445482BE}" dt="2023-07-21T05:02:45.682" v="27"/>
          <ac:spMkLst>
            <pc:docMk/>
            <pc:sldMk cId="0" sldId="276"/>
            <ac:spMk id="6" creationId="{066A3269-8453-E09E-E6C7-D302762AFFF3}"/>
          </ac:spMkLst>
        </pc:spChg>
      </pc:sldChg>
      <pc:sldChg chg="addSp modSp mod ord">
        <pc:chgData name="Sudipta1 Roy" userId="7c8f4fcd-4632-4e8d-b1ff-68c8cebd5ee4" providerId="ADAL" clId="{31666F40-8CA0-4B88-8383-3D84445482BE}" dt="2023-07-21T05:09:29.349" v="64"/>
        <pc:sldMkLst>
          <pc:docMk/>
          <pc:sldMk cId="0" sldId="403"/>
        </pc:sldMkLst>
        <pc:spChg chg="add mod">
          <ac:chgData name="Sudipta1 Roy" userId="7c8f4fcd-4632-4e8d-b1ff-68c8cebd5ee4" providerId="ADAL" clId="{31666F40-8CA0-4B88-8383-3D84445482BE}" dt="2023-07-21T05:07:45.326" v="62" actId="403"/>
          <ac:spMkLst>
            <pc:docMk/>
            <pc:sldMk cId="0" sldId="403"/>
            <ac:spMk id="2" creationId="{F922108E-5874-D942-FE04-BEBF140DEEAC}"/>
          </ac:spMkLst>
        </pc:spChg>
      </pc:sldChg>
      <pc:sldChg chg="modSp mod">
        <pc:chgData name="Sudipta1 Roy" userId="7c8f4fcd-4632-4e8d-b1ff-68c8cebd5ee4" providerId="ADAL" clId="{31666F40-8CA0-4B88-8383-3D84445482BE}" dt="2023-07-28T05:04:07.557" v="342" actId="1076"/>
        <pc:sldMkLst>
          <pc:docMk/>
          <pc:sldMk cId="0" sldId="404"/>
        </pc:sldMkLst>
        <pc:spChg chg="mod">
          <ac:chgData name="Sudipta1 Roy" userId="7c8f4fcd-4632-4e8d-b1ff-68c8cebd5ee4" providerId="ADAL" clId="{31666F40-8CA0-4B88-8383-3D84445482BE}" dt="2023-07-28T05:04:07.557" v="342" actId="1076"/>
          <ac:spMkLst>
            <pc:docMk/>
            <pc:sldMk cId="0" sldId="404"/>
            <ac:spMk id="9218" creationId="{BCE4A4AB-1850-04FE-D02D-2E7CCFA6E6B2}"/>
          </ac:spMkLst>
        </pc:spChg>
      </pc:sldChg>
      <pc:sldChg chg="modSp mod">
        <pc:chgData name="Sudipta1 Roy" userId="7c8f4fcd-4632-4e8d-b1ff-68c8cebd5ee4" providerId="ADAL" clId="{31666F40-8CA0-4B88-8383-3D84445482BE}" dt="2023-07-18T04:50:19.962" v="8" actId="15"/>
        <pc:sldMkLst>
          <pc:docMk/>
          <pc:sldMk cId="0" sldId="411"/>
        </pc:sldMkLst>
        <pc:spChg chg="mod">
          <ac:chgData name="Sudipta1 Roy" userId="7c8f4fcd-4632-4e8d-b1ff-68c8cebd5ee4" providerId="ADAL" clId="{31666F40-8CA0-4B88-8383-3D84445482BE}" dt="2023-07-18T04:50:19.962" v="8" actId="15"/>
          <ac:spMkLst>
            <pc:docMk/>
            <pc:sldMk cId="0" sldId="411"/>
            <ac:spMk id="180227" creationId="{60F9A535-8F77-01ED-8BAA-0256E6831883}"/>
          </ac:spMkLst>
        </pc:spChg>
      </pc:sldChg>
      <pc:sldChg chg="addSp modSp mod">
        <pc:chgData name="Sudipta1 Roy" userId="7c8f4fcd-4632-4e8d-b1ff-68c8cebd5ee4" providerId="ADAL" clId="{31666F40-8CA0-4B88-8383-3D84445482BE}" dt="2023-07-18T05:05:21.415" v="20" actId="14100"/>
        <pc:sldMkLst>
          <pc:docMk/>
          <pc:sldMk cId="0" sldId="459"/>
        </pc:sldMkLst>
        <pc:spChg chg="add mod">
          <ac:chgData name="Sudipta1 Roy" userId="7c8f4fcd-4632-4e8d-b1ff-68c8cebd5ee4" providerId="ADAL" clId="{31666F40-8CA0-4B88-8383-3D84445482BE}" dt="2023-07-18T05:05:21.415" v="20" actId="14100"/>
          <ac:spMkLst>
            <pc:docMk/>
            <pc:sldMk cId="0" sldId="459"/>
            <ac:spMk id="2" creationId="{E73EA1B7-E487-ABAE-006A-6FC478B176A4}"/>
          </ac:spMkLst>
        </pc:spChg>
        <pc:spChg chg="mod">
          <ac:chgData name="Sudipta1 Roy" userId="7c8f4fcd-4632-4e8d-b1ff-68c8cebd5ee4" providerId="ADAL" clId="{31666F40-8CA0-4B88-8383-3D84445482BE}" dt="2023-07-18T05:05:03.707" v="11" actId="404"/>
          <ac:spMkLst>
            <pc:docMk/>
            <pc:sldMk cId="0" sldId="459"/>
            <ac:spMk id="47107" creationId="{92833BDD-1D8D-FE1D-508D-9F08756A6788}"/>
          </ac:spMkLst>
        </pc:spChg>
      </pc:sldChg>
      <pc:sldChg chg="modSp mod">
        <pc:chgData name="Sudipta1 Roy" userId="7c8f4fcd-4632-4e8d-b1ff-68c8cebd5ee4" providerId="ADAL" clId="{31666F40-8CA0-4B88-8383-3D84445482BE}" dt="2023-07-28T04:44:00.698" v="337" actId="1076"/>
        <pc:sldMkLst>
          <pc:docMk/>
          <pc:sldMk cId="0" sldId="473"/>
        </pc:sldMkLst>
        <pc:spChg chg="mod">
          <ac:chgData name="Sudipta1 Roy" userId="7c8f4fcd-4632-4e8d-b1ff-68c8cebd5ee4" providerId="ADAL" clId="{31666F40-8CA0-4B88-8383-3D84445482BE}" dt="2023-07-28T04:44:00.698" v="337" actId="1076"/>
          <ac:spMkLst>
            <pc:docMk/>
            <pc:sldMk cId="0" sldId="473"/>
            <ac:spMk id="65539" creationId="{DA7A371D-2F20-7BB6-81DD-09FC9EB55CE6}"/>
          </ac:spMkLst>
        </pc:spChg>
      </pc:sldChg>
      <pc:sldChg chg="modSp mod">
        <pc:chgData name="Sudipta1 Roy" userId="7c8f4fcd-4632-4e8d-b1ff-68c8cebd5ee4" providerId="ADAL" clId="{31666F40-8CA0-4B88-8383-3D84445482BE}" dt="2023-07-21T05:02:31.770" v="25" actId="20577"/>
        <pc:sldMkLst>
          <pc:docMk/>
          <pc:sldMk cId="1244154965" sldId="477"/>
        </pc:sldMkLst>
        <pc:spChg chg="mod">
          <ac:chgData name="Sudipta1 Roy" userId="7c8f4fcd-4632-4e8d-b1ff-68c8cebd5ee4" providerId="ADAL" clId="{31666F40-8CA0-4B88-8383-3D84445482BE}" dt="2023-07-21T05:02:31.770" v="25" actId="20577"/>
          <ac:spMkLst>
            <pc:docMk/>
            <pc:sldMk cId="1244154965" sldId="477"/>
            <ac:spMk id="7" creationId="{A5F2EC4A-C123-057F-B9CF-7AE31CC9DD56}"/>
          </ac:spMkLst>
        </pc:spChg>
      </pc:sldChg>
      <pc:sldChg chg="modSp mod">
        <pc:chgData name="Sudipta1 Roy" userId="7c8f4fcd-4632-4e8d-b1ff-68c8cebd5ee4" providerId="ADAL" clId="{31666F40-8CA0-4B88-8383-3D84445482BE}" dt="2023-07-21T05:02:41.386" v="26"/>
        <pc:sldMkLst>
          <pc:docMk/>
          <pc:sldMk cId="1545814740" sldId="478"/>
        </pc:sldMkLst>
        <pc:spChg chg="mod">
          <ac:chgData name="Sudipta1 Roy" userId="7c8f4fcd-4632-4e8d-b1ff-68c8cebd5ee4" providerId="ADAL" clId="{31666F40-8CA0-4B88-8383-3D84445482BE}" dt="2023-07-21T05:02:41.386" v="26"/>
          <ac:spMkLst>
            <pc:docMk/>
            <pc:sldMk cId="1545814740" sldId="478"/>
            <ac:spMk id="10" creationId="{5AAA49E9-F938-5982-79BE-2F1E86DE5885}"/>
          </ac:spMkLst>
        </pc:spChg>
      </pc:sldChg>
      <pc:sldChg chg="ord">
        <pc:chgData name="Sudipta1 Roy" userId="7c8f4fcd-4632-4e8d-b1ff-68c8cebd5ee4" providerId="ADAL" clId="{31666F40-8CA0-4B88-8383-3D84445482BE}" dt="2023-07-21T05:03:30.822" v="29"/>
        <pc:sldMkLst>
          <pc:docMk/>
          <pc:sldMk cId="3637568049" sldId="484"/>
        </pc:sldMkLst>
      </pc:sldChg>
      <pc:sldChg chg="addSp modSp new mod">
        <pc:chgData name="Sudipta1 Roy" userId="7c8f4fcd-4632-4e8d-b1ff-68c8cebd5ee4" providerId="ADAL" clId="{31666F40-8CA0-4B88-8383-3D84445482BE}" dt="2023-07-28T04:47:50.360" v="341" actId="12"/>
        <pc:sldMkLst>
          <pc:docMk/>
          <pc:sldMk cId="542569241" sldId="493"/>
        </pc:sldMkLst>
        <pc:spChg chg="mod">
          <ac:chgData name="Sudipta1 Roy" userId="7c8f4fcd-4632-4e8d-b1ff-68c8cebd5ee4" providerId="ADAL" clId="{31666F40-8CA0-4B88-8383-3D84445482BE}" dt="2023-07-21T05:18:57.161" v="72" actId="6549"/>
          <ac:spMkLst>
            <pc:docMk/>
            <pc:sldMk cId="542569241" sldId="493"/>
            <ac:spMk id="2" creationId="{FF2AE0C5-C89B-2215-02BD-79B7F4297DAB}"/>
          </ac:spMkLst>
        </pc:spChg>
        <pc:spChg chg="add mod">
          <ac:chgData name="Sudipta1 Roy" userId="7c8f4fcd-4632-4e8d-b1ff-68c8cebd5ee4" providerId="ADAL" clId="{31666F40-8CA0-4B88-8383-3D84445482BE}" dt="2023-07-28T04:47:50.360" v="341" actId="12"/>
          <ac:spMkLst>
            <pc:docMk/>
            <pc:sldMk cId="542569241" sldId="493"/>
            <ac:spMk id="4" creationId="{883694E3-2F4F-1D8B-80FD-475262D358CE}"/>
          </ac:spMkLst>
        </pc:spChg>
      </pc:sldChg>
      <pc:sldChg chg="addSp modSp new mod ord">
        <pc:chgData name="Sudipta1 Roy" userId="7c8f4fcd-4632-4e8d-b1ff-68c8cebd5ee4" providerId="ADAL" clId="{31666F40-8CA0-4B88-8383-3D84445482BE}" dt="2023-07-21T05:21:33.291" v="94" actId="403"/>
        <pc:sldMkLst>
          <pc:docMk/>
          <pc:sldMk cId="1251524401" sldId="494"/>
        </pc:sldMkLst>
        <pc:spChg chg="mod">
          <ac:chgData name="Sudipta1 Roy" userId="7c8f4fcd-4632-4e8d-b1ff-68c8cebd5ee4" providerId="ADAL" clId="{31666F40-8CA0-4B88-8383-3D84445482BE}" dt="2023-07-21T05:21:17.240" v="88"/>
          <ac:spMkLst>
            <pc:docMk/>
            <pc:sldMk cId="1251524401" sldId="494"/>
            <ac:spMk id="2" creationId="{A26F5B62-D185-0CE6-FA77-9175041FF209}"/>
          </ac:spMkLst>
        </pc:spChg>
        <pc:spChg chg="add mod">
          <ac:chgData name="Sudipta1 Roy" userId="7c8f4fcd-4632-4e8d-b1ff-68c8cebd5ee4" providerId="ADAL" clId="{31666F40-8CA0-4B88-8383-3D84445482BE}" dt="2023-07-21T05:21:33.291" v="94" actId="403"/>
          <ac:spMkLst>
            <pc:docMk/>
            <pc:sldMk cId="1251524401" sldId="494"/>
            <ac:spMk id="4" creationId="{BE2AD019-F35A-E1D4-8FE7-E99C7243D7E5}"/>
          </ac:spMkLst>
        </pc:spChg>
      </pc:sldChg>
      <pc:sldChg chg="modSp add mod">
        <pc:chgData name="Sudipta1 Roy" userId="7c8f4fcd-4632-4e8d-b1ff-68c8cebd5ee4" providerId="ADAL" clId="{31666F40-8CA0-4B88-8383-3D84445482BE}" dt="2023-07-21T05:22:24.131" v="103" actId="207"/>
        <pc:sldMkLst>
          <pc:docMk/>
          <pc:sldMk cId="1921153804" sldId="495"/>
        </pc:sldMkLst>
        <pc:spChg chg="mod">
          <ac:chgData name="Sudipta1 Roy" userId="7c8f4fcd-4632-4e8d-b1ff-68c8cebd5ee4" providerId="ADAL" clId="{31666F40-8CA0-4B88-8383-3D84445482BE}" dt="2023-07-21T05:22:24.131" v="103" actId="207"/>
          <ac:spMkLst>
            <pc:docMk/>
            <pc:sldMk cId="1921153804" sldId="495"/>
            <ac:spMk id="4" creationId="{BE2AD019-F35A-E1D4-8FE7-E99C7243D7E5}"/>
          </ac:spMkLst>
        </pc:spChg>
      </pc:sldChg>
      <pc:sldChg chg="modSp add mod">
        <pc:chgData name="Sudipta1 Roy" userId="7c8f4fcd-4632-4e8d-b1ff-68c8cebd5ee4" providerId="ADAL" clId="{31666F40-8CA0-4B88-8383-3D84445482BE}" dt="2023-07-21T05:23:39.241" v="108" actId="255"/>
        <pc:sldMkLst>
          <pc:docMk/>
          <pc:sldMk cId="1700913579" sldId="496"/>
        </pc:sldMkLst>
        <pc:spChg chg="mod">
          <ac:chgData name="Sudipta1 Roy" userId="7c8f4fcd-4632-4e8d-b1ff-68c8cebd5ee4" providerId="ADAL" clId="{31666F40-8CA0-4B88-8383-3D84445482BE}" dt="2023-07-21T05:23:39.241" v="108" actId="255"/>
          <ac:spMkLst>
            <pc:docMk/>
            <pc:sldMk cId="1700913579" sldId="496"/>
            <ac:spMk id="4" creationId="{BE2AD019-F35A-E1D4-8FE7-E99C7243D7E5}"/>
          </ac:spMkLst>
        </pc:spChg>
      </pc:sldChg>
      <pc:sldChg chg="addSp delSp modSp new mod ord">
        <pc:chgData name="Sudipta1 Roy" userId="7c8f4fcd-4632-4e8d-b1ff-68c8cebd5ee4" providerId="ADAL" clId="{31666F40-8CA0-4B88-8383-3D84445482BE}" dt="2023-07-25T10:47:57.652" v="155" actId="113"/>
        <pc:sldMkLst>
          <pc:docMk/>
          <pc:sldMk cId="1439148104" sldId="498"/>
        </pc:sldMkLst>
        <pc:spChg chg="mod">
          <ac:chgData name="Sudipta1 Roy" userId="7c8f4fcd-4632-4e8d-b1ff-68c8cebd5ee4" providerId="ADAL" clId="{31666F40-8CA0-4B88-8383-3D84445482BE}" dt="2023-07-25T10:47:57.652" v="155" actId="113"/>
          <ac:spMkLst>
            <pc:docMk/>
            <pc:sldMk cId="1439148104" sldId="498"/>
            <ac:spMk id="2" creationId="{2F38797C-1C8B-3408-EB5A-C9AF0C52C9A9}"/>
          </ac:spMkLst>
        </pc:spChg>
        <pc:spChg chg="del">
          <ac:chgData name="Sudipta1 Roy" userId="7c8f4fcd-4632-4e8d-b1ff-68c8cebd5ee4" providerId="ADAL" clId="{31666F40-8CA0-4B88-8383-3D84445482BE}" dt="2023-07-25T10:47:12.662" v="110"/>
          <ac:spMkLst>
            <pc:docMk/>
            <pc:sldMk cId="1439148104" sldId="498"/>
            <ac:spMk id="3" creationId="{DB431845-6432-C79C-6ADE-6433A44075D3}"/>
          </ac:spMkLst>
        </pc:spChg>
        <pc:picChg chg="add mod">
          <ac:chgData name="Sudipta1 Roy" userId="7c8f4fcd-4632-4e8d-b1ff-68c8cebd5ee4" providerId="ADAL" clId="{31666F40-8CA0-4B88-8383-3D84445482BE}" dt="2023-07-25T10:47:18.329" v="114" actId="14100"/>
          <ac:picMkLst>
            <pc:docMk/>
            <pc:sldMk cId="1439148104" sldId="498"/>
            <ac:picMk id="1026" creationId="{FC7B63A9-20E5-EE24-431C-D6597CBBCDBF}"/>
          </ac:picMkLst>
        </pc:picChg>
      </pc:sldChg>
      <pc:sldChg chg="modSp new mod">
        <pc:chgData name="Sudipta1 Roy" userId="7c8f4fcd-4632-4e8d-b1ff-68c8cebd5ee4" providerId="ADAL" clId="{31666F40-8CA0-4B88-8383-3D84445482BE}" dt="2023-07-25T11:03:07.026" v="176" actId="12"/>
        <pc:sldMkLst>
          <pc:docMk/>
          <pc:sldMk cId="3517743595" sldId="499"/>
        </pc:sldMkLst>
        <pc:spChg chg="mod">
          <ac:chgData name="Sudipta1 Roy" userId="7c8f4fcd-4632-4e8d-b1ff-68c8cebd5ee4" providerId="ADAL" clId="{31666F40-8CA0-4B88-8383-3D84445482BE}" dt="2023-07-25T11:02:32.196" v="164" actId="20577"/>
          <ac:spMkLst>
            <pc:docMk/>
            <pc:sldMk cId="3517743595" sldId="499"/>
            <ac:spMk id="2" creationId="{00FB5C32-41F8-A414-D743-0F3BF4AA7753}"/>
          </ac:spMkLst>
        </pc:spChg>
        <pc:spChg chg="mod">
          <ac:chgData name="Sudipta1 Roy" userId="7c8f4fcd-4632-4e8d-b1ff-68c8cebd5ee4" providerId="ADAL" clId="{31666F40-8CA0-4B88-8383-3D84445482BE}" dt="2023-07-25T11:03:07.026" v="176" actId="12"/>
          <ac:spMkLst>
            <pc:docMk/>
            <pc:sldMk cId="3517743595" sldId="499"/>
            <ac:spMk id="3" creationId="{DE403884-1A90-3981-CDCB-8F23288518F7}"/>
          </ac:spMkLst>
        </pc:spChg>
      </pc:sldChg>
      <pc:sldChg chg="addSp delSp modSp new mod modAnim">
        <pc:chgData name="Sudipta1 Roy" userId="7c8f4fcd-4632-4e8d-b1ff-68c8cebd5ee4" providerId="ADAL" clId="{31666F40-8CA0-4B88-8383-3D84445482BE}" dt="2023-07-25T11:05:15.660" v="213"/>
        <pc:sldMkLst>
          <pc:docMk/>
          <pc:sldMk cId="1255749742" sldId="500"/>
        </pc:sldMkLst>
        <pc:spChg chg="mod">
          <ac:chgData name="Sudipta1 Roy" userId="7c8f4fcd-4632-4e8d-b1ff-68c8cebd5ee4" providerId="ADAL" clId="{31666F40-8CA0-4B88-8383-3D84445482BE}" dt="2023-07-25T11:05:15.660" v="213"/>
          <ac:spMkLst>
            <pc:docMk/>
            <pc:sldMk cId="1255749742" sldId="500"/>
            <ac:spMk id="2" creationId="{0722C4B1-4FF0-F526-2663-5E90A857702B}"/>
          </ac:spMkLst>
        </pc:spChg>
        <pc:spChg chg="del">
          <ac:chgData name="Sudipta1 Roy" userId="7c8f4fcd-4632-4e8d-b1ff-68c8cebd5ee4" providerId="ADAL" clId="{31666F40-8CA0-4B88-8383-3D84445482BE}" dt="2023-07-25T11:04:39.572" v="199" actId="478"/>
          <ac:spMkLst>
            <pc:docMk/>
            <pc:sldMk cId="1255749742" sldId="500"/>
            <ac:spMk id="3" creationId="{B0C84DE4-02ED-1B90-7A71-A78685C2FC3B}"/>
          </ac:spMkLst>
        </pc:spChg>
        <pc:spChg chg="add del">
          <ac:chgData name="Sudipta1 Roy" userId="7c8f4fcd-4632-4e8d-b1ff-68c8cebd5ee4" providerId="ADAL" clId="{31666F40-8CA0-4B88-8383-3D84445482BE}" dt="2023-07-25T11:04:43.496" v="201"/>
          <ac:spMkLst>
            <pc:docMk/>
            <pc:sldMk cId="1255749742" sldId="500"/>
            <ac:spMk id="4" creationId="{7D6932ED-5158-B98E-DC97-6177F487842D}"/>
          </ac:spMkLst>
        </pc:spChg>
        <pc:spChg chg="add mod">
          <ac:chgData name="Sudipta1 Roy" userId="7c8f4fcd-4632-4e8d-b1ff-68c8cebd5ee4" providerId="ADAL" clId="{31666F40-8CA0-4B88-8383-3D84445482BE}" dt="2023-07-25T11:04:47.377" v="205" actId="1076"/>
          <ac:spMkLst>
            <pc:docMk/>
            <pc:sldMk cId="1255749742" sldId="500"/>
            <ac:spMk id="6" creationId="{30ECE673-4E88-7197-6799-062752B08650}"/>
          </ac:spMkLst>
        </pc:spChg>
        <pc:spChg chg="add mod">
          <ac:chgData name="Sudipta1 Roy" userId="7c8f4fcd-4632-4e8d-b1ff-68c8cebd5ee4" providerId="ADAL" clId="{31666F40-8CA0-4B88-8383-3D84445482BE}" dt="2023-07-25T11:04:56.026" v="207" actId="1076"/>
          <ac:spMkLst>
            <pc:docMk/>
            <pc:sldMk cId="1255749742" sldId="500"/>
            <ac:spMk id="8" creationId="{FD774B3D-D7B2-45D7-F751-C87637F392A4}"/>
          </ac:spMkLst>
        </pc:spChg>
        <pc:picChg chg="add mod">
          <ac:chgData name="Sudipta1 Roy" userId="7c8f4fcd-4632-4e8d-b1ff-68c8cebd5ee4" providerId="ADAL" clId="{31666F40-8CA0-4B88-8383-3D84445482BE}" dt="2023-07-25T11:05:04.561" v="211" actId="1076"/>
          <ac:picMkLst>
            <pc:docMk/>
            <pc:sldMk cId="1255749742" sldId="500"/>
            <ac:picMk id="3075" creationId="{9FC56DB0-5BD0-D5AD-EEA8-4C2CE014C6FD}"/>
          </ac:picMkLst>
        </pc:picChg>
      </pc:sldChg>
      <pc:sldChg chg="addSp delSp modSp new mod">
        <pc:chgData name="Sudipta1 Roy" userId="7c8f4fcd-4632-4e8d-b1ff-68c8cebd5ee4" providerId="ADAL" clId="{31666F40-8CA0-4B88-8383-3D84445482BE}" dt="2023-07-25T11:06:07.384" v="246" actId="1076"/>
        <pc:sldMkLst>
          <pc:docMk/>
          <pc:sldMk cId="302061106" sldId="501"/>
        </pc:sldMkLst>
        <pc:spChg chg="mod">
          <ac:chgData name="Sudipta1 Roy" userId="7c8f4fcd-4632-4e8d-b1ff-68c8cebd5ee4" providerId="ADAL" clId="{31666F40-8CA0-4B88-8383-3D84445482BE}" dt="2023-07-25T11:05:17.769" v="214"/>
          <ac:spMkLst>
            <pc:docMk/>
            <pc:sldMk cId="302061106" sldId="501"/>
            <ac:spMk id="2" creationId="{20974BD1-A4AA-8EE4-EF32-DE97C6CBAE05}"/>
          </ac:spMkLst>
        </pc:spChg>
        <pc:spChg chg="del">
          <ac:chgData name="Sudipta1 Roy" userId="7c8f4fcd-4632-4e8d-b1ff-68c8cebd5ee4" providerId="ADAL" clId="{31666F40-8CA0-4B88-8383-3D84445482BE}" dt="2023-07-25T11:05:19.517" v="215" actId="478"/>
          <ac:spMkLst>
            <pc:docMk/>
            <pc:sldMk cId="302061106" sldId="501"/>
            <ac:spMk id="3" creationId="{5E2B4F19-2BA3-25A2-CDAD-27AA7CD80FE2}"/>
          </ac:spMkLst>
        </pc:spChg>
        <pc:spChg chg="add del">
          <ac:chgData name="Sudipta1 Roy" userId="7c8f4fcd-4632-4e8d-b1ff-68c8cebd5ee4" providerId="ADAL" clId="{31666F40-8CA0-4B88-8383-3D84445482BE}" dt="2023-07-25T11:05:42.340" v="217"/>
          <ac:spMkLst>
            <pc:docMk/>
            <pc:sldMk cId="302061106" sldId="501"/>
            <ac:spMk id="4" creationId="{2A9B8506-2A74-73A7-CB97-A7BCC611FAF2}"/>
          </ac:spMkLst>
        </pc:spChg>
        <pc:spChg chg="add mod">
          <ac:chgData name="Sudipta1 Roy" userId="7c8f4fcd-4632-4e8d-b1ff-68c8cebd5ee4" providerId="ADAL" clId="{31666F40-8CA0-4B88-8383-3D84445482BE}" dt="2023-07-25T11:05:50.995" v="241" actId="20577"/>
          <ac:spMkLst>
            <pc:docMk/>
            <pc:sldMk cId="302061106" sldId="501"/>
            <ac:spMk id="6" creationId="{5C7864D1-C7BB-DB38-DDF9-FE318609B0D3}"/>
          </ac:spMkLst>
        </pc:spChg>
        <pc:spChg chg="add mod">
          <ac:chgData name="Sudipta1 Roy" userId="7c8f4fcd-4632-4e8d-b1ff-68c8cebd5ee4" providerId="ADAL" clId="{31666F40-8CA0-4B88-8383-3D84445482BE}" dt="2023-07-25T11:05:59.210" v="243" actId="1076"/>
          <ac:spMkLst>
            <pc:docMk/>
            <pc:sldMk cId="302061106" sldId="501"/>
            <ac:spMk id="8" creationId="{E4FEBA8D-A8E5-9F45-CD3D-9634C435B14E}"/>
          </ac:spMkLst>
        </pc:spChg>
        <pc:picChg chg="add mod">
          <ac:chgData name="Sudipta1 Roy" userId="7c8f4fcd-4632-4e8d-b1ff-68c8cebd5ee4" providerId="ADAL" clId="{31666F40-8CA0-4B88-8383-3D84445482BE}" dt="2023-07-25T11:06:07.384" v="246" actId="1076"/>
          <ac:picMkLst>
            <pc:docMk/>
            <pc:sldMk cId="302061106" sldId="501"/>
            <ac:picMk id="4099" creationId="{772EE9C5-72B7-B383-C23F-21897EC6805E}"/>
          </ac:picMkLst>
        </pc:picChg>
      </pc:sldChg>
      <pc:sldChg chg="addSp delSp modSp new mod ord modAnim">
        <pc:chgData name="Sudipta1 Roy" userId="7c8f4fcd-4632-4e8d-b1ff-68c8cebd5ee4" providerId="ADAL" clId="{31666F40-8CA0-4B88-8383-3D84445482BE}" dt="2023-07-25T11:04:25.026" v="198" actId="1076"/>
        <pc:sldMkLst>
          <pc:docMk/>
          <pc:sldMk cId="2390708307" sldId="502"/>
        </pc:sldMkLst>
        <pc:spChg chg="mod">
          <ac:chgData name="Sudipta1 Roy" userId="7c8f4fcd-4632-4e8d-b1ff-68c8cebd5ee4" providerId="ADAL" clId="{31666F40-8CA0-4B88-8383-3D84445482BE}" dt="2023-07-25T11:04:25.026" v="198" actId="1076"/>
          <ac:spMkLst>
            <pc:docMk/>
            <pc:sldMk cId="2390708307" sldId="502"/>
            <ac:spMk id="2" creationId="{42E3E545-9457-EABF-F661-E3CC1A7B7B44}"/>
          </ac:spMkLst>
        </pc:spChg>
        <pc:spChg chg="del">
          <ac:chgData name="Sudipta1 Roy" userId="7c8f4fcd-4632-4e8d-b1ff-68c8cebd5ee4" providerId="ADAL" clId="{31666F40-8CA0-4B88-8383-3D84445482BE}" dt="2023-07-25T11:03:21.033" v="180" actId="478"/>
          <ac:spMkLst>
            <pc:docMk/>
            <pc:sldMk cId="2390708307" sldId="502"/>
            <ac:spMk id="3" creationId="{90F891C8-CA95-6118-799F-114D1EBB1B3F}"/>
          </ac:spMkLst>
        </pc:spChg>
        <pc:spChg chg="add del">
          <ac:chgData name="Sudipta1 Roy" userId="7c8f4fcd-4632-4e8d-b1ff-68c8cebd5ee4" providerId="ADAL" clId="{31666F40-8CA0-4B88-8383-3D84445482BE}" dt="2023-07-25T11:03:24.683" v="182"/>
          <ac:spMkLst>
            <pc:docMk/>
            <pc:sldMk cId="2390708307" sldId="502"/>
            <ac:spMk id="4" creationId="{871EDB00-C349-ACB7-A044-2A15BA6F533C}"/>
          </ac:spMkLst>
        </pc:spChg>
        <pc:spChg chg="add mod">
          <ac:chgData name="Sudipta1 Roy" userId="7c8f4fcd-4632-4e8d-b1ff-68c8cebd5ee4" providerId="ADAL" clId="{31666F40-8CA0-4B88-8383-3D84445482BE}" dt="2023-07-25T11:03:29.104" v="186" actId="1076"/>
          <ac:spMkLst>
            <pc:docMk/>
            <pc:sldMk cId="2390708307" sldId="502"/>
            <ac:spMk id="6" creationId="{DAB7E7E5-33B7-F885-DE87-ABBF2C873513}"/>
          </ac:spMkLst>
        </pc:spChg>
        <pc:spChg chg="add mod">
          <ac:chgData name="Sudipta1 Roy" userId="7c8f4fcd-4632-4e8d-b1ff-68c8cebd5ee4" providerId="ADAL" clId="{31666F40-8CA0-4B88-8383-3D84445482BE}" dt="2023-07-25T11:04:01.001" v="190" actId="1076"/>
          <ac:spMkLst>
            <pc:docMk/>
            <pc:sldMk cId="2390708307" sldId="502"/>
            <ac:spMk id="8" creationId="{FAFEB959-5B7F-9D7A-35B6-4A4E15896CF8}"/>
          </ac:spMkLst>
        </pc:spChg>
        <pc:picChg chg="add mod">
          <ac:chgData name="Sudipta1 Roy" userId="7c8f4fcd-4632-4e8d-b1ff-68c8cebd5ee4" providerId="ADAL" clId="{31666F40-8CA0-4B88-8383-3D84445482BE}" dt="2023-07-25T11:04:11.368" v="193" actId="14100"/>
          <ac:picMkLst>
            <pc:docMk/>
            <pc:sldMk cId="2390708307" sldId="502"/>
            <ac:picMk id="2051" creationId="{B4D8BC16-4C15-53DF-99FF-C3606FA2771C}"/>
          </ac:picMkLst>
        </pc:picChg>
      </pc:sldChg>
      <pc:sldChg chg="addSp delSp modSp new mod">
        <pc:chgData name="Sudipta1 Roy" userId="7c8f4fcd-4632-4e8d-b1ff-68c8cebd5ee4" providerId="ADAL" clId="{31666F40-8CA0-4B88-8383-3D84445482BE}" dt="2023-07-25T11:07:41.250" v="296"/>
        <pc:sldMkLst>
          <pc:docMk/>
          <pc:sldMk cId="3660500002" sldId="503"/>
        </pc:sldMkLst>
        <pc:spChg chg="mod">
          <ac:chgData name="Sudipta1 Roy" userId="7c8f4fcd-4632-4e8d-b1ff-68c8cebd5ee4" providerId="ADAL" clId="{31666F40-8CA0-4B88-8383-3D84445482BE}" dt="2023-07-25T11:07:41.250" v="296"/>
          <ac:spMkLst>
            <pc:docMk/>
            <pc:sldMk cId="3660500002" sldId="503"/>
            <ac:spMk id="2" creationId="{8BD26B4D-66A7-8141-DF1A-6F601A463174}"/>
          </ac:spMkLst>
        </pc:spChg>
        <pc:spChg chg="del">
          <ac:chgData name="Sudipta1 Roy" userId="7c8f4fcd-4632-4e8d-b1ff-68c8cebd5ee4" providerId="ADAL" clId="{31666F40-8CA0-4B88-8383-3D84445482BE}" dt="2023-07-25T11:06:18.290" v="249" actId="478"/>
          <ac:spMkLst>
            <pc:docMk/>
            <pc:sldMk cId="3660500002" sldId="503"/>
            <ac:spMk id="3" creationId="{8A7B1647-EBA7-D738-7A59-218A8C6E6573}"/>
          </ac:spMkLst>
        </pc:spChg>
        <pc:spChg chg="add del">
          <ac:chgData name="Sudipta1 Roy" userId="7c8f4fcd-4632-4e8d-b1ff-68c8cebd5ee4" providerId="ADAL" clId="{31666F40-8CA0-4B88-8383-3D84445482BE}" dt="2023-07-25T11:06:22.036" v="251"/>
          <ac:spMkLst>
            <pc:docMk/>
            <pc:sldMk cId="3660500002" sldId="503"/>
            <ac:spMk id="4" creationId="{D744AB60-F611-2193-5ACE-58635AFF292D}"/>
          </ac:spMkLst>
        </pc:spChg>
        <pc:spChg chg="add mod">
          <ac:chgData name="Sudipta1 Roy" userId="7c8f4fcd-4632-4e8d-b1ff-68c8cebd5ee4" providerId="ADAL" clId="{31666F40-8CA0-4B88-8383-3D84445482BE}" dt="2023-07-25T11:06:32.373" v="260" actId="20577"/>
          <ac:spMkLst>
            <pc:docMk/>
            <pc:sldMk cId="3660500002" sldId="503"/>
            <ac:spMk id="6" creationId="{97506974-43E1-9960-0BA4-70E9932506E8}"/>
          </ac:spMkLst>
        </pc:spChg>
        <pc:spChg chg="add mod">
          <ac:chgData name="Sudipta1 Roy" userId="7c8f4fcd-4632-4e8d-b1ff-68c8cebd5ee4" providerId="ADAL" clId="{31666F40-8CA0-4B88-8383-3D84445482BE}" dt="2023-07-25T11:06:39.201" v="262" actId="1076"/>
          <ac:spMkLst>
            <pc:docMk/>
            <pc:sldMk cId="3660500002" sldId="503"/>
            <ac:spMk id="8" creationId="{B94C7FCA-EDD4-8049-7421-B74E4A437D04}"/>
          </ac:spMkLst>
        </pc:spChg>
        <pc:picChg chg="add mod">
          <ac:chgData name="Sudipta1 Roy" userId="7c8f4fcd-4632-4e8d-b1ff-68c8cebd5ee4" providerId="ADAL" clId="{31666F40-8CA0-4B88-8383-3D84445482BE}" dt="2023-07-25T11:06:47.256" v="265" actId="14100"/>
          <ac:picMkLst>
            <pc:docMk/>
            <pc:sldMk cId="3660500002" sldId="503"/>
            <ac:picMk id="5123" creationId="{7777F65C-4AB7-DC6F-0ACA-C1825195F9BE}"/>
          </ac:picMkLst>
        </pc:picChg>
      </pc:sldChg>
      <pc:sldChg chg="addSp delSp modSp new mod">
        <pc:chgData name="Sudipta1 Roy" userId="7c8f4fcd-4632-4e8d-b1ff-68c8cebd5ee4" providerId="ADAL" clId="{31666F40-8CA0-4B88-8383-3D84445482BE}" dt="2023-07-25T11:07:43.688" v="297"/>
        <pc:sldMkLst>
          <pc:docMk/>
          <pc:sldMk cId="3060011424" sldId="504"/>
        </pc:sldMkLst>
        <pc:spChg chg="mod">
          <ac:chgData name="Sudipta1 Roy" userId="7c8f4fcd-4632-4e8d-b1ff-68c8cebd5ee4" providerId="ADAL" clId="{31666F40-8CA0-4B88-8383-3D84445482BE}" dt="2023-07-25T11:07:43.688" v="297"/>
          <ac:spMkLst>
            <pc:docMk/>
            <pc:sldMk cId="3060011424" sldId="504"/>
            <ac:spMk id="2" creationId="{81D20CAE-8779-99F3-E190-DEEF8B810D8D}"/>
          </ac:spMkLst>
        </pc:spChg>
        <pc:spChg chg="del">
          <ac:chgData name="Sudipta1 Roy" userId="7c8f4fcd-4632-4e8d-b1ff-68c8cebd5ee4" providerId="ADAL" clId="{31666F40-8CA0-4B88-8383-3D84445482BE}" dt="2023-07-25T11:06:58.458" v="266" actId="478"/>
          <ac:spMkLst>
            <pc:docMk/>
            <pc:sldMk cId="3060011424" sldId="504"/>
            <ac:spMk id="3" creationId="{8D99EC85-3A8C-B8C6-1ECA-021AF5839E14}"/>
          </ac:spMkLst>
        </pc:spChg>
        <pc:spChg chg="add del">
          <ac:chgData name="Sudipta1 Roy" userId="7c8f4fcd-4632-4e8d-b1ff-68c8cebd5ee4" providerId="ADAL" clId="{31666F40-8CA0-4B88-8383-3D84445482BE}" dt="2023-07-25T11:07:01.776" v="268"/>
          <ac:spMkLst>
            <pc:docMk/>
            <pc:sldMk cId="3060011424" sldId="504"/>
            <ac:spMk id="4" creationId="{4EA53407-B56E-1F5F-0A3D-FE686F92186F}"/>
          </ac:spMkLst>
        </pc:spChg>
        <pc:spChg chg="add mod">
          <ac:chgData name="Sudipta1 Roy" userId="7c8f4fcd-4632-4e8d-b1ff-68c8cebd5ee4" providerId="ADAL" clId="{31666F40-8CA0-4B88-8383-3D84445482BE}" dt="2023-07-25T11:07:08.294" v="283" actId="20577"/>
          <ac:spMkLst>
            <pc:docMk/>
            <pc:sldMk cId="3060011424" sldId="504"/>
            <ac:spMk id="6" creationId="{1D2F0618-1039-84A1-6FCD-21440F8ADA81}"/>
          </ac:spMkLst>
        </pc:spChg>
        <pc:spChg chg="add mod">
          <ac:chgData name="Sudipta1 Roy" userId="7c8f4fcd-4632-4e8d-b1ff-68c8cebd5ee4" providerId="ADAL" clId="{31666F40-8CA0-4B88-8383-3D84445482BE}" dt="2023-07-25T11:07:15.241" v="285" actId="1076"/>
          <ac:spMkLst>
            <pc:docMk/>
            <pc:sldMk cId="3060011424" sldId="504"/>
            <ac:spMk id="8" creationId="{19451909-DAB3-26CC-B72F-8F32E1E7E6A9}"/>
          </ac:spMkLst>
        </pc:spChg>
        <pc:spChg chg="add del">
          <ac:chgData name="Sudipta1 Roy" userId="7c8f4fcd-4632-4e8d-b1ff-68c8cebd5ee4" providerId="ADAL" clId="{31666F40-8CA0-4B88-8383-3D84445482BE}" dt="2023-07-25T11:07:32.723" v="291"/>
          <ac:spMkLst>
            <pc:docMk/>
            <pc:sldMk cId="3060011424" sldId="504"/>
            <ac:spMk id="9" creationId="{CC6A6FDD-DB10-B2A8-DB5B-50559886F1EC}"/>
          </ac:spMkLst>
        </pc:spChg>
        <pc:spChg chg="add mod">
          <ac:chgData name="Sudipta1 Roy" userId="7c8f4fcd-4632-4e8d-b1ff-68c8cebd5ee4" providerId="ADAL" clId="{31666F40-8CA0-4B88-8383-3D84445482BE}" dt="2023-07-25T11:07:37.105" v="295" actId="14100"/>
          <ac:spMkLst>
            <pc:docMk/>
            <pc:sldMk cId="3060011424" sldId="504"/>
            <ac:spMk id="11" creationId="{F13CA7D5-A81D-9914-63C0-63225B8DD60F}"/>
          </ac:spMkLst>
        </pc:spChg>
        <pc:picChg chg="add mod">
          <ac:chgData name="Sudipta1 Roy" userId="7c8f4fcd-4632-4e8d-b1ff-68c8cebd5ee4" providerId="ADAL" clId="{31666F40-8CA0-4B88-8383-3D84445482BE}" dt="2023-07-25T11:07:25.144" v="289" actId="14100"/>
          <ac:picMkLst>
            <pc:docMk/>
            <pc:sldMk cId="3060011424" sldId="504"/>
            <ac:picMk id="6147" creationId="{29FDB972-56C4-2008-6D3A-02C8C6EC41A5}"/>
          </ac:picMkLst>
        </pc:picChg>
      </pc:sldChg>
      <pc:sldChg chg="new del">
        <pc:chgData name="Sudipta1 Roy" userId="7c8f4fcd-4632-4e8d-b1ff-68c8cebd5ee4" providerId="ADAL" clId="{31666F40-8CA0-4B88-8383-3D84445482BE}" dt="2023-07-25T11:10:11.598" v="335" actId="47"/>
        <pc:sldMkLst>
          <pc:docMk/>
          <pc:sldMk cId="2389633607" sldId="505"/>
        </pc:sldMkLst>
      </pc:sldChg>
      <pc:sldChg chg="new del">
        <pc:chgData name="Sudipta1 Roy" userId="7c8f4fcd-4632-4e8d-b1ff-68c8cebd5ee4" providerId="ADAL" clId="{31666F40-8CA0-4B88-8383-3D84445482BE}" dt="2023-07-25T11:10:12.232" v="336" actId="47"/>
        <pc:sldMkLst>
          <pc:docMk/>
          <pc:sldMk cId="652462563" sldId="506"/>
        </pc:sldMkLst>
      </pc:sldChg>
      <pc:sldChg chg="addSp delSp modSp add mod modAnim">
        <pc:chgData name="Sudipta1 Roy" userId="7c8f4fcd-4632-4e8d-b1ff-68c8cebd5ee4" providerId="ADAL" clId="{31666F40-8CA0-4B88-8383-3D84445482BE}" dt="2023-07-25T11:10:07.382" v="334"/>
        <pc:sldMkLst>
          <pc:docMk/>
          <pc:sldMk cId="705388770" sldId="507"/>
        </pc:sldMkLst>
        <pc:spChg chg="add mod">
          <ac:chgData name="Sudipta1 Roy" userId="7c8f4fcd-4632-4e8d-b1ff-68c8cebd5ee4" providerId="ADAL" clId="{31666F40-8CA0-4B88-8383-3D84445482BE}" dt="2023-07-25T11:09:03.749" v="321" actId="164"/>
          <ac:spMkLst>
            <pc:docMk/>
            <pc:sldMk cId="705388770" sldId="507"/>
            <ac:spMk id="4" creationId="{717D2265-F4A5-FCE5-B607-86095BE30240}"/>
          </ac:spMkLst>
        </pc:spChg>
        <pc:spChg chg="add del">
          <ac:chgData name="Sudipta1 Roy" userId="7c8f4fcd-4632-4e8d-b1ff-68c8cebd5ee4" providerId="ADAL" clId="{31666F40-8CA0-4B88-8383-3D84445482BE}" dt="2023-07-25T11:08:48.808" v="316"/>
          <ac:spMkLst>
            <pc:docMk/>
            <pc:sldMk cId="705388770" sldId="507"/>
            <ac:spMk id="5" creationId="{BB7C3007-ABE8-DC4B-1DE0-C7972097E4BE}"/>
          </ac:spMkLst>
        </pc:spChg>
        <pc:spChg chg="del">
          <ac:chgData name="Sudipta1 Roy" userId="7c8f4fcd-4632-4e8d-b1ff-68c8cebd5ee4" providerId="ADAL" clId="{31666F40-8CA0-4B88-8383-3D84445482BE}" dt="2023-07-25T11:07:58.565" v="301" actId="478"/>
          <ac:spMkLst>
            <pc:docMk/>
            <pc:sldMk cId="705388770" sldId="507"/>
            <ac:spMk id="6" creationId="{1D2F0618-1039-84A1-6FCD-21440F8ADA81}"/>
          </ac:spMkLst>
        </pc:spChg>
        <pc:spChg chg="del">
          <ac:chgData name="Sudipta1 Roy" userId="7c8f4fcd-4632-4e8d-b1ff-68c8cebd5ee4" providerId="ADAL" clId="{31666F40-8CA0-4B88-8383-3D84445482BE}" dt="2023-07-25T11:07:58.565" v="301" actId="478"/>
          <ac:spMkLst>
            <pc:docMk/>
            <pc:sldMk cId="705388770" sldId="507"/>
            <ac:spMk id="8" creationId="{19451909-DAB3-26CC-B72F-8F32E1E7E6A9}"/>
          </ac:spMkLst>
        </pc:spChg>
        <pc:spChg chg="add mod">
          <ac:chgData name="Sudipta1 Roy" userId="7c8f4fcd-4632-4e8d-b1ff-68c8cebd5ee4" providerId="ADAL" clId="{31666F40-8CA0-4B88-8383-3D84445482BE}" dt="2023-07-25T11:09:03.749" v="321" actId="164"/>
          <ac:spMkLst>
            <pc:docMk/>
            <pc:sldMk cId="705388770" sldId="507"/>
            <ac:spMk id="9" creationId="{44C6105C-08D1-7BA4-4F04-A441BA9BA582}"/>
          </ac:spMkLst>
        </pc:spChg>
        <pc:spChg chg="mod">
          <ac:chgData name="Sudipta1 Roy" userId="7c8f4fcd-4632-4e8d-b1ff-68c8cebd5ee4" providerId="ADAL" clId="{31666F40-8CA0-4B88-8383-3D84445482BE}" dt="2023-07-25T11:09:41.153" v="331" actId="1076"/>
          <ac:spMkLst>
            <pc:docMk/>
            <pc:sldMk cId="705388770" sldId="507"/>
            <ac:spMk id="11" creationId="{F13CA7D5-A81D-9914-63C0-63225B8DD60F}"/>
          </ac:spMkLst>
        </pc:spChg>
        <pc:spChg chg="add mod">
          <ac:chgData name="Sudipta1 Roy" userId="7c8f4fcd-4632-4e8d-b1ff-68c8cebd5ee4" providerId="ADAL" clId="{31666F40-8CA0-4B88-8383-3D84445482BE}" dt="2023-07-25T11:09:45.673" v="333" actId="208"/>
          <ac:spMkLst>
            <pc:docMk/>
            <pc:sldMk cId="705388770" sldId="507"/>
            <ac:spMk id="13" creationId="{C1038C9D-3416-4A04-4309-9128EBC05EB9}"/>
          </ac:spMkLst>
        </pc:spChg>
        <pc:grpChg chg="add mod">
          <ac:chgData name="Sudipta1 Roy" userId="7c8f4fcd-4632-4e8d-b1ff-68c8cebd5ee4" providerId="ADAL" clId="{31666F40-8CA0-4B88-8383-3D84445482BE}" dt="2023-07-25T11:09:03.749" v="321" actId="164"/>
          <ac:grpSpMkLst>
            <pc:docMk/>
            <pc:sldMk cId="705388770" sldId="507"/>
            <ac:grpSpMk id="10" creationId="{1F60124B-4721-8E0C-DB69-FC653DAC95A9}"/>
          </ac:grpSpMkLst>
        </pc:grpChg>
        <pc:picChg chg="mod">
          <ac:chgData name="Sudipta1 Roy" userId="7c8f4fcd-4632-4e8d-b1ff-68c8cebd5ee4" providerId="ADAL" clId="{31666F40-8CA0-4B88-8383-3D84445482BE}" dt="2023-07-25T11:09:38.840" v="330" actId="1076"/>
          <ac:picMkLst>
            <pc:docMk/>
            <pc:sldMk cId="705388770" sldId="507"/>
            <ac:picMk id="6147" creationId="{29FDB972-56C4-2008-6D3A-02C8C6EC41A5}"/>
          </ac:picMkLst>
        </pc:picChg>
        <pc:picChg chg="add mod">
          <ac:chgData name="Sudipta1 Roy" userId="7c8f4fcd-4632-4e8d-b1ff-68c8cebd5ee4" providerId="ADAL" clId="{31666F40-8CA0-4B88-8383-3D84445482BE}" dt="2023-07-25T11:09:03.749" v="321" actId="164"/>
          <ac:picMkLst>
            <pc:docMk/>
            <pc:sldMk cId="705388770" sldId="507"/>
            <ac:picMk id="7170" creationId="{9FBFCB0A-C172-CE69-B69A-8CB4A79B7EF3}"/>
          </ac:picMkLst>
        </pc:picChg>
      </pc:sldChg>
    </pc:docChg>
  </pc:docChgLst>
  <pc:docChgLst>
    <pc:chgData name="Sudipta1 Roy" userId="7c8f4fcd-4632-4e8d-b1ff-68c8cebd5ee4" providerId="ADAL" clId="{C5D0C963-C822-4590-BBAC-731207288E08}"/>
    <pc:docChg chg="undo custSel addSld modSld">
      <pc:chgData name="Sudipta1 Roy" userId="7c8f4fcd-4632-4e8d-b1ff-68c8cebd5ee4" providerId="ADAL" clId="{C5D0C963-C822-4590-BBAC-731207288E08}" dt="2023-01-03T06:58:10.133" v="11" actId="27636"/>
      <pc:docMkLst>
        <pc:docMk/>
      </pc:docMkLst>
      <pc:sldChg chg="modSp new mod">
        <pc:chgData name="Sudipta1 Roy" userId="7c8f4fcd-4632-4e8d-b1ff-68c8cebd5ee4" providerId="ADAL" clId="{C5D0C963-C822-4590-BBAC-731207288E08}" dt="2023-01-03T06:58:10.133" v="11" actId="27636"/>
        <pc:sldMkLst>
          <pc:docMk/>
          <pc:sldMk cId="644271747" sldId="256"/>
        </pc:sldMkLst>
        <pc:spChg chg="mod">
          <ac:chgData name="Sudipta1 Roy" userId="7c8f4fcd-4632-4e8d-b1ff-68c8cebd5ee4" providerId="ADAL" clId="{C5D0C963-C822-4590-BBAC-731207288E08}" dt="2023-01-03T06:57:49.076" v="4"/>
          <ac:spMkLst>
            <pc:docMk/>
            <pc:sldMk cId="644271747" sldId="256"/>
            <ac:spMk id="2" creationId="{06174A4D-FD92-DBC3-782E-1841808140BD}"/>
          </ac:spMkLst>
        </pc:spChg>
        <pc:spChg chg="mod">
          <ac:chgData name="Sudipta1 Roy" userId="7c8f4fcd-4632-4e8d-b1ff-68c8cebd5ee4" providerId="ADAL" clId="{C5D0C963-C822-4590-BBAC-731207288E08}" dt="2023-01-03T06:58:10.133" v="11" actId="27636"/>
          <ac:spMkLst>
            <pc:docMk/>
            <pc:sldMk cId="644271747" sldId="256"/>
            <ac:spMk id="3" creationId="{649AAD80-4DD2-7AE0-8B5B-8F58D022C5D3}"/>
          </ac:spMkLst>
        </pc:spChg>
      </pc:sldChg>
      <pc:sldChg chg="new">
        <pc:chgData name="Sudipta1 Roy" userId="7c8f4fcd-4632-4e8d-b1ff-68c8cebd5ee4" providerId="ADAL" clId="{C5D0C963-C822-4590-BBAC-731207288E08}" dt="2023-01-03T06:57:36.533" v="1" actId="680"/>
        <pc:sldMkLst>
          <pc:docMk/>
          <pc:sldMk cId="4209261323" sldId="257"/>
        </pc:sldMkLst>
      </pc:sldChg>
    </pc:docChg>
  </pc:docChgLst>
  <pc:docChgLst>
    <pc:chgData name="Sudipta1 Roy" userId="7c8f4fcd-4632-4e8d-b1ff-68c8cebd5ee4" providerId="ADAL" clId="{924489AB-1C9A-49BB-81EE-FA33E5EFCD19}"/>
    <pc:docChg chg="undo redo custSel addSld delSld modSld sldOrd">
      <pc:chgData name="Sudipta1 Roy" userId="7c8f4fcd-4632-4e8d-b1ff-68c8cebd5ee4" providerId="ADAL" clId="{924489AB-1C9A-49BB-81EE-FA33E5EFCD19}" dt="2023-01-26T13:07:40.026" v="228" actId="27636"/>
      <pc:docMkLst>
        <pc:docMk/>
      </pc:docMkLst>
      <pc:sldChg chg="addSp delSp modSp mod">
        <pc:chgData name="Sudipta1 Roy" userId="7c8f4fcd-4632-4e8d-b1ff-68c8cebd5ee4" providerId="ADAL" clId="{924489AB-1C9A-49BB-81EE-FA33E5EFCD19}" dt="2023-01-26T12:20:50.638" v="61" actId="1076"/>
        <pc:sldMkLst>
          <pc:docMk/>
          <pc:sldMk cId="2950289064" sldId="258"/>
        </pc:sldMkLst>
        <pc:spChg chg="del">
          <ac:chgData name="Sudipta1 Roy" userId="7c8f4fcd-4632-4e8d-b1ff-68c8cebd5ee4" providerId="ADAL" clId="{924489AB-1C9A-49BB-81EE-FA33E5EFCD19}" dt="2023-01-26T12:20:40.502" v="58" actId="478"/>
          <ac:spMkLst>
            <pc:docMk/>
            <pc:sldMk cId="2950289064" sldId="258"/>
            <ac:spMk id="2" creationId="{0AF19345-01D6-F5C8-1253-932AE951F90D}"/>
          </ac:spMkLst>
        </pc:spChg>
        <pc:spChg chg="del">
          <ac:chgData name="Sudipta1 Roy" userId="7c8f4fcd-4632-4e8d-b1ff-68c8cebd5ee4" providerId="ADAL" clId="{924489AB-1C9A-49BB-81EE-FA33E5EFCD19}" dt="2023-01-26T12:20:36.987" v="57" actId="22"/>
          <ac:spMkLst>
            <pc:docMk/>
            <pc:sldMk cId="2950289064" sldId="258"/>
            <ac:spMk id="3" creationId="{283A657E-BC36-4BD5-1EDA-8829BF47552F}"/>
          </ac:spMkLst>
        </pc:spChg>
        <pc:picChg chg="add mod ord">
          <ac:chgData name="Sudipta1 Roy" userId="7c8f4fcd-4632-4e8d-b1ff-68c8cebd5ee4" providerId="ADAL" clId="{924489AB-1C9A-49BB-81EE-FA33E5EFCD19}" dt="2023-01-26T12:20:50.638" v="61" actId="1076"/>
          <ac:picMkLst>
            <pc:docMk/>
            <pc:sldMk cId="2950289064" sldId="258"/>
            <ac:picMk id="5" creationId="{A77A70FA-5E2C-6885-3556-6F03C8227372}"/>
          </ac:picMkLst>
        </pc:picChg>
      </pc:sldChg>
      <pc:sldChg chg="del">
        <pc:chgData name="Sudipta1 Roy" userId="7c8f4fcd-4632-4e8d-b1ff-68c8cebd5ee4" providerId="ADAL" clId="{924489AB-1C9A-49BB-81EE-FA33E5EFCD19}" dt="2023-01-26T12:06:05.053" v="50" actId="47"/>
        <pc:sldMkLst>
          <pc:docMk/>
          <pc:sldMk cId="249217370" sldId="259"/>
        </pc:sldMkLst>
      </pc:sldChg>
      <pc:sldChg chg="modSp mod">
        <pc:chgData name="Sudipta1 Roy" userId="7c8f4fcd-4632-4e8d-b1ff-68c8cebd5ee4" providerId="ADAL" clId="{924489AB-1C9A-49BB-81EE-FA33E5EFCD19}" dt="2023-01-26T12:28:08.575" v="79" actId="15"/>
        <pc:sldMkLst>
          <pc:docMk/>
          <pc:sldMk cId="1880192829" sldId="260"/>
        </pc:sldMkLst>
        <pc:spChg chg="mod">
          <ac:chgData name="Sudipta1 Roy" userId="7c8f4fcd-4632-4e8d-b1ff-68c8cebd5ee4" providerId="ADAL" clId="{924489AB-1C9A-49BB-81EE-FA33E5EFCD19}" dt="2023-01-26T12:22:01.668" v="68" actId="20577"/>
          <ac:spMkLst>
            <pc:docMk/>
            <pc:sldMk cId="1880192829" sldId="260"/>
            <ac:spMk id="2" creationId="{1BC14BBF-10AD-6E2A-B8AA-237E3AA30299}"/>
          </ac:spMkLst>
        </pc:spChg>
        <pc:spChg chg="mod">
          <ac:chgData name="Sudipta1 Roy" userId="7c8f4fcd-4632-4e8d-b1ff-68c8cebd5ee4" providerId="ADAL" clId="{924489AB-1C9A-49BB-81EE-FA33E5EFCD19}" dt="2023-01-26T12:28:08.575" v="79" actId="15"/>
          <ac:spMkLst>
            <pc:docMk/>
            <pc:sldMk cId="1880192829" sldId="260"/>
            <ac:spMk id="3" creationId="{522A674F-8E13-5F48-34EA-A548D41A9EEC}"/>
          </ac:spMkLst>
        </pc:spChg>
      </pc:sldChg>
      <pc:sldChg chg="addSp delSp modSp mod modAnim">
        <pc:chgData name="Sudipta1 Roy" userId="7c8f4fcd-4632-4e8d-b1ff-68c8cebd5ee4" providerId="ADAL" clId="{924489AB-1C9A-49BB-81EE-FA33E5EFCD19}" dt="2023-01-26T12:37:21.186" v="115"/>
        <pc:sldMkLst>
          <pc:docMk/>
          <pc:sldMk cId="2811122231" sldId="261"/>
        </pc:sldMkLst>
        <pc:spChg chg="mod">
          <ac:chgData name="Sudipta1 Roy" userId="7c8f4fcd-4632-4e8d-b1ff-68c8cebd5ee4" providerId="ADAL" clId="{924489AB-1C9A-49BB-81EE-FA33E5EFCD19}" dt="2023-01-26T12:32:38.546" v="84" actId="27636"/>
          <ac:spMkLst>
            <pc:docMk/>
            <pc:sldMk cId="2811122231" sldId="261"/>
            <ac:spMk id="2" creationId="{A35FDA48-6A81-E25C-560E-5ABFC96B6402}"/>
          </ac:spMkLst>
        </pc:spChg>
        <pc:spChg chg="add del mod">
          <ac:chgData name="Sudipta1 Roy" userId="7c8f4fcd-4632-4e8d-b1ff-68c8cebd5ee4" providerId="ADAL" clId="{924489AB-1C9A-49BB-81EE-FA33E5EFCD19}" dt="2023-01-26T12:36:22.983" v="104" actId="20577"/>
          <ac:spMkLst>
            <pc:docMk/>
            <pc:sldMk cId="2811122231" sldId="261"/>
            <ac:spMk id="3" creationId="{A6914112-D705-1D5D-0BF8-D049A44690F3}"/>
          </ac:spMkLst>
        </pc:spChg>
        <pc:spChg chg="add del mod">
          <ac:chgData name="Sudipta1 Roy" userId="7c8f4fcd-4632-4e8d-b1ff-68c8cebd5ee4" providerId="ADAL" clId="{924489AB-1C9A-49BB-81EE-FA33E5EFCD19}" dt="2023-01-26T12:32:59.695" v="88"/>
          <ac:spMkLst>
            <pc:docMk/>
            <pc:sldMk cId="2811122231" sldId="261"/>
            <ac:spMk id="4" creationId="{3D68702A-B72B-AE5A-8251-DE79B02C37D7}"/>
          </ac:spMkLst>
        </pc:spChg>
        <pc:picChg chg="add mod">
          <ac:chgData name="Sudipta1 Roy" userId="7c8f4fcd-4632-4e8d-b1ff-68c8cebd5ee4" providerId="ADAL" clId="{924489AB-1C9A-49BB-81EE-FA33E5EFCD19}" dt="2023-01-26T12:36:51.645" v="110" actId="1076"/>
          <ac:picMkLst>
            <pc:docMk/>
            <pc:sldMk cId="2811122231" sldId="261"/>
            <ac:picMk id="1027" creationId="{0BE4C8E6-3A24-553B-1D60-E7E16DEB7992}"/>
          </ac:picMkLst>
        </pc:picChg>
        <pc:picChg chg="add mod">
          <ac:chgData name="Sudipta1 Roy" userId="7c8f4fcd-4632-4e8d-b1ff-68c8cebd5ee4" providerId="ADAL" clId="{924489AB-1C9A-49BB-81EE-FA33E5EFCD19}" dt="2023-01-26T12:36:54.092" v="111" actId="1076"/>
          <ac:picMkLst>
            <pc:docMk/>
            <pc:sldMk cId="2811122231" sldId="261"/>
            <ac:picMk id="1029" creationId="{45117AA3-D92D-FC76-DD98-47144D4A9684}"/>
          </ac:picMkLst>
        </pc:picChg>
      </pc:sldChg>
      <pc:sldChg chg="addSp delSp modSp mod modAnim">
        <pc:chgData name="Sudipta1 Roy" userId="7c8f4fcd-4632-4e8d-b1ff-68c8cebd5ee4" providerId="ADAL" clId="{924489AB-1C9A-49BB-81EE-FA33E5EFCD19}" dt="2023-01-26T13:07:40.026" v="228" actId="27636"/>
        <pc:sldMkLst>
          <pc:docMk/>
          <pc:sldMk cId="2562723068" sldId="262"/>
        </pc:sldMkLst>
        <pc:spChg chg="mod">
          <ac:chgData name="Sudipta1 Roy" userId="7c8f4fcd-4632-4e8d-b1ff-68c8cebd5ee4" providerId="ADAL" clId="{924489AB-1C9A-49BB-81EE-FA33E5EFCD19}" dt="2023-01-26T13:07:40.026" v="228" actId="27636"/>
          <ac:spMkLst>
            <pc:docMk/>
            <pc:sldMk cId="2562723068" sldId="262"/>
            <ac:spMk id="2" creationId="{ACF4D5DF-2F41-BF32-3C40-A0F8E54B841E}"/>
          </ac:spMkLst>
        </pc:spChg>
        <pc:spChg chg="add del mod">
          <ac:chgData name="Sudipta1 Roy" userId="7c8f4fcd-4632-4e8d-b1ff-68c8cebd5ee4" providerId="ADAL" clId="{924489AB-1C9A-49BB-81EE-FA33E5EFCD19}" dt="2023-01-26T12:38:51.016" v="130" actId="14100"/>
          <ac:spMkLst>
            <pc:docMk/>
            <pc:sldMk cId="2562723068" sldId="262"/>
            <ac:spMk id="3" creationId="{91E1E43D-4995-B8A7-197E-3CE79183FAD7}"/>
          </ac:spMkLst>
        </pc:spChg>
        <pc:spChg chg="add del mod">
          <ac:chgData name="Sudipta1 Roy" userId="7c8f4fcd-4632-4e8d-b1ff-68c8cebd5ee4" providerId="ADAL" clId="{924489AB-1C9A-49BB-81EE-FA33E5EFCD19}" dt="2023-01-26T12:38:07.699" v="120"/>
          <ac:spMkLst>
            <pc:docMk/>
            <pc:sldMk cId="2562723068" sldId="262"/>
            <ac:spMk id="4" creationId="{5CBA2E51-8C9D-E620-B691-96D84743022B}"/>
          </ac:spMkLst>
        </pc:spChg>
        <pc:picChg chg="add mod">
          <ac:chgData name="Sudipta1 Roy" userId="7c8f4fcd-4632-4e8d-b1ff-68c8cebd5ee4" providerId="ADAL" clId="{924489AB-1C9A-49BB-81EE-FA33E5EFCD19}" dt="2023-01-26T12:38:30.608" v="127" actId="1076"/>
          <ac:picMkLst>
            <pc:docMk/>
            <pc:sldMk cId="2562723068" sldId="262"/>
            <ac:picMk id="226307" creationId="{A8E7DF9A-DFCD-DAD5-81A4-D829BC5CCE5E}"/>
          </ac:picMkLst>
        </pc:picChg>
        <pc:picChg chg="add mod">
          <ac:chgData name="Sudipta1 Roy" userId="7c8f4fcd-4632-4e8d-b1ff-68c8cebd5ee4" providerId="ADAL" clId="{924489AB-1C9A-49BB-81EE-FA33E5EFCD19}" dt="2023-01-26T12:39:15.827" v="135" actId="1076"/>
          <ac:picMkLst>
            <pc:docMk/>
            <pc:sldMk cId="2562723068" sldId="262"/>
            <ac:picMk id="226309" creationId="{A1A226F8-10B6-A316-8D18-8C49DE906A82}"/>
          </ac:picMkLst>
        </pc:picChg>
      </pc:sldChg>
      <pc:sldChg chg="addSp delSp modSp modAnim">
        <pc:chgData name="Sudipta1 Roy" userId="7c8f4fcd-4632-4e8d-b1ff-68c8cebd5ee4" providerId="ADAL" clId="{924489AB-1C9A-49BB-81EE-FA33E5EFCD19}" dt="2023-01-26T07:20:38.948" v="21"/>
        <pc:sldMkLst>
          <pc:docMk/>
          <pc:sldMk cId="2437280953" sldId="263"/>
        </pc:sldMkLst>
        <pc:spChg chg="add del mod">
          <ac:chgData name="Sudipta1 Roy" userId="7c8f4fcd-4632-4e8d-b1ff-68c8cebd5ee4" providerId="ADAL" clId="{924489AB-1C9A-49BB-81EE-FA33E5EFCD19}" dt="2023-01-26T07:20:38.948" v="21"/>
          <ac:spMkLst>
            <pc:docMk/>
            <pc:sldMk cId="2437280953" sldId="263"/>
            <ac:spMk id="3" creationId="{3279FD58-F384-B27E-93F2-1AC8812C96FA}"/>
          </ac:spMkLst>
        </pc:spChg>
        <pc:spChg chg="mod">
          <ac:chgData name="Sudipta1 Roy" userId="7c8f4fcd-4632-4e8d-b1ff-68c8cebd5ee4" providerId="ADAL" clId="{924489AB-1C9A-49BB-81EE-FA33E5EFCD19}" dt="2023-01-26T07:20:36.511" v="20"/>
          <ac:spMkLst>
            <pc:docMk/>
            <pc:sldMk cId="2437280953" sldId="263"/>
            <ac:spMk id="10" creationId="{2BC3AFC2-1D9F-C293-E627-84A2D6FD5C4B}"/>
          </ac:spMkLst>
        </pc:spChg>
        <pc:spChg chg="mod">
          <ac:chgData name="Sudipta1 Roy" userId="7c8f4fcd-4632-4e8d-b1ff-68c8cebd5ee4" providerId="ADAL" clId="{924489AB-1C9A-49BB-81EE-FA33E5EFCD19}" dt="2023-01-26T07:20:36.511" v="20"/>
          <ac:spMkLst>
            <pc:docMk/>
            <pc:sldMk cId="2437280953" sldId="263"/>
            <ac:spMk id="11" creationId="{8CD1ABD5-C703-55B1-8B65-C7EC3B65C2DC}"/>
          </ac:spMkLst>
        </pc:spChg>
        <pc:spChg chg="mod">
          <ac:chgData name="Sudipta1 Roy" userId="7c8f4fcd-4632-4e8d-b1ff-68c8cebd5ee4" providerId="ADAL" clId="{924489AB-1C9A-49BB-81EE-FA33E5EFCD19}" dt="2023-01-26T07:20:36.511" v="20"/>
          <ac:spMkLst>
            <pc:docMk/>
            <pc:sldMk cId="2437280953" sldId="263"/>
            <ac:spMk id="14" creationId="{DEB5477B-9114-2C49-A8CB-104DDD898620}"/>
          </ac:spMkLst>
        </pc:spChg>
        <pc:spChg chg="mod">
          <ac:chgData name="Sudipta1 Roy" userId="7c8f4fcd-4632-4e8d-b1ff-68c8cebd5ee4" providerId="ADAL" clId="{924489AB-1C9A-49BB-81EE-FA33E5EFCD19}" dt="2023-01-26T07:20:36.511" v="20"/>
          <ac:spMkLst>
            <pc:docMk/>
            <pc:sldMk cId="2437280953" sldId="263"/>
            <ac:spMk id="17" creationId="{B7217327-4F20-280F-65F1-9F2CEBE5D94E}"/>
          </ac:spMkLst>
        </pc:spChg>
        <pc:spChg chg="mod">
          <ac:chgData name="Sudipta1 Roy" userId="7c8f4fcd-4632-4e8d-b1ff-68c8cebd5ee4" providerId="ADAL" clId="{924489AB-1C9A-49BB-81EE-FA33E5EFCD19}" dt="2023-01-26T07:20:36.511" v="20"/>
          <ac:spMkLst>
            <pc:docMk/>
            <pc:sldMk cId="2437280953" sldId="263"/>
            <ac:spMk id="19" creationId="{F761003F-D622-E8FD-D684-66FA26ACBCD1}"/>
          </ac:spMkLst>
        </pc:spChg>
        <pc:spChg chg="mod">
          <ac:chgData name="Sudipta1 Roy" userId="7c8f4fcd-4632-4e8d-b1ff-68c8cebd5ee4" providerId="ADAL" clId="{924489AB-1C9A-49BB-81EE-FA33E5EFCD19}" dt="2023-01-26T07:20:36.511" v="20"/>
          <ac:spMkLst>
            <pc:docMk/>
            <pc:sldMk cId="2437280953" sldId="263"/>
            <ac:spMk id="20" creationId="{5D2A6BA7-8B4B-4301-D25A-A5C8191231D1}"/>
          </ac:spMkLst>
        </pc:spChg>
        <pc:spChg chg="mod">
          <ac:chgData name="Sudipta1 Roy" userId="7c8f4fcd-4632-4e8d-b1ff-68c8cebd5ee4" providerId="ADAL" clId="{924489AB-1C9A-49BB-81EE-FA33E5EFCD19}" dt="2023-01-26T07:20:36.511" v="20"/>
          <ac:spMkLst>
            <pc:docMk/>
            <pc:sldMk cId="2437280953" sldId="263"/>
            <ac:spMk id="22" creationId="{45D81087-AF48-4CE2-C319-6DF1F71C260B}"/>
          </ac:spMkLst>
        </pc:spChg>
        <pc:spChg chg="mod">
          <ac:chgData name="Sudipta1 Roy" userId="7c8f4fcd-4632-4e8d-b1ff-68c8cebd5ee4" providerId="ADAL" clId="{924489AB-1C9A-49BB-81EE-FA33E5EFCD19}" dt="2023-01-26T07:20:36.511" v="20"/>
          <ac:spMkLst>
            <pc:docMk/>
            <pc:sldMk cId="2437280953" sldId="263"/>
            <ac:spMk id="23" creationId="{2C1A8155-CC26-DEE7-5E6B-4FE773DB5BAD}"/>
          </ac:spMkLst>
        </pc:spChg>
        <pc:spChg chg="mod">
          <ac:chgData name="Sudipta1 Roy" userId="7c8f4fcd-4632-4e8d-b1ff-68c8cebd5ee4" providerId="ADAL" clId="{924489AB-1C9A-49BB-81EE-FA33E5EFCD19}" dt="2023-01-26T07:20:36.511" v="20"/>
          <ac:spMkLst>
            <pc:docMk/>
            <pc:sldMk cId="2437280953" sldId="263"/>
            <ac:spMk id="24" creationId="{971E1B38-79AF-164B-564C-E18A0F20AEC8}"/>
          </ac:spMkLst>
        </pc:spChg>
        <pc:spChg chg="mod">
          <ac:chgData name="Sudipta1 Roy" userId="7c8f4fcd-4632-4e8d-b1ff-68c8cebd5ee4" providerId="ADAL" clId="{924489AB-1C9A-49BB-81EE-FA33E5EFCD19}" dt="2023-01-26T07:20:36.511" v="20"/>
          <ac:spMkLst>
            <pc:docMk/>
            <pc:sldMk cId="2437280953" sldId="263"/>
            <ac:spMk id="25" creationId="{261C60DA-1CFF-8C2F-89DC-F8DEB86DAFE1}"/>
          </ac:spMkLst>
        </pc:spChg>
        <pc:spChg chg="mod">
          <ac:chgData name="Sudipta1 Roy" userId="7c8f4fcd-4632-4e8d-b1ff-68c8cebd5ee4" providerId="ADAL" clId="{924489AB-1C9A-49BB-81EE-FA33E5EFCD19}" dt="2023-01-26T07:20:36.511" v="20"/>
          <ac:spMkLst>
            <pc:docMk/>
            <pc:sldMk cId="2437280953" sldId="263"/>
            <ac:spMk id="26" creationId="{9AB97B0D-24B5-FED2-36F1-ACE939C71351}"/>
          </ac:spMkLst>
        </pc:spChg>
        <pc:spChg chg="mod">
          <ac:chgData name="Sudipta1 Roy" userId="7c8f4fcd-4632-4e8d-b1ff-68c8cebd5ee4" providerId="ADAL" clId="{924489AB-1C9A-49BB-81EE-FA33E5EFCD19}" dt="2023-01-26T07:20:36.511" v="20"/>
          <ac:spMkLst>
            <pc:docMk/>
            <pc:sldMk cId="2437280953" sldId="263"/>
            <ac:spMk id="27" creationId="{AA06BB83-7B25-381C-F992-A17BBC07623D}"/>
          </ac:spMkLst>
        </pc:spChg>
        <pc:spChg chg="mod">
          <ac:chgData name="Sudipta1 Roy" userId="7c8f4fcd-4632-4e8d-b1ff-68c8cebd5ee4" providerId="ADAL" clId="{924489AB-1C9A-49BB-81EE-FA33E5EFCD19}" dt="2023-01-26T07:20:36.511" v="20"/>
          <ac:spMkLst>
            <pc:docMk/>
            <pc:sldMk cId="2437280953" sldId="263"/>
            <ac:spMk id="28" creationId="{A1C75CA3-C1B9-1DF9-0C4B-678D8440C89C}"/>
          </ac:spMkLst>
        </pc:spChg>
        <pc:spChg chg="mod">
          <ac:chgData name="Sudipta1 Roy" userId="7c8f4fcd-4632-4e8d-b1ff-68c8cebd5ee4" providerId="ADAL" clId="{924489AB-1C9A-49BB-81EE-FA33E5EFCD19}" dt="2023-01-26T07:20:36.511" v="20"/>
          <ac:spMkLst>
            <pc:docMk/>
            <pc:sldMk cId="2437280953" sldId="263"/>
            <ac:spMk id="29" creationId="{8EF56A69-D92A-186D-142F-0573077F515D}"/>
          </ac:spMkLst>
        </pc:spChg>
        <pc:spChg chg="mod">
          <ac:chgData name="Sudipta1 Roy" userId="7c8f4fcd-4632-4e8d-b1ff-68c8cebd5ee4" providerId="ADAL" clId="{924489AB-1C9A-49BB-81EE-FA33E5EFCD19}" dt="2023-01-26T07:20:36.511" v="20"/>
          <ac:spMkLst>
            <pc:docMk/>
            <pc:sldMk cId="2437280953" sldId="263"/>
            <ac:spMk id="30" creationId="{D8FAAA67-B852-7DDB-E647-88100594D0EC}"/>
          </ac:spMkLst>
        </pc:spChg>
        <pc:spChg chg="mod">
          <ac:chgData name="Sudipta1 Roy" userId="7c8f4fcd-4632-4e8d-b1ff-68c8cebd5ee4" providerId="ADAL" clId="{924489AB-1C9A-49BB-81EE-FA33E5EFCD19}" dt="2023-01-26T07:20:36.511" v="20"/>
          <ac:spMkLst>
            <pc:docMk/>
            <pc:sldMk cId="2437280953" sldId="263"/>
            <ac:spMk id="31" creationId="{64334DD4-4CB0-91A8-B971-0C5B27ED1B4A}"/>
          </ac:spMkLst>
        </pc:spChg>
        <pc:spChg chg="mod">
          <ac:chgData name="Sudipta1 Roy" userId="7c8f4fcd-4632-4e8d-b1ff-68c8cebd5ee4" providerId="ADAL" clId="{924489AB-1C9A-49BB-81EE-FA33E5EFCD19}" dt="2023-01-26T07:20:36.511" v="20"/>
          <ac:spMkLst>
            <pc:docMk/>
            <pc:sldMk cId="2437280953" sldId="263"/>
            <ac:spMk id="32" creationId="{DB55F7C1-DF8D-690E-5D80-8005E6F0FEF2}"/>
          </ac:spMkLst>
        </pc:spChg>
        <pc:spChg chg="mod">
          <ac:chgData name="Sudipta1 Roy" userId="7c8f4fcd-4632-4e8d-b1ff-68c8cebd5ee4" providerId="ADAL" clId="{924489AB-1C9A-49BB-81EE-FA33E5EFCD19}" dt="2023-01-26T07:20:36.511" v="20"/>
          <ac:spMkLst>
            <pc:docMk/>
            <pc:sldMk cId="2437280953" sldId="263"/>
            <ac:spMk id="33" creationId="{3E0DE8D9-0E5B-77DF-5FD7-172FB2321608}"/>
          </ac:spMkLst>
        </pc:spChg>
        <pc:spChg chg="mod">
          <ac:chgData name="Sudipta1 Roy" userId="7c8f4fcd-4632-4e8d-b1ff-68c8cebd5ee4" providerId="ADAL" clId="{924489AB-1C9A-49BB-81EE-FA33E5EFCD19}" dt="2023-01-26T07:20:36.511" v="20"/>
          <ac:spMkLst>
            <pc:docMk/>
            <pc:sldMk cId="2437280953" sldId="263"/>
            <ac:spMk id="34" creationId="{02E96B10-5958-C559-E9AC-411A9920B026}"/>
          </ac:spMkLst>
        </pc:spChg>
        <pc:spChg chg="mod">
          <ac:chgData name="Sudipta1 Roy" userId="7c8f4fcd-4632-4e8d-b1ff-68c8cebd5ee4" providerId="ADAL" clId="{924489AB-1C9A-49BB-81EE-FA33E5EFCD19}" dt="2023-01-26T07:20:36.511" v="20"/>
          <ac:spMkLst>
            <pc:docMk/>
            <pc:sldMk cId="2437280953" sldId="263"/>
            <ac:spMk id="35" creationId="{72D7736E-DBBF-95C6-6A87-2851FCE11765}"/>
          </ac:spMkLst>
        </pc:spChg>
        <pc:spChg chg="mod">
          <ac:chgData name="Sudipta1 Roy" userId="7c8f4fcd-4632-4e8d-b1ff-68c8cebd5ee4" providerId="ADAL" clId="{924489AB-1C9A-49BB-81EE-FA33E5EFCD19}" dt="2023-01-26T07:20:36.511" v="20"/>
          <ac:spMkLst>
            <pc:docMk/>
            <pc:sldMk cId="2437280953" sldId="263"/>
            <ac:spMk id="36" creationId="{F692333C-C1A9-363B-41D7-E3FD33CC3661}"/>
          </ac:spMkLst>
        </pc:spChg>
        <pc:spChg chg="mod">
          <ac:chgData name="Sudipta1 Roy" userId="7c8f4fcd-4632-4e8d-b1ff-68c8cebd5ee4" providerId="ADAL" clId="{924489AB-1C9A-49BB-81EE-FA33E5EFCD19}" dt="2023-01-26T07:20:36.511" v="20"/>
          <ac:spMkLst>
            <pc:docMk/>
            <pc:sldMk cId="2437280953" sldId="263"/>
            <ac:spMk id="37" creationId="{872FD550-C310-B6EB-465D-A172B631D923}"/>
          </ac:spMkLst>
        </pc:spChg>
        <pc:spChg chg="mod">
          <ac:chgData name="Sudipta1 Roy" userId="7c8f4fcd-4632-4e8d-b1ff-68c8cebd5ee4" providerId="ADAL" clId="{924489AB-1C9A-49BB-81EE-FA33E5EFCD19}" dt="2023-01-26T07:20:36.511" v="20"/>
          <ac:spMkLst>
            <pc:docMk/>
            <pc:sldMk cId="2437280953" sldId="263"/>
            <ac:spMk id="38" creationId="{FD36379C-7626-FAF7-C924-32C4F07B7EB2}"/>
          </ac:spMkLst>
        </pc:spChg>
        <pc:spChg chg="mod">
          <ac:chgData name="Sudipta1 Roy" userId="7c8f4fcd-4632-4e8d-b1ff-68c8cebd5ee4" providerId="ADAL" clId="{924489AB-1C9A-49BB-81EE-FA33E5EFCD19}" dt="2023-01-26T07:20:36.511" v="20"/>
          <ac:spMkLst>
            <pc:docMk/>
            <pc:sldMk cId="2437280953" sldId="263"/>
            <ac:spMk id="39" creationId="{BB9AFECA-ECF0-8550-C0DB-92B4DA88037B}"/>
          </ac:spMkLst>
        </pc:spChg>
        <pc:spChg chg="mod">
          <ac:chgData name="Sudipta1 Roy" userId="7c8f4fcd-4632-4e8d-b1ff-68c8cebd5ee4" providerId="ADAL" clId="{924489AB-1C9A-49BB-81EE-FA33E5EFCD19}" dt="2023-01-26T07:20:36.511" v="20"/>
          <ac:spMkLst>
            <pc:docMk/>
            <pc:sldMk cId="2437280953" sldId="263"/>
            <ac:spMk id="40" creationId="{85A45120-6563-6EE7-20C6-F490AD8A244E}"/>
          </ac:spMkLst>
        </pc:spChg>
        <pc:spChg chg="mod">
          <ac:chgData name="Sudipta1 Roy" userId="7c8f4fcd-4632-4e8d-b1ff-68c8cebd5ee4" providerId="ADAL" clId="{924489AB-1C9A-49BB-81EE-FA33E5EFCD19}" dt="2023-01-26T07:20:36.511" v="20"/>
          <ac:spMkLst>
            <pc:docMk/>
            <pc:sldMk cId="2437280953" sldId="263"/>
            <ac:spMk id="41" creationId="{C525E50F-7A7E-5C5B-68C3-82A183838566}"/>
          </ac:spMkLst>
        </pc:spChg>
        <pc:grpChg chg="add del mod">
          <ac:chgData name="Sudipta1 Roy" userId="7c8f4fcd-4632-4e8d-b1ff-68c8cebd5ee4" providerId="ADAL" clId="{924489AB-1C9A-49BB-81EE-FA33E5EFCD19}" dt="2023-01-26T07:20:38.948" v="21"/>
          <ac:grpSpMkLst>
            <pc:docMk/>
            <pc:sldMk cId="2437280953" sldId="263"/>
            <ac:grpSpMk id="6" creationId="{9B8557BE-7DE7-3EDC-5C01-AB0CA03DA7C8}"/>
          </ac:grpSpMkLst>
        </pc:grpChg>
        <pc:grpChg chg="mod">
          <ac:chgData name="Sudipta1 Roy" userId="7c8f4fcd-4632-4e8d-b1ff-68c8cebd5ee4" providerId="ADAL" clId="{924489AB-1C9A-49BB-81EE-FA33E5EFCD19}" dt="2023-01-26T07:20:36.511" v="20"/>
          <ac:grpSpMkLst>
            <pc:docMk/>
            <pc:sldMk cId="2437280953" sldId="263"/>
            <ac:grpSpMk id="7" creationId="{F46DF0C9-BCDC-00BF-9BB0-57F607DFA9C2}"/>
          </ac:grpSpMkLst>
        </pc:grpChg>
        <pc:grpChg chg="mod">
          <ac:chgData name="Sudipta1 Roy" userId="7c8f4fcd-4632-4e8d-b1ff-68c8cebd5ee4" providerId="ADAL" clId="{924489AB-1C9A-49BB-81EE-FA33E5EFCD19}" dt="2023-01-26T07:20:36.511" v="20"/>
          <ac:grpSpMkLst>
            <pc:docMk/>
            <pc:sldMk cId="2437280953" sldId="263"/>
            <ac:grpSpMk id="8" creationId="{D39465AA-BE41-03EF-02D3-158A2BAD81E4}"/>
          </ac:grpSpMkLst>
        </pc:grpChg>
        <pc:grpChg chg="mod">
          <ac:chgData name="Sudipta1 Roy" userId="7c8f4fcd-4632-4e8d-b1ff-68c8cebd5ee4" providerId="ADAL" clId="{924489AB-1C9A-49BB-81EE-FA33E5EFCD19}" dt="2023-01-26T07:20:36.511" v="20"/>
          <ac:grpSpMkLst>
            <pc:docMk/>
            <pc:sldMk cId="2437280953" sldId="263"/>
            <ac:grpSpMk id="9" creationId="{F2A1FE27-74B5-EA3E-EB3C-CA03507BE166}"/>
          </ac:grpSpMkLst>
        </pc:grpChg>
        <pc:grpChg chg="mod">
          <ac:chgData name="Sudipta1 Roy" userId="7c8f4fcd-4632-4e8d-b1ff-68c8cebd5ee4" providerId="ADAL" clId="{924489AB-1C9A-49BB-81EE-FA33E5EFCD19}" dt="2023-01-26T07:20:36.511" v="20"/>
          <ac:grpSpMkLst>
            <pc:docMk/>
            <pc:sldMk cId="2437280953" sldId="263"/>
            <ac:grpSpMk id="12" creationId="{7258B823-94E5-EDEB-7703-EA9EDF3886BA}"/>
          </ac:grpSpMkLst>
        </pc:grpChg>
        <pc:grpChg chg="mod">
          <ac:chgData name="Sudipta1 Roy" userId="7c8f4fcd-4632-4e8d-b1ff-68c8cebd5ee4" providerId="ADAL" clId="{924489AB-1C9A-49BB-81EE-FA33E5EFCD19}" dt="2023-01-26T07:20:36.511" v="20"/>
          <ac:grpSpMkLst>
            <pc:docMk/>
            <pc:sldMk cId="2437280953" sldId="263"/>
            <ac:grpSpMk id="13" creationId="{AC814D5A-3A7B-9B68-A308-0FED1C6D0D5D}"/>
          </ac:grpSpMkLst>
        </pc:grpChg>
        <pc:grpChg chg="mod">
          <ac:chgData name="Sudipta1 Roy" userId="7c8f4fcd-4632-4e8d-b1ff-68c8cebd5ee4" providerId="ADAL" clId="{924489AB-1C9A-49BB-81EE-FA33E5EFCD19}" dt="2023-01-26T07:20:36.511" v="20"/>
          <ac:grpSpMkLst>
            <pc:docMk/>
            <pc:sldMk cId="2437280953" sldId="263"/>
            <ac:grpSpMk id="15" creationId="{48227958-E62F-84EA-9A50-FB6A48C167BE}"/>
          </ac:grpSpMkLst>
        </pc:grpChg>
        <pc:grpChg chg="mod">
          <ac:chgData name="Sudipta1 Roy" userId="7c8f4fcd-4632-4e8d-b1ff-68c8cebd5ee4" providerId="ADAL" clId="{924489AB-1C9A-49BB-81EE-FA33E5EFCD19}" dt="2023-01-26T07:20:36.511" v="20"/>
          <ac:grpSpMkLst>
            <pc:docMk/>
            <pc:sldMk cId="2437280953" sldId="263"/>
            <ac:grpSpMk id="16" creationId="{9AA1CA4A-7B78-CD48-D9AA-DC7CDB65DC34}"/>
          </ac:grpSpMkLst>
        </pc:grpChg>
        <pc:grpChg chg="mod">
          <ac:chgData name="Sudipta1 Roy" userId="7c8f4fcd-4632-4e8d-b1ff-68c8cebd5ee4" providerId="ADAL" clId="{924489AB-1C9A-49BB-81EE-FA33E5EFCD19}" dt="2023-01-26T07:20:36.511" v="20"/>
          <ac:grpSpMkLst>
            <pc:docMk/>
            <pc:sldMk cId="2437280953" sldId="263"/>
            <ac:grpSpMk id="18" creationId="{FEE18DFB-DBB6-93EB-2EEF-739CE23E92BF}"/>
          </ac:grpSpMkLst>
        </pc:grpChg>
        <pc:grpChg chg="mod">
          <ac:chgData name="Sudipta1 Roy" userId="7c8f4fcd-4632-4e8d-b1ff-68c8cebd5ee4" providerId="ADAL" clId="{924489AB-1C9A-49BB-81EE-FA33E5EFCD19}" dt="2023-01-26T07:20:36.511" v="20"/>
          <ac:grpSpMkLst>
            <pc:docMk/>
            <pc:sldMk cId="2437280953" sldId="263"/>
            <ac:grpSpMk id="21" creationId="{84128127-B8A8-23CF-C53E-075D9278C076}"/>
          </ac:grpSpMkLst>
        </pc:grpChg>
        <pc:picChg chg="add del mod">
          <ac:chgData name="Sudipta1 Roy" userId="7c8f4fcd-4632-4e8d-b1ff-68c8cebd5ee4" providerId="ADAL" clId="{924489AB-1C9A-49BB-81EE-FA33E5EFCD19}" dt="2023-01-26T07:20:38.948" v="21"/>
          <ac:picMkLst>
            <pc:docMk/>
            <pc:sldMk cId="2437280953" sldId="263"/>
            <ac:picMk id="4" creationId="{81C2D417-5172-E639-AEEF-467A993CB7CB}"/>
          </ac:picMkLst>
        </pc:picChg>
        <pc:picChg chg="add del mod">
          <ac:chgData name="Sudipta1 Roy" userId="7c8f4fcd-4632-4e8d-b1ff-68c8cebd5ee4" providerId="ADAL" clId="{924489AB-1C9A-49BB-81EE-FA33E5EFCD19}" dt="2023-01-26T07:20:38.948" v="21"/>
          <ac:picMkLst>
            <pc:docMk/>
            <pc:sldMk cId="2437280953" sldId="263"/>
            <ac:picMk id="5" creationId="{CCBF85A5-EA7F-7F0C-BB63-7539E4A565BB}"/>
          </ac:picMkLst>
        </pc:picChg>
        <pc:picChg chg="add del mod">
          <ac:chgData name="Sudipta1 Roy" userId="7c8f4fcd-4632-4e8d-b1ff-68c8cebd5ee4" providerId="ADAL" clId="{924489AB-1C9A-49BB-81EE-FA33E5EFCD19}" dt="2023-01-26T07:20:38.948" v="21"/>
          <ac:picMkLst>
            <pc:docMk/>
            <pc:sldMk cId="2437280953" sldId="263"/>
            <ac:picMk id="42" creationId="{0B23BF27-7E3D-AD0C-FF2F-E2F97A924555}"/>
          </ac:picMkLst>
        </pc:picChg>
        <pc:picChg chg="add del mod">
          <ac:chgData name="Sudipta1 Roy" userId="7c8f4fcd-4632-4e8d-b1ff-68c8cebd5ee4" providerId="ADAL" clId="{924489AB-1C9A-49BB-81EE-FA33E5EFCD19}" dt="2023-01-26T07:20:38.948" v="21"/>
          <ac:picMkLst>
            <pc:docMk/>
            <pc:sldMk cId="2437280953" sldId="263"/>
            <ac:picMk id="43" creationId="{6D849F04-5C5A-89E4-DBA1-1AF0800C1667}"/>
          </ac:picMkLst>
        </pc:picChg>
      </pc:sldChg>
      <pc:sldChg chg="addSp delSp modSp mod modAnim">
        <pc:chgData name="Sudipta1 Roy" userId="7c8f4fcd-4632-4e8d-b1ff-68c8cebd5ee4" providerId="ADAL" clId="{924489AB-1C9A-49BB-81EE-FA33E5EFCD19}" dt="2023-01-26T12:55:16.777" v="224"/>
        <pc:sldMkLst>
          <pc:docMk/>
          <pc:sldMk cId="2423475423" sldId="265"/>
        </pc:sldMkLst>
        <pc:spChg chg="mod">
          <ac:chgData name="Sudipta1 Roy" userId="7c8f4fcd-4632-4e8d-b1ff-68c8cebd5ee4" providerId="ADAL" clId="{924489AB-1C9A-49BB-81EE-FA33E5EFCD19}" dt="2023-01-26T12:51:19.950" v="183" actId="1076"/>
          <ac:spMkLst>
            <pc:docMk/>
            <pc:sldMk cId="2423475423" sldId="265"/>
            <ac:spMk id="2" creationId="{F01A5A6F-A02A-32DB-7E3F-E70B1CA47137}"/>
          </ac:spMkLst>
        </pc:spChg>
        <pc:spChg chg="add del mod">
          <ac:chgData name="Sudipta1 Roy" userId="7c8f4fcd-4632-4e8d-b1ff-68c8cebd5ee4" providerId="ADAL" clId="{924489AB-1C9A-49BB-81EE-FA33E5EFCD19}" dt="2023-01-26T12:52:03.755" v="197" actId="113"/>
          <ac:spMkLst>
            <pc:docMk/>
            <pc:sldMk cId="2423475423" sldId="265"/>
            <ac:spMk id="3" creationId="{C5B686AE-A439-4AF3-E5B0-F296681C8DD3}"/>
          </ac:spMkLst>
        </pc:spChg>
        <pc:spChg chg="add del mod">
          <ac:chgData name="Sudipta1 Roy" userId="7c8f4fcd-4632-4e8d-b1ff-68c8cebd5ee4" providerId="ADAL" clId="{924489AB-1C9A-49BB-81EE-FA33E5EFCD19}" dt="2023-01-26T12:47:42.589" v="153"/>
          <ac:spMkLst>
            <pc:docMk/>
            <pc:sldMk cId="2423475423" sldId="265"/>
            <ac:spMk id="4" creationId="{325A4E90-715E-32AC-C680-3943F2A1DD0A}"/>
          </ac:spMkLst>
        </pc:spChg>
        <pc:spChg chg="add mod">
          <ac:chgData name="Sudipta1 Roy" userId="7c8f4fcd-4632-4e8d-b1ff-68c8cebd5ee4" providerId="ADAL" clId="{924489AB-1C9A-49BB-81EE-FA33E5EFCD19}" dt="2023-01-26T12:54:58.430" v="221" actId="1076"/>
          <ac:spMkLst>
            <pc:docMk/>
            <pc:sldMk cId="2423475423" sldId="265"/>
            <ac:spMk id="6" creationId="{170AB031-FFF8-3B67-2068-5A028E5BBC00}"/>
          </ac:spMkLst>
        </pc:spChg>
        <pc:spChg chg="mod">
          <ac:chgData name="Sudipta1 Roy" userId="7c8f4fcd-4632-4e8d-b1ff-68c8cebd5ee4" providerId="ADAL" clId="{924489AB-1C9A-49BB-81EE-FA33E5EFCD19}" dt="2023-01-26T12:54:03.477" v="213" actId="164"/>
          <ac:spMkLst>
            <pc:docMk/>
            <pc:sldMk cId="2423475423" sldId="265"/>
            <ac:spMk id="10" creationId="{DC491AE6-32C6-D65C-59FA-9125E86086CA}"/>
          </ac:spMkLst>
        </pc:spChg>
        <pc:spChg chg="add mod">
          <ac:chgData name="Sudipta1 Roy" userId="7c8f4fcd-4632-4e8d-b1ff-68c8cebd5ee4" providerId="ADAL" clId="{924489AB-1C9A-49BB-81EE-FA33E5EFCD19}" dt="2023-01-26T12:54:57.202" v="220" actId="1076"/>
          <ac:spMkLst>
            <pc:docMk/>
            <pc:sldMk cId="2423475423" sldId="265"/>
            <ac:spMk id="13" creationId="{48644E5E-9CFE-6CDD-9A06-CCC5E6CB9C07}"/>
          </ac:spMkLst>
        </pc:spChg>
        <pc:grpChg chg="add mod">
          <ac:chgData name="Sudipta1 Roy" userId="7c8f4fcd-4632-4e8d-b1ff-68c8cebd5ee4" providerId="ADAL" clId="{924489AB-1C9A-49BB-81EE-FA33E5EFCD19}" dt="2023-01-26T12:54:58.430" v="221" actId="1076"/>
          <ac:grpSpMkLst>
            <pc:docMk/>
            <pc:sldMk cId="2423475423" sldId="265"/>
            <ac:grpSpMk id="7" creationId="{51C3ABC8-D3C2-8043-2CD8-BC0B7147B7B0}"/>
          </ac:grpSpMkLst>
        </pc:grpChg>
        <pc:grpChg chg="add del mod">
          <ac:chgData name="Sudipta1 Roy" userId="7c8f4fcd-4632-4e8d-b1ff-68c8cebd5ee4" providerId="ADAL" clId="{924489AB-1C9A-49BB-81EE-FA33E5EFCD19}" dt="2023-01-26T12:53:01.529" v="201" actId="478"/>
          <ac:grpSpMkLst>
            <pc:docMk/>
            <pc:sldMk cId="2423475423" sldId="265"/>
            <ac:grpSpMk id="8" creationId="{8DFC33FD-1481-9DF1-BCAB-A124A8077768}"/>
          </ac:grpSpMkLst>
        </pc:grpChg>
        <pc:grpChg chg="add mod">
          <ac:chgData name="Sudipta1 Roy" userId="7c8f4fcd-4632-4e8d-b1ff-68c8cebd5ee4" providerId="ADAL" clId="{924489AB-1C9A-49BB-81EE-FA33E5EFCD19}" dt="2023-01-26T12:54:03.477" v="213" actId="164"/>
          <ac:grpSpMkLst>
            <pc:docMk/>
            <pc:sldMk cId="2423475423" sldId="265"/>
            <ac:grpSpMk id="11" creationId="{6A107F96-B3EE-8669-AC6A-97D8826C8B1F}"/>
          </ac:grpSpMkLst>
        </pc:grpChg>
        <pc:picChg chg="del mod">
          <ac:chgData name="Sudipta1 Roy" userId="7c8f4fcd-4632-4e8d-b1ff-68c8cebd5ee4" providerId="ADAL" clId="{924489AB-1C9A-49BB-81EE-FA33E5EFCD19}" dt="2023-01-26T12:53:01.529" v="201" actId="478"/>
          <ac:picMkLst>
            <pc:docMk/>
            <pc:sldMk cId="2423475423" sldId="265"/>
            <ac:picMk id="9" creationId="{20C7E420-C364-E3A1-4E23-323ABDC49720}"/>
          </ac:picMkLst>
        </pc:picChg>
        <pc:picChg chg="add mod">
          <ac:chgData name="Sudipta1 Roy" userId="7c8f4fcd-4632-4e8d-b1ff-68c8cebd5ee4" providerId="ADAL" clId="{924489AB-1C9A-49BB-81EE-FA33E5EFCD19}" dt="2023-01-26T12:54:58.430" v="221" actId="1076"/>
          <ac:picMkLst>
            <pc:docMk/>
            <pc:sldMk cId="2423475423" sldId="265"/>
            <ac:picMk id="227331" creationId="{EB64306B-E60C-A34E-89D5-DBCEDF200865}"/>
          </ac:picMkLst>
        </pc:picChg>
        <pc:picChg chg="add mod">
          <ac:chgData name="Sudipta1 Roy" userId="7c8f4fcd-4632-4e8d-b1ff-68c8cebd5ee4" providerId="ADAL" clId="{924489AB-1C9A-49BB-81EE-FA33E5EFCD19}" dt="2023-01-26T12:54:03.477" v="213" actId="164"/>
          <ac:picMkLst>
            <pc:docMk/>
            <pc:sldMk cId="2423475423" sldId="265"/>
            <ac:picMk id="227333" creationId="{3215DF3A-42B4-D226-0F11-B5D2EEECD020}"/>
          </ac:picMkLst>
        </pc:picChg>
      </pc:sldChg>
      <pc:sldChg chg="modSp add del mod">
        <pc:chgData name="Sudipta1 Roy" userId="7c8f4fcd-4632-4e8d-b1ff-68c8cebd5ee4" providerId="ADAL" clId="{924489AB-1C9A-49BB-81EE-FA33E5EFCD19}" dt="2023-01-26T07:20:53.683" v="28" actId="27636"/>
        <pc:sldMkLst>
          <pc:docMk/>
          <pc:sldMk cId="0" sldId="271"/>
        </pc:sldMkLst>
        <pc:spChg chg="mod">
          <ac:chgData name="Sudipta1 Roy" userId="7c8f4fcd-4632-4e8d-b1ff-68c8cebd5ee4" providerId="ADAL" clId="{924489AB-1C9A-49BB-81EE-FA33E5EFCD19}" dt="2023-01-26T06:51:53.863" v="1" actId="27636"/>
          <ac:spMkLst>
            <pc:docMk/>
            <pc:sldMk cId="0" sldId="271"/>
            <ac:spMk id="2050" creationId="{6D164AA8-02E4-0D51-445E-5F8DE8BED559}"/>
          </ac:spMkLst>
        </pc:spChg>
        <pc:spChg chg="mod">
          <ac:chgData name="Sudipta1 Roy" userId="7c8f4fcd-4632-4e8d-b1ff-68c8cebd5ee4" providerId="ADAL" clId="{924489AB-1C9A-49BB-81EE-FA33E5EFCD19}" dt="2023-01-26T07:20:53.683" v="28" actId="27636"/>
          <ac:spMkLst>
            <pc:docMk/>
            <pc:sldMk cId="0" sldId="271"/>
            <ac:spMk id="191490" creationId="{CF01EECC-7EE3-1990-72C3-0CE5FDE99BD4}"/>
          </ac:spMkLst>
        </pc:spChg>
        <pc:spChg chg="mod">
          <ac:chgData name="Sudipta1 Roy" userId="7c8f4fcd-4632-4e8d-b1ff-68c8cebd5ee4" providerId="ADAL" clId="{924489AB-1C9A-49BB-81EE-FA33E5EFCD19}" dt="2023-01-26T07:20:53.683" v="27" actId="27636"/>
          <ac:spMkLst>
            <pc:docMk/>
            <pc:sldMk cId="0" sldId="271"/>
            <ac:spMk id="191492" creationId="{3A552103-68C0-6906-ED4C-29C266A71627}"/>
          </ac:spMkLst>
        </pc:spChg>
      </pc:sldChg>
      <pc:sldChg chg="add ord">
        <pc:chgData name="Sudipta1 Roy" userId="7c8f4fcd-4632-4e8d-b1ff-68c8cebd5ee4" providerId="ADAL" clId="{924489AB-1C9A-49BB-81EE-FA33E5EFCD19}" dt="2023-01-26T07:45:00.426" v="30"/>
        <pc:sldMkLst>
          <pc:docMk/>
          <pc:sldMk cId="2548120810" sldId="272"/>
        </pc:sldMkLst>
      </pc:sldChg>
      <pc:sldChg chg="add">
        <pc:chgData name="Sudipta1 Roy" userId="7c8f4fcd-4632-4e8d-b1ff-68c8cebd5ee4" providerId="ADAL" clId="{924489AB-1C9A-49BB-81EE-FA33E5EFCD19}" dt="2023-01-26T06:51:53.770" v="0"/>
        <pc:sldMkLst>
          <pc:docMk/>
          <pc:sldMk cId="0" sldId="273"/>
        </pc:sldMkLst>
      </pc:sldChg>
      <pc:sldChg chg="add">
        <pc:chgData name="Sudipta1 Roy" userId="7c8f4fcd-4632-4e8d-b1ff-68c8cebd5ee4" providerId="ADAL" clId="{924489AB-1C9A-49BB-81EE-FA33E5EFCD19}" dt="2023-01-26T06:51:53.770" v="0"/>
        <pc:sldMkLst>
          <pc:docMk/>
          <pc:sldMk cId="0" sldId="274"/>
        </pc:sldMkLst>
      </pc:sldChg>
      <pc:sldChg chg="add">
        <pc:chgData name="Sudipta1 Roy" userId="7c8f4fcd-4632-4e8d-b1ff-68c8cebd5ee4" providerId="ADAL" clId="{924489AB-1C9A-49BB-81EE-FA33E5EFCD19}" dt="2023-01-26T06:51:53.770" v="0"/>
        <pc:sldMkLst>
          <pc:docMk/>
          <pc:sldMk cId="0" sldId="275"/>
        </pc:sldMkLst>
      </pc:sldChg>
      <pc:sldChg chg="modSp add mod">
        <pc:chgData name="Sudipta1 Roy" userId="7c8f4fcd-4632-4e8d-b1ff-68c8cebd5ee4" providerId="ADAL" clId="{924489AB-1C9A-49BB-81EE-FA33E5EFCD19}" dt="2023-01-26T06:51:53.879" v="2" actId="27636"/>
        <pc:sldMkLst>
          <pc:docMk/>
          <pc:sldMk cId="0" sldId="276"/>
        </pc:sldMkLst>
        <pc:spChg chg="mod">
          <ac:chgData name="Sudipta1 Roy" userId="7c8f4fcd-4632-4e8d-b1ff-68c8cebd5ee4" providerId="ADAL" clId="{924489AB-1C9A-49BB-81EE-FA33E5EFCD19}" dt="2023-01-26T06:51:53.879" v="2" actId="27636"/>
          <ac:spMkLst>
            <pc:docMk/>
            <pc:sldMk cId="0" sldId="276"/>
            <ac:spMk id="7170" creationId="{79617694-D93C-34B4-0F29-EEB664D9DC74}"/>
          </ac:spMkLst>
        </pc:spChg>
      </pc:sldChg>
      <pc:sldChg chg="add">
        <pc:chgData name="Sudipta1 Roy" userId="7c8f4fcd-4632-4e8d-b1ff-68c8cebd5ee4" providerId="ADAL" clId="{924489AB-1C9A-49BB-81EE-FA33E5EFCD19}" dt="2023-01-26T06:51:53.770" v="0"/>
        <pc:sldMkLst>
          <pc:docMk/>
          <pc:sldMk cId="0" sldId="277"/>
        </pc:sldMkLst>
      </pc:sldChg>
      <pc:sldChg chg="modSp add mod">
        <pc:chgData name="Sudipta1 Roy" userId="7c8f4fcd-4632-4e8d-b1ff-68c8cebd5ee4" providerId="ADAL" clId="{924489AB-1C9A-49BB-81EE-FA33E5EFCD19}" dt="2023-01-26T06:51:53.957" v="12" actId="27636"/>
        <pc:sldMkLst>
          <pc:docMk/>
          <pc:sldMk cId="0" sldId="285"/>
        </pc:sldMkLst>
        <pc:spChg chg="mod">
          <ac:chgData name="Sudipta1 Roy" userId="7c8f4fcd-4632-4e8d-b1ff-68c8cebd5ee4" providerId="ADAL" clId="{924489AB-1C9A-49BB-81EE-FA33E5EFCD19}" dt="2023-01-26T06:51:53.957" v="12" actId="27636"/>
          <ac:spMkLst>
            <pc:docMk/>
            <pc:sldMk cId="0" sldId="285"/>
            <ac:spMk id="94210" creationId="{F693121D-3503-9C1C-D68B-AD4FF4B7AE38}"/>
          </ac:spMkLst>
        </pc:spChg>
      </pc:sldChg>
      <pc:sldChg chg="modSp add mod">
        <pc:chgData name="Sudipta1 Roy" userId="7c8f4fcd-4632-4e8d-b1ff-68c8cebd5ee4" providerId="ADAL" clId="{924489AB-1C9A-49BB-81EE-FA33E5EFCD19}" dt="2023-01-26T06:51:53.910" v="3" actId="27636"/>
        <pc:sldMkLst>
          <pc:docMk/>
          <pc:sldMk cId="0" sldId="286"/>
        </pc:sldMkLst>
        <pc:spChg chg="mod">
          <ac:chgData name="Sudipta1 Roy" userId="7c8f4fcd-4632-4e8d-b1ff-68c8cebd5ee4" providerId="ADAL" clId="{924489AB-1C9A-49BB-81EE-FA33E5EFCD19}" dt="2023-01-26T06:51:53.910" v="3" actId="27636"/>
          <ac:spMkLst>
            <pc:docMk/>
            <pc:sldMk cId="0" sldId="286"/>
            <ac:spMk id="77826" creationId="{0A173F1C-45A7-016F-0500-AEBB2109D122}"/>
          </ac:spMkLst>
        </pc:spChg>
      </pc:sldChg>
      <pc:sldChg chg="modSp add mod">
        <pc:chgData name="Sudipta1 Roy" userId="7c8f4fcd-4632-4e8d-b1ff-68c8cebd5ee4" providerId="ADAL" clId="{924489AB-1C9A-49BB-81EE-FA33E5EFCD19}" dt="2023-01-26T06:51:53.910" v="4" actId="27636"/>
        <pc:sldMkLst>
          <pc:docMk/>
          <pc:sldMk cId="0" sldId="287"/>
        </pc:sldMkLst>
        <pc:spChg chg="mod">
          <ac:chgData name="Sudipta1 Roy" userId="7c8f4fcd-4632-4e8d-b1ff-68c8cebd5ee4" providerId="ADAL" clId="{924489AB-1C9A-49BB-81EE-FA33E5EFCD19}" dt="2023-01-26T06:51:53.910" v="4" actId="27636"/>
          <ac:spMkLst>
            <pc:docMk/>
            <pc:sldMk cId="0" sldId="287"/>
            <ac:spMk id="78850" creationId="{FFFDBB3D-F0A1-9EAB-FA1F-3CD2112648F2}"/>
          </ac:spMkLst>
        </pc:spChg>
      </pc:sldChg>
      <pc:sldChg chg="add">
        <pc:chgData name="Sudipta1 Roy" userId="7c8f4fcd-4632-4e8d-b1ff-68c8cebd5ee4" providerId="ADAL" clId="{924489AB-1C9A-49BB-81EE-FA33E5EFCD19}" dt="2023-01-26T06:51:53.770" v="0"/>
        <pc:sldMkLst>
          <pc:docMk/>
          <pc:sldMk cId="0" sldId="288"/>
        </pc:sldMkLst>
      </pc:sldChg>
      <pc:sldChg chg="add">
        <pc:chgData name="Sudipta1 Roy" userId="7c8f4fcd-4632-4e8d-b1ff-68c8cebd5ee4" providerId="ADAL" clId="{924489AB-1C9A-49BB-81EE-FA33E5EFCD19}" dt="2023-01-26T06:51:53.770" v="0"/>
        <pc:sldMkLst>
          <pc:docMk/>
          <pc:sldMk cId="0" sldId="289"/>
        </pc:sldMkLst>
      </pc:sldChg>
      <pc:sldChg chg="add">
        <pc:chgData name="Sudipta1 Roy" userId="7c8f4fcd-4632-4e8d-b1ff-68c8cebd5ee4" providerId="ADAL" clId="{924489AB-1C9A-49BB-81EE-FA33E5EFCD19}" dt="2023-01-26T06:51:53.770" v="0"/>
        <pc:sldMkLst>
          <pc:docMk/>
          <pc:sldMk cId="0" sldId="290"/>
        </pc:sldMkLst>
      </pc:sldChg>
      <pc:sldChg chg="modSp add mod">
        <pc:chgData name="Sudipta1 Roy" userId="7c8f4fcd-4632-4e8d-b1ff-68c8cebd5ee4" providerId="ADAL" clId="{924489AB-1C9A-49BB-81EE-FA33E5EFCD19}" dt="2023-01-26T06:51:53.926" v="7" actId="27636"/>
        <pc:sldMkLst>
          <pc:docMk/>
          <pc:sldMk cId="0" sldId="291"/>
        </pc:sldMkLst>
        <pc:spChg chg="mod">
          <ac:chgData name="Sudipta1 Roy" userId="7c8f4fcd-4632-4e8d-b1ff-68c8cebd5ee4" providerId="ADAL" clId="{924489AB-1C9A-49BB-81EE-FA33E5EFCD19}" dt="2023-01-26T06:51:53.926" v="7" actId="27636"/>
          <ac:spMkLst>
            <pc:docMk/>
            <pc:sldMk cId="0" sldId="291"/>
            <ac:spMk id="83970" creationId="{96F683EF-B218-DE26-AFD8-A549E77C90EC}"/>
          </ac:spMkLst>
        </pc:spChg>
      </pc:sldChg>
      <pc:sldChg chg="modSp add mod">
        <pc:chgData name="Sudipta1 Roy" userId="7c8f4fcd-4632-4e8d-b1ff-68c8cebd5ee4" providerId="ADAL" clId="{924489AB-1C9A-49BB-81EE-FA33E5EFCD19}" dt="2023-01-26T06:51:53.926" v="8" actId="27636"/>
        <pc:sldMkLst>
          <pc:docMk/>
          <pc:sldMk cId="0" sldId="292"/>
        </pc:sldMkLst>
        <pc:spChg chg="mod">
          <ac:chgData name="Sudipta1 Roy" userId="7c8f4fcd-4632-4e8d-b1ff-68c8cebd5ee4" providerId="ADAL" clId="{924489AB-1C9A-49BB-81EE-FA33E5EFCD19}" dt="2023-01-26T06:51:53.926" v="8" actId="27636"/>
          <ac:spMkLst>
            <pc:docMk/>
            <pc:sldMk cId="0" sldId="292"/>
            <ac:spMk id="84994" creationId="{F60947DC-9FF1-796D-DA9E-2064FBFC6B87}"/>
          </ac:spMkLst>
        </pc:spChg>
      </pc:sldChg>
      <pc:sldChg chg="modSp add mod">
        <pc:chgData name="Sudipta1 Roy" userId="7c8f4fcd-4632-4e8d-b1ff-68c8cebd5ee4" providerId="ADAL" clId="{924489AB-1C9A-49BB-81EE-FA33E5EFCD19}" dt="2023-01-26T06:51:53.926" v="9" actId="27636"/>
        <pc:sldMkLst>
          <pc:docMk/>
          <pc:sldMk cId="0" sldId="293"/>
        </pc:sldMkLst>
        <pc:spChg chg="mod">
          <ac:chgData name="Sudipta1 Roy" userId="7c8f4fcd-4632-4e8d-b1ff-68c8cebd5ee4" providerId="ADAL" clId="{924489AB-1C9A-49BB-81EE-FA33E5EFCD19}" dt="2023-01-26T06:51:53.926" v="9" actId="27636"/>
          <ac:spMkLst>
            <pc:docMk/>
            <pc:sldMk cId="0" sldId="293"/>
            <ac:spMk id="88066" creationId="{2E0D89B6-AABC-50ED-9365-7FE047794AA8}"/>
          </ac:spMkLst>
        </pc:spChg>
      </pc:sldChg>
      <pc:sldChg chg="add">
        <pc:chgData name="Sudipta1 Roy" userId="7c8f4fcd-4632-4e8d-b1ff-68c8cebd5ee4" providerId="ADAL" clId="{924489AB-1C9A-49BB-81EE-FA33E5EFCD19}" dt="2023-01-26T06:51:53.770" v="0"/>
        <pc:sldMkLst>
          <pc:docMk/>
          <pc:sldMk cId="0" sldId="294"/>
        </pc:sldMkLst>
      </pc:sldChg>
      <pc:sldChg chg="modSp add mod">
        <pc:chgData name="Sudipta1 Roy" userId="7c8f4fcd-4632-4e8d-b1ff-68c8cebd5ee4" providerId="ADAL" clId="{924489AB-1C9A-49BB-81EE-FA33E5EFCD19}" dt="2023-01-26T06:51:53.942" v="10" actId="27636"/>
        <pc:sldMkLst>
          <pc:docMk/>
          <pc:sldMk cId="0" sldId="295"/>
        </pc:sldMkLst>
        <pc:spChg chg="mod">
          <ac:chgData name="Sudipta1 Roy" userId="7c8f4fcd-4632-4e8d-b1ff-68c8cebd5ee4" providerId="ADAL" clId="{924489AB-1C9A-49BB-81EE-FA33E5EFCD19}" dt="2023-01-26T06:51:53.942" v="10" actId="27636"/>
          <ac:spMkLst>
            <pc:docMk/>
            <pc:sldMk cId="0" sldId="295"/>
            <ac:spMk id="90114" creationId="{DFF94B96-9A52-B544-A94E-075A51A3845D}"/>
          </ac:spMkLst>
        </pc:spChg>
      </pc:sldChg>
      <pc:sldChg chg="modSp add mod">
        <pc:chgData name="Sudipta1 Roy" userId="7c8f4fcd-4632-4e8d-b1ff-68c8cebd5ee4" providerId="ADAL" clId="{924489AB-1C9A-49BB-81EE-FA33E5EFCD19}" dt="2023-01-26T06:51:53.942" v="11" actId="27636"/>
        <pc:sldMkLst>
          <pc:docMk/>
          <pc:sldMk cId="0" sldId="296"/>
        </pc:sldMkLst>
        <pc:spChg chg="mod">
          <ac:chgData name="Sudipta1 Roy" userId="7c8f4fcd-4632-4e8d-b1ff-68c8cebd5ee4" providerId="ADAL" clId="{924489AB-1C9A-49BB-81EE-FA33E5EFCD19}" dt="2023-01-26T06:51:53.942" v="11" actId="27636"/>
          <ac:spMkLst>
            <pc:docMk/>
            <pc:sldMk cId="0" sldId="296"/>
            <ac:spMk id="92162" creationId="{E9D97C1F-EE29-772D-5416-DD2E65CD6E01}"/>
          </ac:spMkLst>
        </pc:spChg>
      </pc:sldChg>
      <pc:sldChg chg="add">
        <pc:chgData name="Sudipta1 Roy" userId="7c8f4fcd-4632-4e8d-b1ff-68c8cebd5ee4" providerId="ADAL" clId="{924489AB-1C9A-49BB-81EE-FA33E5EFCD19}" dt="2023-01-26T06:51:53.770" v="0"/>
        <pc:sldMkLst>
          <pc:docMk/>
          <pc:sldMk cId="0" sldId="297"/>
        </pc:sldMkLst>
      </pc:sldChg>
      <pc:sldChg chg="add">
        <pc:chgData name="Sudipta1 Roy" userId="7c8f4fcd-4632-4e8d-b1ff-68c8cebd5ee4" providerId="ADAL" clId="{924489AB-1C9A-49BB-81EE-FA33E5EFCD19}" dt="2023-01-26T06:51:53.770" v="0"/>
        <pc:sldMkLst>
          <pc:docMk/>
          <pc:sldMk cId="0" sldId="298"/>
        </pc:sldMkLst>
      </pc:sldChg>
      <pc:sldChg chg="add">
        <pc:chgData name="Sudipta1 Roy" userId="7c8f4fcd-4632-4e8d-b1ff-68c8cebd5ee4" providerId="ADAL" clId="{924489AB-1C9A-49BB-81EE-FA33E5EFCD19}" dt="2023-01-26T06:51:53.770" v="0"/>
        <pc:sldMkLst>
          <pc:docMk/>
          <pc:sldMk cId="0" sldId="299"/>
        </pc:sldMkLst>
      </pc:sldChg>
      <pc:sldChg chg="add">
        <pc:chgData name="Sudipta1 Roy" userId="7c8f4fcd-4632-4e8d-b1ff-68c8cebd5ee4" providerId="ADAL" clId="{924489AB-1C9A-49BB-81EE-FA33E5EFCD19}" dt="2023-01-26T06:51:53.770" v="0"/>
        <pc:sldMkLst>
          <pc:docMk/>
          <pc:sldMk cId="0" sldId="300"/>
        </pc:sldMkLst>
      </pc:sldChg>
      <pc:sldChg chg="add">
        <pc:chgData name="Sudipta1 Roy" userId="7c8f4fcd-4632-4e8d-b1ff-68c8cebd5ee4" providerId="ADAL" clId="{924489AB-1C9A-49BB-81EE-FA33E5EFCD19}" dt="2023-01-26T06:51:53.770" v="0"/>
        <pc:sldMkLst>
          <pc:docMk/>
          <pc:sldMk cId="0" sldId="301"/>
        </pc:sldMkLst>
      </pc:sldChg>
      <pc:sldChg chg="add">
        <pc:chgData name="Sudipta1 Roy" userId="7c8f4fcd-4632-4e8d-b1ff-68c8cebd5ee4" providerId="ADAL" clId="{924489AB-1C9A-49BB-81EE-FA33E5EFCD19}" dt="2023-01-26T06:51:53.770" v="0"/>
        <pc:sldMkLst>
          <pc:docMk/>
          <pc:sldMk cId="0" sldId="302"/>
        </pc:sldMkLst>
      </pc:sldChg>
      <pc:sldChg chg="add">
        <pc:chgData name="Sudipta1 Roy" userId="7c8f4fcd-4632-4e8d-b1ff-68c8cebd5ee4" providerId="ADAL" clId="{924489AB-1C9A-49BB-81EE-FA33E5EFCD19}" dt="2023-01-26T06:51:53.770" v="0"/>
        <pc:sldMkLst>
          <pc:docMk/>
          <pc:sldMk cId="0" sldId="306"/>
        </pc:sldMkLst>
      </pc:sldChg>
      <pc:sldChg chg="add">
        <pc:chgData name="Sudipta1 Roy" userId="7c8f4fcd-4632-4e8d-b1ff-68c8cebd5ee4" providerId="ADAL" clId="{924489AB-1C9A-49BB-81EE-FA33E5EFCD19}" dt="2023-01-26T06:51:53.770" v="0"/>
        <pc:sldMkLst>
          <pc:docMk/>
          <pc:sldMk cId="0" sldId="307"/>
        </pc:sldMkLst>
      </pc:sldChg>
      <pc:sldChg chg="add">
        <pc:chgData name="Sudipta1 Roy" userId="7c8f4fcd-4632-4e8d-b1ff-68c8cebd5ee4" providerId="ADAL" clId="{924489AB-1C9A-49BB-81EE-FA33E5EFCD19}" dt="2023-01-26T06:51:53.770" v="0"/>
        <pc:sldMkLst>
          <pc:docMk/>
          <pc:sldMk cId="0" sldId="308"/>
        </pc:sldMkLst>
      </pc:sldChg>
      <pc:sldChg chg="add">
        <pc:chgData name="Sudipta1 Roy" userId="7c8f4fcd-4632-4e8d-b1ff-68c8cebd5ee4" providerId="ADAL" clId="{924489AB-1C9A-49BB-81EE-FA33E5EFCD19}" dt="2023-01-26T06:51:53.770" v="0"/>
        <pc:sldMkLst>
          <pc:docMk/>
          <pc:sldMk cId="0" sldId="309"/>
        </pc:sldMkLst>
      </pc:sldChg>
      <pc:sldChg chg="add">
        <pc:chgData name="Sudipta1 Roy" userId="7c8f4fcd-4632-4e8d-b1ff-68c8cebd5ee4" providerId="ADAL" clId="{924489AB-1C9A-49BB-81EE-FA33E5EFCD19}" dt="2023-01-26T06:51:53.770" v="0"/>
        <pc:sldMkLst>
          <pc:docMk/>
          <pc:sldMk cId="0" sldId="310"/>
        </pc:sldMkLst>
      </pc:sldChg>
      <pc:sldChg chg="add">
        <pc:chgData name="Sudipta1 Roy" userId="7c8f4fcd-4632-4e8d-b1ff-68c8cebd5ee4" providerId="ADAL" clId="{924489AB-1C9A-49BB-81EE-FA33E5EFCD19}" dt="2023-01-26T06:51:53.770" v="0"/>
        <pc:sldMkLst>
          <pc:docMk/>
          <pc:sldMk cId="0" sldId="311"/>
        </pc:sldMkLst>
      </pc:sldChg>
      <pc:sldChg chg="add">
        <pc:chgData name="Sudipta1 Roy" userId="7c8f4fcd-4632-4e8d-b1ff-68c8cebd5ee4" providerId="ADAL" clId="{924489AB-1C9A-49BB-81EE-FA33E5EFCD19}" dt="2023-01-26T06:51:53.770" v="0"/>
        <pc:sldMkLst>
          <pc:docMk/>
          <pc:sldMk cId="0" sldId="313"/>
        </pc:sldMkLst>
      </pc:sldChg>
      <pc:sldChg chg="add">
        <pc:chgData name="Sudipta1 Roy" userId="7c8f4fcd-4632-4e8d-b1ff-68c8cebd5ee4" providerId="ADAL" clId="{924489AB-1C9A-49BB-81EE-FA33E5EFCD19}" dt="2023-01-26T06:51:53.770" v="0"/>
        <pc:sldMkLst>
          <pc:docMk/>
          <pc:sldMk cId="0" sldId="314"/>
        </pc:sldMkLst>
      </pc:sldChg>
      <pc:sldChg chg="add">
        <pc:chgData name="Sudipta1 Roy" userId="7c8f4fcd-4632-4e8d-b1ff-68c8cebd5ee4" providerId="ADAL" clId="{924489AB-1C9A-49BB-81EE-FA33E5EFCD19}" dt="2023-01-26T06:51:53.770" v="0"/>
        <pc:sldMkLst>
          <pc:docMk/>
          <pc:sldMk cId="0" sldId="316"/>
        </pc:sldMkLst>
      </pc:sldChg>
      <pc:sldChg chg="add">
        <pc:chgData name="Sudipta1 Roy" userId="7c8f4fcd-4632-4e8d-b1ff-68c8cebd5ee4" providerId="ADAL" clId="{924489AB-1C9A-49BB-81EE-FA33E5EFCD19}" dt="2023-01-26T06:51:53.770" v="0"/>
        <pc:sldMkLst>
          <pc:docMk/>
          <pc:sldMk cId="0" sldId="317"/>
        </pc:sldMkLst>
      </pc:sldChg>
      <pc:sldChg chg="add">
        <pc:chgData name="Sudipta1 Roy" userId="7c8f4fcd-4632-4e8d-b1ff-68c8cebd5ee4" providerId="ADAL" clId="{924489AB-1C9A-49BB-81EE-FA33E5EFCD19}" dt="2023-01-26T06:51:53.770" v="0"/>
        <pc:sldMkLst>
          <pc:docMk/>
          <pc:sldMk cId="0" sldId="318"/>
        </pc:sldMkLst>
      </pc:sldChg>
      <pc:sldChg chg="add">
        <pc:chgData name="Sudipta1 Roy" userId="7c8f4fcd-4632-4e8d-b1ff-68c8cebd5ee4" providerId="ADAL" clId="{924489AB-1C9A-49BB-81EE-FA33E5EFCD19}" dt="2023-01-26T06:51:53.770" v="0"/>
        <pc:sldMkLst>
          <pc:docMk/>
          <pc:sldMk cId="0" sldId="319"/>
        </pc:sldMkLst>
      </pc:sldChg>
      <pc:sldChg chg="add">
        <pc:chgData name="Sudipta1 Roy" userId="7c8f4fcd-4632-4e8d-b1ff-68c8cebd5ee4" providerId="ADAL" clId="{924489AB-1C9A-49BB-81EE-FA33E5EFCD19}" dt="2023-01-26T06:51:53.770" v="0"/>
        <pc:sldMkLst>
          <pc:docMk/>
          <pc:sldMk cId="0" sldId="320"/>
        </pc:sldMkLst>
      </pc:sldChg>
      <pc:sldChg chg="add">
        <pc:chgData name="Sudipta1 Roy" userId="7c8f4fcd-4632-4e8d-b1ff-68c8cebd5ee4" providerId="ADAL" clId="{924489AB-1C9A-49BB-81EE-FA33E5EFCD19}" dt="2023-01-26T06:51:53.770" v="0"/>
        <pc:sldMkLst>
          <pc:docMk/>
          <pc:sldMk cId="0" sldId="321"/>
        </pc:sldMkLst>
      </pc:sldChg>
      <pc:sldChg chg="add">
        <pc:chgData name="Sudipta1 Roy" userId="7c8f4fcd-4632-4e8d-b1ff-68c8cebd5ee4" providerId="ADAL" clId="{924489AB-1C9A-49BB-81EE-FA33E5EFCD19}" dt="2023-01-26T06:51:53.770" v="0"/>
        <pc:sldMkLst>
          <pc:docMk/>
          <pc:sldMk cId="0" sldId="322"/>
        </pc:sldMkLst>
      </pc:sldChg>
      <pc:sldChg chg="add">
        <pc:chgData name="Sudipta1 Roy" userId="7c8f4fcd-4632-4e8d-b1ff-68c8cebd5ee4" providerId="ADAL" clId="{924489AB-1C9A-49BB-81EE-FA33E5EFCD19}" dt="2023-01-26T06:51:53.770" v="0"/>
        <pc:sldMkLst>
          <pc:docMk/>
          <pc:sldMk cId="0" sldId="323"/>
        </pc:sldMkLst>
      </pc:sldChg>
      <pc:sldChg chg="add">
        <pc:chgData name="Sudipta1 Roy" userId="7c8f4fcd-4632-4e8d-b1ff-68c8cebd5ee4" providerId="ADAL" clId="{924489AB-1C9A-49BB-81EE-FA33E5EFCD19}" dt="2023-01-26T06:51:53.770" v="0"/>
        <pc:sldMkLst>
          <pc:docMk/>
          <pc:sldMk cId="0" sldId="324"/>
        </pc:sldMkLst>
      </pc:sldChg>
      <pc:sldChg chg="add">
        <pc:chgData name="Sudipta1 Roy" userId="7c8f4fcd-4632-4e8d-b1ff-68c8cebd5ee4" providerId="ADAL" clId="{924489AB-1C9A-49BB-81EE-FA33E5EFCD19}" dt="2023-01-26T06:51:53.770" v="0"/>
        <pc:sldMkLst>
          <pc:docMk/>
          <pc:sldMk cId="0" sldId="325"/>
        </pc:sldMkLst>
      </pc:sldChg>
      <pc:sldChg chg="add">
        <pc:chgData name="Sudipta1 Roy" userId="7c8f4fcd-4632-4e8d-b1ff-68c8cebd5ee4" providerId="ADAL" clId="{924489AB-1C9A-49BB-81EE-FA33E5EFCD19}" dt="2023-01-26T06:51:53.770" v="0"/>
        <pc:sldMkLst>
          <pc:docMk/>
          <pc:sldMk cId="0" sldId="326"/>
        </pc:sldMkLst>
      </pc:sldChg>
      <pc:sldChg chg="add">
        <pc:chgData name="Sudipta1 Roy" userId="7c8f4fcd-4632-4e8d-b1ff-68c8cebd5ee4" providerId="ADAL" clId="{924489AB-1C9A-49BB-81EE-FA33E5EFCD19}" dt="2023-01-26T06:51:53.770" v="0"/>
        <pc:sldMkLst>
          <pc:docMk/>
          <pc:sldMk cId="0" sldId="328"/>
        </pc:sldMkLst>
      </pc:sldChg>
      <pc:sldChg chg="add">
        <pc:chgData name="Sudipta1 Roy" userId="7c8f4fcd-4632-4e8d-b1ff-68c8cebd5ee4" providerId="ADAL" clId="{924489AB-1C9A-49BB-81EE-FA33E5EFCD19}" dt="2023-01-26T06:51:53.770" v="0"/>
        <pc:sldMkLst>
          <pc:docMk/>
          <pc:sldMk cId="0" sldId="329"/>
        </pc:sldMkLst>
      </pc:sldChg>
      <pc:sldChg chg="add">
        <pc:chgData name="Sudipta1 Roy" userId="7c8f4fcd-4632-4e8d-b1ff-68c8cebd5ee4" providerId="ADAL" clId="{924489AB-1C9A-49BB-81EE-FA33E5EFCD19}" dt="2023-01-26T06:51:53.770" v="0"/>
        <pc:sldMkLst>
          <pc:docMk/>
          <pc:sldMk cId="0" sldId="330"/>
        </pc:sldMkLst>
      </pc:sldChg>
      <pc:sldChg chg="add">
        <pc:chgData name="Sudipta1 Roy" userId="7c8f4fcd-4632-4e8d-b1ff-68c8cebd5ee4" providerId="ADAL" clId="{924489AB-1C9A-49BB-81EE-FA33E5EFCD19}" dt="2023-01-26T06:51:53.770" v="0"/>
        <pc:sldMkLst>
          <pc:docMk/>
          <pc:sldMk cId="0" sldId="331"/>
        </pc:sldMkLst>
      </pc:sldChg>
      <pc:sldChg chg="add">
        <pc:chgData name="Sudipta1 Roy" userId="7c8f4fcd-4632-4e8d-b1ff-68c8cebd5ee4" providerId="ADAL" clId="{924489AB-1C9A-49BB-81EE-FA33E5EFCD19}" dt="2023-01-26T06:51:53.770" v="0"/>
        <pc:sldMkLst>
          <pc:docMk/>
          <pc:sldMk cId="0" sldId="333"/>
        </pc:sldMkLst>
      </pc:sldChg>
      <pc:sldChg chg="add">
        <pc:chgData name="Sudipta1 Roy" userId="7c8f4fcd-4632-4e8d-b1ff-68c8cebd5ee4" providerId="ADAL" clId="{924489AB-1C9A-49BB-81EE-FA33E5EFCD19}" dt="2023-01-26T06:51:53.770" v="0"/>
        <pc:sldMkLst>
          <pc:docMk/>
          <pc:sldMk cId="0" sldId="335"/>
        </pc:sldMkLst>
      </pc:sldChg>
      <pc:sldChg chg="add">
        <pc:chgData name="Sudipta1 Roy" userId="7c8f4fcd-4632-4e8d-b1ff-68c8cebd5ee4" providerId="ADAL" clId="{924489AB-1C9A-49BB-81EE-FA33E5EFCD19}" dt="2023-01-26T06:51:53.770" v="0"/>
        <pc:sldMkLst>
          <pc:docMk/>
          <pc:sldMk cId="0" sldId="336"/>
        </pc:sldMkLst>
      </pc:sldChg>
      <pc:sldChg chg="add">
        <pc:chgData name="Sudipta1 Roy" userId="7c8f4fcd-4632-4e8d-b1ff-68c8cebd5ee4" providerId="ADAL" clId="{924489AB-1C9A-49BB-81EE-FA33E5EFCD19}" dt="2023-01-26T06:51:53.770" v="0"/>
        <pc:sldMkLst>
          <pc:docMk/>
          <pc:sldMk cId="0" sldId="337"/>
        </pc:sldMkLst>
      </pc:sldChg>
      <pc:sldChg chg="add">
        <pc:chgData name="Sudipta1 Roy" userId="7c8f4fcd-4632-4e8d-b1ff-68c8cebd5ee4" providerId="ADAL" clId="{924489AB-1C9A-49BB-81EE-FA33E5EFCD19}" dt="2023-01-26T06:51:53.770" v="0"/>
        <pc:sldMkLst>
          <pc:docMk/>
          <pc:sldMk cId="0" sldId="338"/>
        </pc:sldMkLst>
      </pc:sldChg>
      <pc:sldChg chg="add">
        <pc:chgData name="Sudipta1 Roy" userId="7c8f4fcd-4632-4e8d-b1ff-68c8cebd5ee4" providerId="ADAL" clId="{924489AB-1C9A-49BB-81EE-FA33E5EFCD19}" dt="2023-01-26T06:51:53.770" v="0"/>
        <pc:sldMkLst>
          <pc:docMk/>
          <pc:sldMk cId="0" sldId="339"/>
        </pc:sldMkLst>
      </pc:sldChg>
      <pc:sldChg chg="add">
        <pc:chgData name="Sudipta1 Roy" userId="7c8f4fcd-4632-4e8d-b1ff-68c8cebd5ee4" providerId="ADAL" clId="{924489AB-1C9A-49BB-81EE-FA33E5EFCD19}" dt="2023-01-26T06:51:53.770" v="0"/>
        <pc:sldMkLst>
          <pc:docMk/>
          <pc:sldMk cId="0" sldId="340"/>
        </pc:sldMkLst>
      </pc:sldChg>
      <pc:sldChg chg="add">
        <pc:chgData name="Sudipta1 Roy" userId="7c8f4fcd-4632-4e8d-b1ff-68c8cebd5ee4" providerId="ADAL" clId="{924489AB-1C9A-49BB-81EE-FA33E5EFCD19}" dt="2023-01-26T06:51:53.770" v="0"/>
        <pc:sldMkLst>
          <pc:docMk/>
          <pc:sldMk cId="0" sldId="341"/>
        </pc:sldMkLst>
      </pc:sldChg>
      <pc:sldChg chg="add">
        <pc:chgData name="Sudipta1 Roy" userId="7c8f4fcd-4632-4e8d-b1ff-68c8cebd5ee4" providerId="ADAL" clId="{924489AB-1C9A-49BB-81EE-FA33E5EFCD19}" dt="2023-01-26T06:51:53.770" v="0"/>
        <pc:sldMkLst>
          <pc:docMk/>
          <pc:sldMk cId="0" sldId="342"/>
        </pc:sldMkLst>
      </pc:sldChg>
      <pc:sldChg chg="add">
        <pc:chgData name="Sudipta1 Roy" userId="7c8f4fcd-4632-4e8d-b1ff-68c8cebd5ee4" providerId="ADAL" clId="{924489AB-1C9A-49BB-81EE-FA33E5EFCD19}" dt="2023-01-26T06:51:53.770" v="0"/>
        <pc:sldMkLst>
          <pc:docMk/>
          <pc:sldMk cId="0" sldId="343"/>
        </pc:sldMkLst>
      </pc:sldChg>
      <pc:sldChg chg="add">
        <pc:chgData name="Sudipta1 Roy" userId="7c8f4fcd-4632-4e8d-b1ff-68c8cebd5ee4" providerId="ADAL" clId="{924489AB-1C9A-49BB-81EE-FA33E5EFCD19}" dt="2023-01-26T06:51:53.770" v="0"/>
        <pc:sldMkLst>
          <pc:docMk/>
          <pc:sldMk cId="0" sldId="344"/>
        </pc:sldMkLst>
      </pc:sldChg>
      <pc:sldChg chg="add">
        <pc:chgData name="Sudipta1 Roy" userId="7c8f4fcd-4632-4e8d-b1ff-68c8cebd5ee4" providerId="ADAL" clId="{924489AB-1C9A-49BB-81EE-FA33E5EFCD19}" dt="2023-01-26T06:51:53.770" v="0"/>
        <pc:sldMkLst>
          <pc:docMk/>
          <pc:sldMk cId="0" sldId="345"/>
        </pc:sldMkLst>
      </pc:sldChg>
      <pc:sldChg chg="add">
        <pc:chgData name="Sudipta1 Roy" userId="7c8f4fcd-4632-4e8d-b1ff-68c8cebd5ee4" providerId="ADAL" clId="{924489AB-1C9A-49BB-81EE-FA33E5EFCD19}" dt="2023-01-26T06:51:53.770" v="0"/>
        <pc:sldMkLst>
          <pc:docMk/>
          <pc:sldMk cId="0" sldId="346"/>
        </pc:sldMkLst>
      </pc:sldChg>
      <pc:sldChg chg="add">
        <pc:chgData name="Sudipta1 Roy" userId="7c8f4fcd-4632-4e8d-b1ff-68c8cebd5ee4" providerId="ADAL" clId="{924489AB-1C9A-49BB-81EE-FA33E5EFCD19}" dt="2023-01-26T06:51:53.770" v="0"/>
        <pc:sldMkLst>
          <pc:docMk/>
          <pc:sldMk cId="0" sldId="347"/>
        </pc:sldMkLst>
      </pc:sldChg>
      <pc:sldChg chg="add">
        <pc:chgData name="Sudipta1 Roy" userId="7c8f4fcd-4632-4e8d-b1ff-68c8cebd5ee4" providerId="ADAL" clId="{924489AB-1C9A-49BB-81EE-FA33E5EFCD19}" dt="2023-01-26T06:51:53.770" v="0"/>
        <pc:sldMkLst>
          <pc:docMk/>
          <pc:sldMk cId="0" sldId="348"/>
        </pc:sldMkLst>
      </pc:sldChg>
      <pc:sldChg chg="add">
        <pc:chgData name="Sudipta1 Roy" userId="7c8f4fcd-4632-4e8d-b1ff-68c8cebd5ee4" providerId="ADAL" clId="{924489AB-1C9A-49BB-81EE-FA33E5EFCD19}" dt="2023-01-26T06:51:53.770" v="0"/>
        <pc:sldMkLst>
          <pc:docMk/>
          <pc:sldMk cId="0" sldId="349"/>
        </pc:sldMkLst>
      </pc:sldChg>
      <pc:sldChg chg="add">
        <pc:chgData name="Sudipta1 Roy" userId="7c8f4fcd-4632-4e8d-b1ff-68c8cebd5ee4" providerId="ADAL" clId="{924489AB-1C9A-49BB-81EE-FA33E5EFCD19}" dt="2023-01-26T06:51:53.770" v="0"/>
        <pc:sldMkLst>
          <pc:docMk/>
          <pc:sldMk cId="0" sldId="350"/>
        </pc:sldMkLst>
      </pc:sldChg>
      <pc:sldChg chg="add">
        <pc:chgData name="Sudipta1 Roy" userId="7c8f4fcd-4632-4e8d-b1ff-68c8cebd5ee4" providerId="ADAL" clId="{924489AB-1C9A-49BB-81EE-FA33E5EFCD19}" dt="2023-01-26T06:51:53.770" v="0"/>
        <pc:sldMkLst>
          <pc:docMk/>
          <pc:sldMk cId="0" sldId="351"/>
        </pc:sldMkLst>
      </pc:sldChg>
      <pc:sldChg chg="add">
        <pc:chgData name="Sudipta1 Roy" userId="7c8f4fcd-4632-4e8d-b1ff-68c8cebd5ee4" providerId="ADAL" clId="{924489AB-1C9A-49BB-81EE-FA33E5EFCD19}" dt="2023-01-26T06:51:53.770" v="0"/>
        <pc:sldMkLst>
          <pc:docMk/>
          <pc:sldMk cId="0" sldId="352"/>
        </pc:sldMkLst>
      </pc:sldChg>
      <pc:sldChg chg="add">
        <pc:chgData name="Sudipta1 Roy" userId="7c8f4fcd-4632-4e8d-b1ff-68c8cebd5ee4" providerId="ADAL" clId="{924489AB-1C9A-49BB-81EE-FA33E5EFCD19}" dt="2023-01-26T06:51:53.770" v="0"/>
        <pc:sldMkLst>
          <pc:docMk/>
          <pc:sldMk cId="0" sldId="353"/>
        </pc:sldMkLst>
      </pc:sldChg>
      <pc:sldChg chg="add">
        <pc:chgData name="Sudipta1 Roy" userId="7c8f4fcd-4632-4e8d-b1ff-68c8cebd5ee4" providerId="ADAL" clId="{924489AB-1C9A-49BB-81EE-FA33E5EFCD19}" dt="2023-01-26T06:51:53.770" v="0"/>
        <pc:sldMkLst>
          <pc:docMk/>
          <pc:sldMk cId="0" sldId="354"/>
        </pc:sldMkLst>
      </pc:sldChg>
      <pc:sldChg chg="add">
        <pc:chgData name="Sudipta1 Roy" userId="7c8f4fcd-4632-4e8d-b1ff-68c8cebd5ee4" providerId="ADAL" clId="{924489AB-1C9A-49BB-81EE-FA33E5EFCD19}" dt="2023-01-26T06:51:53.770" v="0"/>
        <pc:sldMkLst>
          <pc:docMk/>
          <pc:sldMk cId="0" sldId="355"/>
        </pc:sldMkLst>
      </pc:sldChg>
      <pc:sldChg chg="add">
        <pc:chgData name="Sudipta1 Roy" userId="7c8f4fcd-4632-4e8d-b1ff-68c8cebd5ee4" providerId="ADAL" clId="{924489AB-1C9A-49BB-81EE-FA33E5EFCD19}" dt="2023-01-26T06:51:53.770" v="0"/>
        <pc:sldMkLst>
          <pc:docMk/>
          <pc:sldMk cId="0" sldId="356"/>
        </pc:sldMkLst>
      </pc:sldChg>
      <pc:sldChg chg="add">
        <pc:chgData name="Sudipta1 Roy" userId="7c8f4fcd-4632-4e8d-b1ff-68c8cebd5ee4" providerId="ADAL" clId="{924489AB-1C9A-49BB-81EE-FA33E5EFCD19}" dt="2023-01-26T06:51:53.770" v="0"/>
        <pc:sldMkLst>
          <pc:docMk/>
          <pc:sldMk cId="0" sldId="357"/>
        </pc:sldMkLst>
      </pc:sldChg>
      <pc:sldChg chg="add">
        <pc:chgData name="Sudipta1 Roy" userId="7c8f4fcd-4632-4e8d-b1ff-68c8cebd5ee4" providerId="ADAL" clId="{924489AB-1C9A-49BB-81EE-FA33E5EFCD19}" dt="2023-01-26T06:51:53.770" v="0"/>
        <pc:sldMkLst>
          <pc:docMk/>
          <pc:sldMk cId="0" sldId="358"/>
        </pc:sldMkLst>
      </pc:sldChg>
      <pc:sldChg chg="add">
        <pc:chgData name="Sudipta1 Roy" userId="7c8f4fcd-4632-4e8d-b1ff-68c8cebd5ee4" providerId="ADAL" clId="{924489AB-1C9A-49BB-81EE-FA33E5EFCD19}" dt="2023-01-26T06:51:53.770" v="0"/>
        <pc:sldMkLst>
          <pc:docMk/>
          <pc:sldMk cId="0" sldId="359"/>
        </pc:sldMkLst>
      </pc:sldChg>
      <pc:sldChg chg="add">
        <pc:chgData name="Sudipta1 Roy" userId="7c8f4fcd-4632-4e8d-b1ff-68c8cebd5ee4" providerId="ADAL" clId="{924489AB-1C9A-49BB-81EE-FA33E5EFCD19}" dt="2023-01-26T06:51:53.770" v="0"/>
        <pc:sldMkLst>
          <pc:docMk/>
          <pc:sldMk cId="0" sldId="360"/>
        </pc:sldMkLst>
      </pc:sldChg>
      <pc:sldChg chg="add">
        <pc:chgData name="Sudipta1 Roy" userId="7c8f4fcd-4632-4e8d-b1ff-68c8cebd5ee4" providerId="ADAL" clId="{924489AB-1C9A-49BB-81EE-FA33E5EFCD19}" dt="2023-01-26T06:51:53.770" v="0"/>
        <pc:sldMkLst>
          <pc:docMk/>
          <pc:sldMk cId="0" sldId="361"/>
        </pc:sldMkLst>
      </pc:sldChg>
      <pc:sldChg chg="add">
        <pc:chgData name="Sudipta1 Roy" userId="7c8f4fcd-4632-4e8d-b1ff-68c8cebd5ee4" providerId="ADAL" clId="{924489AB-1C9A-49BB-81EE-FA33E5EFCD19}" dt="2023-01-26T06:51:53.770" v="0"/>
        <pc:sldMkLst>
          <pc:docMk/>
          <pc:sldMk cId="0" sldId="362"/>
        </pc:sldMkLst>
      </pc:sldChg>
      <pc:sldChg chg="add">
        <pc:chgData name="Sudipta1 Roy" userId="7c8f4fcd-4632-4e8d-b1ff-68c8cebd5ee4" providerId="ADAL" clId="{924489AB-1C9A-49BB-81EE-FA33E5EFCD19}" dt="2023-01-26T06:51:53.770" v="0"/>
        <pc:sldMkLst>
          <pc:docMk/>
          <pc:sldMk cId="0" sldId="363"/>
        </pc:sldMkLst>
      </pc:sldChg>
      <pc:sldChg chg="add">
        <pc:chgData name="Sudipta1 Roy" userId="7c8f4fcd-4632-4e8d-b1ff-68c8cebd5ee4" providerId="ADAL" clId="{924489AB-1C9A-49BB-81EE-FA33E5EFCD19}" dt="2023-01-26T06:51:53.770" v="0"/>
        <pc:sldMkLst>
          <pc:docMk/>
          <pc:sldMk cId="0" sldId="364"/>
        </pc:sldMkLst>
      </pc:sldChg>
      <pc:sldChg chg="add">
        <pc:chgData name="Sudipta1 Roy" userId="7c8f4fcd-4632-4e8d-b1ff-68c8cebd5ee4" providerId="ADAL" clId="{924489AB-1C9A-49BB-81EE-FA33E5EFCD19}" dt="2023-01-26T06:51:53.770" v="0"/>
        <pc:sldMkLst>
          <pc:docMk/>
          <pc:sldMk cId="0" sldId="365"/>
        </pc:sldMkLst>
      </pc:sldChg>
      <pc:sldChg chg="add">
        <pc:chgData name="Sudipta1 Roy" userId="7c8f4fcd-4632-4e8d-b1ff-68c8cebd5ee4" providerId="ADAL" clId="{924489AB-1C9A-49BB-81EE-FA33E5EFCD19}" dt="2023-01-26T06:51:53.770" v="0"/>
        <pc:sldMkLst>
          <pc:docMk/>
          <pc:sldMk cId="0" sldId="366"/>
        </pc:sldMkLst>
      </pc:sldChg>
      <pc:sldChg chg="add">
        <pc:chgData name="Sudipta1 Roy" userId="7c8f4fcd-4632-4e8d-b1ff-68c8cebd5ee4" providerId="ADAL" clId="{924489AB-1C9A-49BB-81EE-FA33E5EFCD19}" dt="2023-01-26T06:51:53.770" v="0"/>
        <pc:sldMkLst>
          <pc:docMk/>
          <pc:sldMk cId="0" sldId="367"/>
        </pc:sldMkLst>
      </pc:sldChg>
      <pc:sldChg chg="add">
        <pc:chgData name="Sudipta1 Roy" userId="7c8f4fcd-4632-4e8d-b1ff-68c8cebd5ee4" providerId="ADAL" clId="{924489AB-1C9A-49BB-81EE-FA33E5EFCD19}" dt="2023-01-26T06:51:53.770" v="0"/>
        <pc:sldMkLst>
          <pc:docMk/>
          <pc:sldMk cId="0" sldId="368"/>
        </pc:sldMkLst>
      </pc:sldChg>
      <pc:sldChg chg="add">
        <pc:chgData name="Sudipta1 Roy" userId="7c8f4fcd-4632-4e8d-b1ff-68c8cebd5ee4" providerId="ADAL" clId="{924489AB-1C9A-49BB-81EE-FA33E5EFCD19}" dt="2023-01-26T06:51:53.770" v="0"/>
        <pc:sldMkLst>
          <pc:docMk/>
          <pc:sldMk cId="0" sldId="369"/>
        </pc:sldMkLst>
      </pc:sldChg>
      <pc:sldChg chg="add">
        <pc:chgData name="Sudipta1 Roy" userId="7c8f4fcd-4632-4e8d-b1ff-68c8cebd5ee4" providerId="ADAL" clId="{924489AB-1C9A-49BB-81EE-FA33E5EFCD19}" dt="2023-01-26T06:51:53.770" v="0"/>
        <pc:sldMkLst>
          <pc:docMk/>
          <pc:sldMk cId="0" sldId="370"/>
        </pc:sldMkLst>
      </pc:sldChg>
      <pc:sldChg chg="add">
        <pc:chgData name="Sudipta1 Roy" userId="7c8f4fcd-4632-4e8d-b1ff-68c8cebd5ee4" providerId="ADAL" clId="{924489AB-1C9A-49BB-81EE-FA33E5EFCD19}" dt="2023-01-26T06:51:53.770" v="0"/>
        <pc:sldMkLst>
          <pc:docMk/>
          <pc:sldMk cId="0" sldId="371"/>
        </pc:sldMkLst>
      </pc:sldChg>
      <pc:sldChg chg="add">
        <pc:chgData name="Sudipta1 Roy" userId="7c8f4fcd-4632-4e8d-b1ff-68c8cebd5ee4" providerId="ADAL" clId="{924489AB-1C9A-49BB-81EE-FA33E5EFCD19}" dt="2023-01-26T06:51:53.770" v="0"/>
        <pc:sldMkLst>
          <pc:docMk/>
          <pc:sldMk cId="0" sldId="372"/>
        </pc:sldMkLst>
      </pc:sldChg>
      <pc:sldChg chg="add">
        <pc:chgData name="Sudipta1 Roy" userId="7c8f4fcd-4632-4e8d-b1ff-68c8cebd5ee4" providerId="ADAL" clId="{924489AB-1C9A-49BB-81EE-FA33E5EFCD19}" dt="2023-01-26T06:51:53.770" v="0"/>
        <pc:sldMkLst>
          <pc:docMk/>
          <pc:sldMk cId="0" sldId="373"/>
        </pc:sldMkLst>
      </pc:sldChg>
      <pc:sldChg chg="modSp add mod">
        <pc:chgData name="Sudipta1 Roy" userId="7c8f4fcd-4632-4e8d-b1ff-68c8cebd5ee4" providerId="ADAL" clId="{924489AB-1C9A-49BB-81EE-FA33E5EFCD19}" dt="2023-01-26T06:51:53.910" v="6" actId="27636"/>
        <pc:sldMkLst>
          <pc:docMk/>
          <pc:sldMk cId="0" sldId="374"/>
        </pc:sldMkLst>
        <pc:spChg chg="mod">
          <ac:chgData name="Sudipta1 Roy" userId="7c8f4fcd-4632-4e8d-b1ff-68c8cebd5ee4" providerId="ADAL" clId="{924489AB-1C9A-49BB-81EE-FA33E5EFCD19}" dt="2023-01-26T06:51:53.910" v="6" actId="27636"/>
          <ac:spMkLst>
            <pc:docMk/>
            <pc:sldMk cId="0" sldId="374"/>
            <ac:spMk id="79874" creationId="{93143DA4-CBC3-F4D6-8C3E-AFEDDDD8B77A}"/>
          </ac:spMkLst>
        </pc:spChg>
        <pc:spChg chg="mod">
          <ac:chgData name="Sudipta1 Roy" userId="7c8f4fcd-4632-4e8d-b1ff-68c8cebd5ee4" providerId="ADAL" clId="{924489AB-1C9A-49BB-81EE-FA33E5EFCD19}" dt="2023-01-26T06:51:53.910" v="5" actId="27636"/>
          <ac:spMkLst>
            <pc:docMk/>
            <pc:sldMk cId="0" sldId="374"/>
            <ac:spMk id="79875" creationId="{5FE29AA3-DDFE-68ED-583F-FD6DC0CC95E7}"/>
          </ac:spMkLst>
        </pc:spChg>
      </pc:sldChg>
      <pc:sldChg chg="add">
        <pc:chgData name="Sudipta1 Roy" userId="7c8f4fcd-4632-4e8d-b1ff-68c8cebd5ee4" providerId="ADAL" clId="{924489AB-1C9A-49BB-81EE-FA33E5EFCD19}" dt="2023-01-26T06:51:53.770" v="0"/>
        <pc:sldMkLst>
          <pc:docMk/>
          <pc:sldMk cId="0" sldId="375"/>
        </pc:sldMkLst>
      </pc:sldChg>
      <pc:sldChg chg="add">
        <pc:chgData name="Sudipta1 Roy" userId="7c8f4fcd-4632-4e8d-b1ff-68c8cebd5ee4" providerId="ADAL" clId="{924489AB-1C9A-49BB-81EE-FA33E5EFCD19}" dt="2023-01-26T06:51:53.770" v="0"/>
        <pc:sldMkLst>
          <pc:docMk/>
          <pc:sldMk cId="0" sldId="376"/>
        </pc:sldMkLst>
      </pc:sldChg>
      <pc:sldChg chg="add">
        <pc:chgData name="Sudipta1 Roy" userId="7c8f4fcd-4632-4e8d-b1ff-68c8cebd5ee4" providerId="ADAL" clId="{924489AB-1C9A-49BB-81EE-FA33E5EFCD19}" dt="2023-01-26T06:51:53.770" v="0"/>
        <pc:sldMkLst>
          <pc:docMk/>
          <pc:sldMk cId="0" sldId="377"/>
        </pc:sldMkLst>
      </pc:sldChg>
      <pc:sldChg chg="add">
        <pc:chgData name="Sudipta1 Roy" userId="7c8f4fcd-4632-4e8d-b1ff-68c8cebd5ee4" providerId="ADAL" clId="{924489AB-1C9A-49BB-81EE-FA33E5EFCD19}" dt="2023-01-26T06:51:53.770" v="0"/>
        <pc:sldMkLst>
          <pc:docMk/>
          <pc:sldMk cId="0" sldId="378"/>
        </pc:sldMkLst>
      </pc:sldChg>
      <pc:sldChg chg="add">
        <pc:chgData name="Sudipta1 Roy" userId="7c8f4fcd-4632-4e8d-b1ff-68c8cebd5ee4" providerId="ADAL" clId="{924489AB-1C9A-49BB-81EE-FA33E5EFCD19}" dt="2023-01-26T06:51:53.770" v="0"/>
        <pc:sldMkLst>
          <pc:docMk/>
          <pc:sldMk cId="0" sldId="379"/>
        </pc:sldMkLst>
      </pc:sldChg>
      <pc:sldChg chg="add">
        <pc:chgData name="Sudipta1 Roy" userId="7c8f4fcd-4632-4e8d-b1ff-68c8cebd5ee4" providerId="ADAL" clId="{924489AB-1C9A-49BB-81EE-FA33E5EFCD19}" dt="2023-01-26T06:51:53.770" v="0"/>
        <pc:sldMkLst>
          <pc:docMk/>
          <pc:sldMk cId="0" sldId="380"/>
        </pc:sldMkLst>
      </pc:sldChg>
      <pc:sldChg chg="add">
        <pc:chgData name="Sudipta1 Roy" userId="7c8f4fcd-4632-4e8d-b1ff-68c8cebd5ee4" providerId="ADAL" clId="{924489AB-1C9A-49BB-81EE-FA33E5EFCD19}" dt="2023-01-26T06:51:53.770" v="0"/>
        <pc:sldMkLst>
          <pc:docMk/>
          <pc:sldMk cId="0" sldId="381"/>
        </pc:sldMkLst>
      </pc:sldChg>
      <pc:sldChg chg="add">
        <pc:chgData name="Sudipta1 Roy" userId="7c8f4fcd-4632-4e8d-b1ff-68c8cebd5ee4" providerId="ADAL" clId="{924489AB-1C9A-49BB-81EE-FA33E5EFCD19}" dt="2023-01-26T06:51:53.770" v="0"/>
        <pc:sldMkLst>
          <pc:docMk/>
          <pc:sldMk cId="0" sldId="382"/>
        </pc:sldMkLst>
      </pc:sldChg>
      <pc:sldChg chg="add">
        <pc:chgData name="Sudipta1 Roy" userId="7c8f4fcd-4632-4e8d-b1ff-68c8cebd5ee4" providerId="ADAL" clId="{924489AB-1C9A-49BB-81EE-FA33E5EFCD19}" dt="2023-01-26T06:54:01.232" v="16"/>
        <pc:sldMkLst>
          <pc:docMk/>
          <pc:sldMk cId="0" sldId="383"/>
        </pc:sldMkLst>
      </pc:sldChg>
      <pc:sldChg chg="add">
        <pc:chgData name="Sudipta1 Roy" userId="7c8f4fcd-4632-4e8d-b1ff-68c8cebd5ee4" providerId="ADAL" clId="{924489AB-1C9A-49BB-81EE-FA33E5EFCD19}" dt="2023-01-26T06:55:28.543" v="19"/>
        <pc:sldMkLst>
          <pc:docMk/>
          <pc:sldMk cId="0" sldId="384"/>
        </pc:sldMkLst>
      </pc:sldChg>
      <pc:sldChg chg="add">
        <pc:chgData name="Sudipta1 Roy" userId="7c8f4fcd-4632-4e8d-b1ff-68c8cebd5ee4" providerId="ADAL" clId="{924489AB-1C9A-49BB-81EE-FA33E5EFCD19}" dt="2023-01-26T07:20:53.572" v="22"/>
        <pc:sldMkLst>
          <pc:docMk/>
          <pc:sldMk cId="0" sldId="385"/>
        </pc:sldMkLst>
      </pc:sldChg>
      <pc:sldChg chg="modSp add mod">
        <pc:chgData name="Sudipta1 Roy" userId="7c8f4fcd-4632-4e8d-b1ff-68c8cebd5ee4" providerId="ADAL" clId="{924489AB-1C9A-49BB-81EE-FA33E5EFCD19}" dt="2023-01-26T07:20:53.619" v="23" actId="27636"/>
        <pc:sldMkLst>
          <pc:docMk/>
          <pc:sldMk cId="0" sldId="386"/>
        </pc:sldMkLst>
        <pc:spChg chg="mod">
          <ac:chgData name="Sudipta1 Roy" userId="7c8f4fcd-4632-4e8d-b1ff-68c8cebd5ee4" providerId="ADAL" clId="{924489AB-1C9A-49BB-81EE-FA33E5EFCD19}" dt="2023-01-26T07:20:53.619" v="23" actId="27636"/>
          <ac:spMkLst>
            <pc:docMk/>
            <pc:sldMk cId="0" sldId="386"/>
            <ac:spMk id="177155" creationId="{CD2FC07B-2407-7ADF-408C-E254A9E5B010}"/>
          </ac:spMkLst>
        </pc:spChg>
      </pc:sldChg>
      <pc:sldChg chg="add">
        <pc:chgData name="Sudipta1 Roy" userId="7c8f4fcd-4632-4e8d-b1ff-68c8cebd5ee4" providerId="ADAL" clId="{924489AB-1C9A-49BB-81EE-FA33E5EFCD19}" dt="2023-01-26T07:20:53.572" v="22"/>
        <pc:sldMkLst>
          <pc:docMk/>
          <pc:sldMk cId="0" sldId="387"/>
        </pc:sldMkLst>
      </pc:sldChg>
      <pc:sldChg chg="add">
        <pc:chgData name="Sudipta1 Roy" userId="7c8f4fcd-4632-4e8d-b1ff-68c8cebd5ee4" providerId="ADAL" clId="{924489AB-1C9A-49BB-81EE-FA33E5EFCD19}" dt="2023-01-26T07:20:53.572" v="22"/>
        <pc:sldMkLst>
          <pc:docMk/>
          <pc:sldMk cId="0" sldId="388"/>
        </pc:sldMkLst>
      </pc:sldChg>
      <pc:sldChg chg="add">
        <pc:chgData name="Sudipta1 Roy" userId="7c8f4fcd-4632-4e8d-b1ff-68c8cebd5ee4" providerId="ADAL" clId="{924489AB-1C9A-49BB-81EE-FA33E5EFCD19}" dt="2023-01-26T07:20:53.572" v="22"/>
        <pc:sldMkLst>
          <pc:docMk/>
          <pc:sldMk cId="0" sldId="389"/>
        </pc:sldMkLst>
      </pc:sldChg>
      <pc:sldChg chg="modSp add mod">
        <pc:chgData name="Sudipta1 Roy" userId="7c8f4fcd-4632-4e8d-b1ff-68c8cebd5ee4" providerId="ADAL" clId="{924489AB-1C9A-49BB-81EE-FA33E5EFCD19}" dt="2023-01-26T07:20:53.635" v="24" actId="27636"/>
        <pc:sldMkLst>
          <pc:docMk/>
          <pc:sldMk cId="0" sldId="390"/>
        </pc:sldMkLst>
        <pc:spChg chg="mod">
          <ac:chgData name="Sudipta1 Roy" userId="7c8f4fcd-4632-4e8d-b1ff-68c8cebd5ee4" providerId="ADAL" clId="{924489AB-1C9A-49BB-81EE-FA33E5EFCD19}" dt="2023-01-26T07:20:53.635" v="24" actId="27636"/>
          <ac:spMkLst>
            <pc:docMk/>
            <pc:sldMk cId="0" sldId="390"/>
            <ac:spMk id="181250" creationId="{B3870DD0-B8AA-10BF-4E1B-9210EE7BC27B}"/>
          </ac:spMkLst>
        </pc:spChg>
      </pc:sldChg>
      <pc:sldChg chg="add">
        <pc:chgData name="Sudipta1 Roy" userId="7c8f4fcd-4632-4e8d-b1ff-68c8cebd5ee4" providerId="ADAL" clId="{924489AB-1C9A-49BB-81EE-FA33E5EFCD19}" dt="2023-01-26T07:20:53.572" v="22"/>
        <pc:sldMkLst>
          <pc:docMk/>
          <pc:sldMk cId="0" sldId="391"/>
        </pc:sldMkLst>
      </pc:sldChg>
      <pc:sldChg chg="add">
        <pc:chgData name="Sudipta1 Roy" userId="7c8f4fcd-4632-4e8d-b1ff-68c8cebd5ee4" providerId="ADAL" clId="{924489AB-1C9A-49BB-81EE-FA33E5EFCD19}" dt="2023-01-26T07:20:53.572" v="22"/>
        <pc:sldMkLst>
          <pc:docMk/>
          <pc:sldMk cId="0" sldId="392"/>
        </pc:sldMkLst>
      </pc:sldChg>
      <pc:sldChg chg="add">
        <pc:chgData name="Sudipta1 Roy" userId="7c8f4fcd-4632-4e8d-b1ff-68c8cebd5ee4" providerId="ADAL" clId="{924489AB-1C9A-49BB-81EE-FA33E5EFCD19}" dt="2023-01-26T07:20:53.572" v="22"/>
        <pc:sldMkLst>
          <pc:docMk/>
          <pc:sldMk cId="0" sldId="393"/>
        </pc:sldMkLst>
      </pc:sldChg>
      <pc:sldChg chg="add">
        <pc:chgData name="Sudipta1 Roy" userId="7c8f4fcd-4632-4e8d-b1ff-68c8cebd5ee4" providerId="ADAL" clId="{924489AB-1C9A-49BB-81EE-FA33E5EFCD19}" dt="2023-01-26T07:20:53.572" v="22"/>
        <pc:sldMkLst>
          <pc:docMk/>
          <pc:sldMk cId="0" sldId="394"/>
        </pc:sldMkLst>
      </pc:sldChg>
      <pc:sldChg chg="add">
        <pc:chgData name="Sudipta1 Roy" userId="7c8f4fcd-4632-4e8d-b1ff-68c8cebd5ee4" providerId="ADAL" clId="{924489AB-1C9A-49BB-81EE-FA33E5EFCD19}" dt="2023-01-26T07:20:53.572" v="22"/>
        <pc:sldMkLst>
          <pc:docMk/>
          <pc:sldMk cId="0" sldId="395"/>
        </pc:sldMkLst>
      </pc:sldChg>
      <pc:sldChg chg="add">
        <pc:chgData name="Sudipta1 Roy" userId="7c8f4fcd-4632-4e8d-b1ff-68c8cebd5ee4" providerId="ADAL" clId="{924489AB-1C9A-49BB-81EE-FA33E5EFCD19}" dt="2023-01-26T07:20:53.572" v="22"/>
        <pc:sldMkLst>
          <pc:docMk/>
          <pc:sldMk cId="0" sldId="396"/>
        </pc:sldMkLst>
      </pc:sldChg>
      <pc:sldChg chg="add">
        <pc:chgData name="Sudipta1 Roy" userId="7c8f4fcd-4632-4e8d-b1ff-68c8cebd5ee4" providerId="ADAL" clId="{924489AB-1C9A-49BB-81EE-FA33E5EFCD19}" dt="2023-01-26T07:20:53.572" v="22"/>
        <pc:sldMkLst>
          <pc:docMk/>
          <pc:sldMk cId="0" sldId="397"/>
        </pc:sldMkLst>
      </pc:sldChg>
      <pc:sldChg chg="modSp add mod">
        <pc:chgData name="Sudipta1 Roy" userId="7c8f4fcd-4632-4e8d-b1ff-68c8cebd5ee4" providerId="ADAL" clId="{924489AB-1C9A-49BB-81EE-FA33E5EFCD19}" dt="2023-01-26T07:20:53.635" v="25" actId="27636"/>
        <pc:sldMkLst>
          <pc:docMk/>
          <pc:sldMk cId="0" sldId="398"/>
        </pc:sldMkLst>
        <pc:spChg chg="mod">
          <ac:chgData name="Sudipta1 Roy" userId="7c8f4fcd-4632-4e8d-b1ff-68c8cebd5ee4" providerId="ADAL" clId="{924489AB-1C9A-49BB-81EE-FA33E5EFCD19}" dt="2023-01-26T07:20:53.635" v="25" actId="27636"/>
          <ac:spMkLst>
            <pc:docMk/>
            <pc:sldMk cId="0" sldId="398"/>
            <ac:spMk id="189443" creationId="{1EF02D9D-E97D-AEA7-3A87-897199C310E5}"/>
          </ac:spMkLst>
        </pc:spChg>
      </pc:sldChg>
      <pc:sldChg chg="modSp add mod">
        <pc:chgData name="Sudipta1 Roy" userId="7c8f4fcd-4632-4e8d-b1ff-68c8cebd5ee4" providerId="ADAL" clId="{924489AB-1C9A-49BB-81EE-FA33E5EFCD19}" dt="2023-01-26T07:20:53.683" v="26" actId="27636"/>
        <pc:sldMkLst>
          <pc:docMk/>
          <pc:sldMk cId="0" sldId="399"/>
        </pc:sldMkLst>
        <pc:spChg chg="mod">
          <ac:chgData name="Sudipta1 Roy" userId="7c8f4fcd-4632-4e8d-b1ff-68c8cebd5ee4" providerId="ADAL" clId="{924489AB-1C9A-49BB-81EE-FA33E5EFCD19}" dt="2023-01-26T07:20:53.683" v="26" actId="27636"/>
          <ac:spMkLst>
            <pc:docMk/>
            <pc:sldMk cId="0" sldId="399"/>
            <ac:spMk id="190467" creationId="{8D241A0B-298F-75E5-30AA-C3B5CB2B01FC}"/>
          </ac:spMkLst>
        </pc:spChg>
      </pc:sldChg>
      <pc:sldChg chg="add">
        <pc:chgData name="Sudipta1 Roy" userId="7c8f4fcd-4632-4e8d-b1ff-68c8cebd5ee4" providerId="ADAL" clId="{924489AB-1C9A-49BB-81EE-FA33E5EFCD19}" dt="2023-01-26T07:20:53.572" v="22"/>
        <pc:sldMkLst>
          <pc:docMk/>
          <pc:sldMk cId="0" sldId="400"/>
        </pc:sldMkLst>
      </pc:sldChg>
      <pc:sldChg chg="add">
        <pc:chgData name="Sudipta1 Roy" userId="7c8f4fcd-4632-4e8d-b1ff-68c8cebd5ee4" providerId="ADAL" clId="{924489AB-1C9A-49BB-81EE-FA33E5EFCD19}" dt="2023-01-26T07:20:53.572" v="22"/>
        <pc:sldMkLst>
          <pc:docMk/>
          <pc:sldMk cId="0" sldId="401"/>
        </pc:sldMkLst>
      </pc:sldChg>
      <pc:sldChg chg="add">
        <pc:chgData name="Sudipta1 Roy" userId="7c8f4fcd-4632-4e8d-b1ff-68c8cebd5ee4" providerId="ADAL" clId="{924489AB-1C9A-49BB-81EE-FA33E5EFCD19}" dt="2023-01-26T07:20:53.572" v="22"/>
        <pc:sldMkLst>
          <pc:docMk/>
          <pc:sldMk cId="0" sldId="402"/>
        </pc:sldMkLst>
      </pc:sldChg>
      <pc:sldChg chg="add">
        <pc:chgData name="Sudipta1 Roy" userId="7c8f4fcd-4632-4e8d-b1ff-68c8cebd5ee4" providerId="ADAL" clId="{924489AB-1C9A-49BB-81EE-FA33E5EFCD19}" dt="2023-01-26T07:20:53.572" v="22"/>
        <pc:sldMkLst>
          <pc:docMk/>
          <pc:sldMk cId="0" sldId="403"/>
        </pc:sldMkLst>
      </pc:sldChg>
      <pc:sldChg chg="add">
        <pc:chgData name="Sudipta1 Roy" userId="7c8f4fcd-4632-4e8d-b1ff-68c8cebd5ee4" providerId="ADAL" clId="{924489AB-1C9A-49BB-81EE-FA33E5EFCD19}" dt="2023-01-26T12:05:39.234" v="46"/>
        <pc:sldMkLst>
          <pc:docMk/>
          <pc:sldMk cId="0" sldId="404"/>
        </pc:sldMkLst>
      </pc:sldChg>
      <pc:sldChg chg="add">
        <pc:chgData name="Sudipta1 Roy" userId="7c8f4fcd-4632-4e8d-b1ff-68c8cebd5ee4" providerId="ADAL" clId="{924489AB-1C9A-49BB-81EE-FA33E5EFCD19}" dt="2023-01-26T12:05:39.234" v="46"/>
        <pc:sldMkLst>
          <pc:docMk/>
          <pc:sldMk cId="0" sldId="405"/>
        </pc:sldMkLst>
      </pc:sldChg>
      <pc:sldChg chg="add del">
        <pc:chgData name="Sudipta1 Roy" userId="7c8f4fcd-4632-4e8d-b1ff-68c8cebd5ee4" providerId="ADAL" clId="{924489AB-1C9A-49BB-81EE-FA33E5EFCD19}" dt="2023-01-26T12:06:40.397" v="54" actId="47"/>
        <pc:sldMkLst>
          <pc:docMk/>
          <pc:sldMk cId="0" sldId="407"/>
        </pc:sldMkLst>
      </pc:sldChg>
      <pc:sldChg chg="add del modNotes">
        <pc:chgData name="Sudipta1 Roy" userId="7c8f4fcd-4632-4e8d-b1ff-68c8cebd5ee4" providerId="ADAL" clId="{924489AB-1C9A-49BB-81EE-FA33E5EFCD19}" dt="2023-01-26T12:06:42.449" v="55" actId="47"/>
        <pc:sldMkLst>
          <pc:docMk/>
          <pc:sldMk cId="0" sldId="408"/>
        </pc:sldMkLst>
      </pc:sldChg>
      <pc:sldChg chg="modSp add mod">
        <pc:chgData name="Sudipta1 Roy" userId="7c8f4fcd-4632-4e8d-b1ff-68c8cebd5ee4" providerId="ADAL" clId="{924489AB-1C9A-49BB-81EE-FA33E5EFCD19}" dt="2023-01-26T12:05:39.281" v="48" actId="27636"/>
        <pc:sldMkLst>
          <pc:docMk/>
          <pc:sldMk cId="0" sldId="409"/>
        </pc:sldMkLst>
        <pc:spChg chg="mod">
          <ac:chgData name="Sudipta1 Roy" userId="7c8f4fcd-4632-4e8d-b1ff-68c8cebd5ee4" providerId="ADAL" clId="{924489AB-1C9A-49BB-81EE-FA33E5EFCD19}" dt="2023-01-26T12:05:39.281" v="48" actId="27636"/>
          <ac:spMkLst>
            <pc:docMk/>
            <pc:sldMk cId="0" sldId="409"/>
            <ac:spMk id="13318" creationId="{8B139BF8-CB6C-71BC-33D9-FEA575AF38E4}"/>
          </ac:spMkLst>
        </pc:spChg>
      </pc:sldChg>
      <pc:sldChg chg="modSp add mod">
        <pc:chgData name="Sudipta1 Roy" userId="7c8f4fcd-4632-4e8d-b1ff-68c8cebd5ee4" providerId="ADAL" clId="{924489AB-1C9A-49BB-81EE-FA33E5EFCD19}" dt="2023-01-26T12:05:39.296" v="49" actId="27636"/>
        <pc:sldMkLst>
          <pc:docMk/>
          <pc:sldMk cId="0" sldId="410"/>
        </pc:sldMkLst>
        <pc:spChg chg="mod">
          <ac:chgData name="Sudipta1 Roy" userId="7c8f4fcd-4632-4e8d-b1ff-68c8cebd5ee4" providerId="ADAL" clId="{924489AB-1C9A-49BB-81EE-FA33E5EFCD19}" dt="2023-01-26T12:05:39.296" v="49" actId="27636"/>
          <ac:spMkLst>
            <pc:docMk/>
            <pc:sldMk cId="0" sldId="410"/>
            <ac:spMk id="14342" creationId="{1DCBFC6B-A718-CFB4-5829-12D74AF1FC8B}"/>
          </ac:spMkLst>
        </pc:spChg>
      </pc:sldChg>
      <pc:sldChg chg="delSp add mod">
        <pc:chgData name="Sudipta1 Roy" userId="7c8f4fcd-4632-4e8d-b1ff-68c8cebd5ee4" providerId="ADAL" clId="{924489AB-1C9A-49BB-81EE-FA33E5EFCD19}" dt="2023-01-26T11:33:45.767" v="42" actId="478"/>
        <pc:sldMkLst>
          <pc:docMk/>
          <pc:sldMk cId="0" sldId="411"/>
        </pc:sldMkLst>
        <pc:spChg chg="del">
          <ac:chgData name="Sudipta1 Roy" userId="7c8f4fcd-4632-4e8d-b1ff-68c8cebd5ee4" providerId="ADAL" clId="{924489AB-1C9A-49BB-81EE-FA33E5EFCD19}" dt="2023-01-26T11:33:40.713" v="40" actId="478"/>
          <ac:spMkLst>
            <pc:docMk/>
            <pc:sldMk cId="0" sldId="411"/>
            <ac:spMk id="2" creationId="{F7F7B447-2446-226F-097B-04CA71AD7A33}"/>
          </ac:spMkLst>
        </pc:spChg>
        <pc:spChg chg="del">
          <ac:chgData name="Sudipta1 Roy" userId="7c8f4fcd-4632-4e8d-b1ff-68c8cebd5ee4" providerId="ADAL" clId="{924489AB-1C9A-49BB-81EE-FA33E5EFCD19}" dt="2023-01-26T11:33:43.888" v="41" actId="478"/>
          <ac:spMkLst>
            <pc:docMk/>
            <pc:sldMk cId="0" sldId="411"/>
            <ac:spMk id="3" creationId="{5D02D6D2-E16E-5143-6E35-10B8F4A280D1}"/>
          </ac:spMkLst>
        </pc:spChg>
        <pc:spChg chg="del">
          <ac:chgData name="Sudipta1 Roy" userId="7c8f4fcd-4632-4e8d-b1ff-68c8cebd5ee4" providerId="ADAL" clId="{924489AB-1C9A-49BB-81EE-FA33E5EFCD19}" dt="2023-01-26T11:33:45.767" v="42" actId="478"/>
          <ac:spMkLst>
            <pc:docMk/>
            <pc:sldMk cId="0" sldId="411"/>
            <ac:spMk id="4" creationId="{80CB2E81-52B8-0D75-3E3E-30D5CF3C2454}"/>
          </ac:spMkLst>
        </pc:spChg>
      </pc:sldChg>
      <pc:sldChg chg="modSp add mod">
        <pc:chgData name="Sudipta1 Roy" userId="7c8f4fcd-4632-4e8d-b1ff-68c8cebd5ee4" providerId="ADAL" clId="{924489AB-1C9A-49BB-81EE-FA33E5EFCD19}" dt="2023-01-26T12:05:39.281" v="47" actId="27636"/>
        <pc:sldMkLst>
          <pc:docMk/>
          <pc:sldMk cId="0" sldId="412"/>
        </pc:sldMkLst>
        <pc:spChg chg="mod">
          <ac:chgData name="Sudipta1 Roy" userId="7c8f4fcd-4632-4e8d-b1ff-68c8cebd5ee4" providerId="ADAL" clId="{924489AB-1C9A-49BB-81EE-FA33E5EFCD19}" dt="2023-01-26T12:05:39.281" v="47" actId="27636"/>
          <ac:spMkLst>
            <pc:docMk/>
            <pc:sldMk cId="0" sldId="412"/>
            <ac:spMk id="71683" creationId="{DCA79E55-25C1-3A16-1743-9BF809902A2F}"/>
          </ac:spMkLst>
        </pc:spChg>
      </pc:sldChg>
      <pc:sldChg chg="delSp add mod">
        <pc:chgData name="Sudipta1 Roy" userId="7c8f4fcd-4632-4e8d-b1ff-68c8cebd5ee4" providerId="ADAL" clId="{924489AB-1C9A-49BB-81EE-FA33E5EFCD19}" dt="2023-01-26T11:33:53.545" v="45" actId="478"/>
        <pc:sldMkLst>
          <pc:docMk/>
          <pc:sldMk cId="0" sldId="413"/>
        </pc:sldMkLst>
        <pc:spChg chg="del">
          <ac:chgData name="Sudipta1 Roy" userId="7c8f4fcd-4632-4e8d-b1ff-68c8cebd5ee4" providerId="ADAL" clId="{924489AB-1C9A-49BB-81EE-FA33E5EFCD19}" dt="2023-01-26T11:33:49.648" v="43" actId="478"/>
          <ac:spMkLst>
            <pc:docMk/>
            <pc:sldMk cId="0" sldId="413"/>
            <ac:spMk id="2" creationId="{1FBA01FE-D622-149F-DA02-7590456D338F}"/>
          </ac:spMkLst>
        </pc:spChg>
        <pc:spChg chg="del">
          <ac:chgData name="Sudipta1 Roy" userId="7c8f4fcd-4632-4e8d-b1ff-68c8cebd5ee4" providerId="ADAL" clId="{924489AB-1C9A-49BB-81EE-FA33E5EFCD19}" dt="2023-01-26T11:33:51.586" v="44" actId="478"/>
          <ac:spMkLst>
            <pc:docMk/>
            <pc:sldMk cId="0" sldId="413"/>
            <ac:spMk id="3" creationId="{4BC32C3D-F95F-2862-9A54-2E64B3B960E7}"/>
          </ac:spMkLst>
        </pc:spChg>
        <pc:spChg chg="del">
          <ac:chgData name="Sudipta1 Roy" userId="7c8f4fcd-4632-4e8d-b1ff-68c8cebd5ee4" providerId="ADAL" clId="{924489AB-1C9A-49BB-81EE-FA33E5EFCD19}" dt="2023-01-26T11:33:53.545" v="45" actId="478"/>
          <ac:spMkLst>
            <pc:docMk/>
            <pc:sldMk cId="0" sldId="413"/>
            <ac:spMk id="4" creationId="{F0B7014E-10A5-5819-A945-6AC80182070A}"/>
          </ac:spMkLst>
        </pc:spChg>
      </pc:sldChg>
      <pc:sldChg chg="add del">
        <pc:chgData name="Sudipta1 Roy" userId="7c8f4fcd-4632-4e8d-b1ff-68c8cebd5ee4" providerId="ADAL" clId="{924489AB-1C9A-49BB-81EE-FA33E5EFCD19}" dt="2023-01-26T12:06:43.162" v="56" actId="47"/>
        <pc:sldMkLst>
          <pc:docMk/>
          <pc:sldMk cId="0" sldId="414"/>
        </pc:sldMkLst>
      </pc:sldChg>
      <pc:sldChg chg="add del">
        <pc:chgData name="Sudipta1 Roy" userId="7c8f4fcd-4632-4e8d-b1ff-68c8cebd5ee4" providerId="ADAL" clId="{924489AB-1C9A-49BB-81EE-FA33E5EFCD19}" dt="2023-01-26T12:06:36.855" v="52" actId="47"/>
        <pc:sldMkLst>
          <pc:docMk/>
          <pc:sldMk cId="0" sldId="415"/>
        </pc:sldMkLst>
      </pc:sldChg>
      <pc:sldChg chg="delSp add mod">
        <pc:chgData name="Sudipta1 Roy" userId="7c8f4fcd-4632-4e8d-b1ff-68c8cebd5ee4" providerId="ADAL" clId="{924489AB-1C9A-49BB-81EE-FA33E5EFCD19}" dt="2023-01-26T11:32:49.695" v="34" actId="478"/>
        <pc:sldMkLst>
          <pc:docMk/>
          <pc:sldMk cId="0" sldId="447"/>
        </pc:sldMkLst>
        <pc:spChg chg="del">
          <ac:chgData name="Sudipta1 Roy" userId="7c8f4fcd-4632-4e8d-b1ff-68c8cebd5ee4" providerId="ADAL" clId="{924489AB-1C9A-49BB-81EE-FA33E5EFCD19}" dt="2023-01-26T11:32:44.781" v="32" actId="478"/>
          <ac:spMkLst>
            <pc:docMk/>
            <pc:sldMk cId="0" sldId="447"/>
            <ac:spMk id="2" creationId="{0934B3F4-3091-5BCB-0FA3-AC803F91A843}"/>
          </ac:spMkLst>
        </pc:spChg>
        <pc:spChg chg="del">
          <ac:chgData name="Sudipta1 Roy" userId="7c8f4fcd-4632-4e8d-b1ff-68c8cebd5ee4" providerId="ADAL" clId="{924489AB-1C9A-49BB-81EE-FA33E5EFCD19}" dt="2023-01-26T11:32:46.666" v="33" actId="478"/>
          <ac:spMkLst>
            <pc:docMk/>
            <pc:sldMk cId="0" sldId="447"/>
            <ac:spMk id="3" creationId="{3D4C1A7B-5176-CF09-A524-9C51A6941CEC}"/>
          </ac:spMkLst>
        </pc:spChg>
        <pc:spChg chg="del">
          <ac:chgData name="Sudipta1 Roy" userId="7c8f4fcd-4632-4e8d-b1ff-68c8cebd5ee4" providerId="ADAL" clId="{924489AB-1C9A-49BB-81EE-FA33E5EFCD19}" dt="2023-01-26T11:32:49.695" v="34" actId="478"/>
          <ac:spMkLst>
            <pc:docMk/>
            <pc:sldMk cId="0" sldId="447"/>
            <ac:spMk id="4" creationId="{2BFC5988-EE59-50FD-0B71-50FE2A77CBC2}"/>
          </ac:spMkLst>
        </pc:spChg>
      </pc:sldChg>
      <pc:sldChg chg="delSp modSp add mod">
        <pc:chgData name="Sudipta1 Roy" userId="7c8f4fcd-4632-4e8d-b1ff-68c8cebd5ee4" providerId="ADAL" clId="{924489AB-1C9A-49BB-81EE-FA33E5EFCD19}" dt="2023-01-26T11:33:02.458" v="38" actId="478"/>
        <pc:sldMkLst>
          <pc:docMk/>
          <pc:sldMk cId="0" sldId="450"/>
        </pc:sldMkLst>
        <pc:spChg chg="del">
          <ac:chgData name="Sudipta1 Roy" userId="7c8f4fcd-4632-4e8d-b1ff-68c8cebd5ee4" providerId="ADAL" clId="{924489AB-1C9A-49BB-81EE-FA33E5EFCD19}" dt="2023-01-26T11:32:55.005" v="35" actId="478"/>
          <ac:spMkLst>
            <pc:docMk/>
            <pc:sldMk cId="0" sldId="450"/>
            <ac:spMk id="2" creationId="{29FAC6A6-65F6-6348-6323-E60D186CCF0A}"/>
          </ac:spMkLst>
        </pc:spChg>
        <pc:spChg chg="del">
          <ac:chgData name="Sudipta1 Roy" userId="7c8f4fcd-4632-4e8d-b1ff-68c8cebd5ee4" providerId="ADAL" clId="{924489AB-1C9A-49BB-81EE-FA33E5EFCD19}" dt="2023-01-26T11:32:58.437" v="36" actId="478"/>
          <ac:spMkLst>
            <pc:docMk/>
            <pc:sldMk cId="0" sldId="450"/>
            <ac:spMk id="3" creationId="{D83B5C4F-BFE4-EA7F-D529-DB2AF96971AB}"/>
          </ac:spMkLst>
        </pc:spChg>
        <pc:spChg chg="del mod">
          <ac:chgData name="Sudipta1 Roy" userId="7c8f4fcd-4632-4e8d-b1ff-68c8cebd5ee4" providerId="ADAL" clId="{924489AB-1C9A-49BB-81EE-FA33E5EFCD19}" dt="2023-01-26T11:33:02.458" v="38" actId="478"/>
          <ac:spMkLst>
            <pc:docMk/>
            <pc:sldMk cId="0" sldId="450"/>
            <ac:spMk id="4" creationId="{70E2E96C-93A7-85EB-ABB5-7D7547CBC765}"/>
          </ac:spMkLst>
        </pc:spChg>
      </pc:sldChg>
      <pc:sldChg chg="add del">
        <pc:chgData name="Sudipta1 Roy" userId="7c8f4fcd-4632-4e8d-b1ff-68c8cebd5ee4" providerId="ADAL" clId="{924489AB-1C9A-49BB-81EE-FA33E5EFCD19}" dt="2023-01-26T12:06:06.022" v="51" actId="47"/>
        <pc:sldMkLst>
          <pc:docMk/>
          <pc:sldMk cId="0" sldId="451"/>
        </pc:sldMkLst>
      </pc:sldChg>
      <pc:sldChg chg="add">
        <pc:chgData name="Sudipta1 Roy" userId="7c8f4fcd-4632-4e8d-b1ff-68c8cebd5ee4" providerId="ADAL" clId="{924489AB-1C9A-49BB-81EE-FA33E5EFCD19}" dt="2023-01-26T12:05:39.234" v="46"/>
        <pc:sldMkLst>
          <pc:docMk/>
          <pc:sldMk cId="0" sldId="452"/>
        </pc:sldMkLst>
      </pc:sldChg>
      <pc:sldChg chg="add">
        <pc:chgData name="Sudipta1 Roy" userId="7c8f4fcd-4632-4e8d-b1ff-68c8cebd5ee4" providerId="ADAL" clId="{924489AB-1C9A-49BB-81EE-FA33E5EFCD19}" dt="2023-01-26T12:05:39.234" v="46"/>
        <pc:sldMkLst>
          <pc:docMk/>
          <pc:sldMk cId="0" sldId="453"/>
        </pc:sldMkLst>
      </pc:sldChg>
      <pc:sldChg chg="add">
        <pc:chgData name="Sudipta1 Roy" userId="7c8f4fcd-4632-4e8d-b1ff-68c8cebd5ee4" providerId="ADAL" clId="{924489AB-1C9A-49BB-81EE-FA33E5EFCD19}" dt="2023-01-26T12:05:39.234" v="46"/>
        <pc:sldMkLst>
          <pc:docMk/>
          <pc:sldMk cId="0" sldId="454"/>
        </pc:sldMkLst>
      </pc:sldChg>
      <pc:sldChg chg="add del">
        <pc:chgData name="Sudipta1 Roy" userId="7c8f4fcd-4632-4e8d-b1ff-68c8cebd5ee4" providerId="ADAL" clId="{924489AB-1C9A-49BB-81EE-FA33E5EFCD19}" dt="2023-01-26T12:06:39.451" v="53" actId="47"/>
        <pc:sldMkLst>
          <pc:docMk/>
          <pc:sldMk cId="0" sldId="455"/>
        </pc:sldMkLst>
      </pc:sldChg>
    </pc:docChg>
  </pc:docChgLst>
  <pc:docChgLst>
    <pc:chgData name="Sudipta1 Roy" userId="7c8f4fcd-4632-4e8d-b1ff-68c8cebd5ee4" providerId="ADAL" clId="{06A5650E-F908-4013-B711-2C850D9F908B}"/>
    <pc:docChg chg="addSld delSld modSld">
      <pc:chgData name="Sudipta1 Roy" userId="7c8f4fcd-4632-4e8d-b1ff-68c8cebd5ee4" providerId="ADAL" clId="{06A5650E-F908-4013-B711-2C850D9F908B}" dt="2023-07-25T05:37:07.848" v="48" actId="6549"/>
      <pc:docMkLst>
        <pc:docMk/>
      </pc:docMkLst>
      <pc:sldChg chg="del">
        <pc:chgData name="Sudipta1 Roy" userId="7c8f4fcd-4632-4e8d-b1ff-68c8cebd5ee4" providerId="ADAL" clId="{06A5650E-F908-4013-B711-2C850D9F908B}" dt="2023-07-25T05:35:42.210" v="1" actId="47"/>
        <pc:sldMkLst>
          <pc:docMk/>
          <pc:sldMk cId="0" sldId="474"/>
        </pc:sldMkLst>
      </pc:sldChg>
      <pc:sldChg chg="mod modShow">
        <pc:chgData name="Sudipta1 Roy" userId="7c8f4fcd-4632-4e8d-b1ff-68c8cebd5ee4" providerId="ADAL" clId="{06A5650E-F908-4013-B711-2C850D9F908B}" dt="2023-07-25T05:36:46.484" v="2" actId="729"/>
        <pc:sldMkLst>
          <pc:docMk/>
          <pc:sldMk cId="0" sldId="475"/>
        </pc:sldMkLst>
      </pc:sldChg>
      <pc:sldChg chg="modSp mod">
        <pc:chgData name="Sudipta1 Roy" userId="7c8f4fcd-4632-4e8d-b1ff-68c8cebd5ee4" providerId="ADAL" clId="{06A5650E-F908-4013-B711-2C850D9F908B}" dt="2023-07-25T05:37:07.848" v="48" actId="6549"/>
        <pc:sldMkLst>
          <pc:docMk/>
          <pc:sldMk cId="1251524401" sldId="494"/>
        </pc:sldMkLst>
        <pc:spChg chg="mod">
          <ac:chgData name="Sudipta1 Roy" userId="7c8f4fcd-4632-4e8d-b1ff-68c8cebd5ee4" providerId="ADAL" clId="{06A5650E-F908-4013-B711-2C850D9F908B}" dt="2023-07-25T05:37:07.848" v="48" actId="6549"/>
          <ac:spMkLst>
            <pc:docMk/>
            <pc:sldMk cId="1251524401" sldId="494"/>
            <ac:spMk id="4" creationId="{BE2AD019-F35A-E1D4-8FE7-E99C7243D7E5}"/>
          </ac:spMkLst>
        </pc:spChg>
      </pc:sldChg>
      <pc:sldChg chg="new">
        <pc:chgData name="Sudipta1 Roy" userId="7c8f4fcd-4632-4e8d-b1ff-68c8cebd5ee4" providerId="ADAL" clId="{06A5650E-F908-4013-B711-2C850D9F908B}" dt="2023-07-21T05:46:01.293" v="0" actId="680"/>
        <pc:sldMkLst>
          <pc:docMk/>
          <pc:sldMk cId="2462795141" sldId="497"/>
        </pc:sldMkLst>
      </pc:sldChg>
    </pc:docChg>
  </pc:docChgLst>
  <pc:docChgLst>
    <pc:chgData name="Sudipta1 Roy" userId="7c8f4fcd-4632-4e8d-b1ff-68c8cebd5ee4" providerId="ADAL" clId="{EF29C1D8-9DEC-4CE3-A100-9CB321361468}"/>
    <pc:docChg chg="undo custSel addSld delSld">
      <pc:chgData name="Sudipta1 Roy" userId="7c8f4fcd-4632-4e8d-b1ff-68c8cebd5ee4" providerId="ADAL" clId="{EF29C1D8-9DEC-4CE3-A100-9CB321361468}" dt="2023-07-31T04:15:25.373" v="119" actId="47"/>
      <pc:docMkLst>
        <pc:docMk/>
      </pc:docMkLst>
      <pc:sldChg chg="del">
        <pc:chgData name="Sudipta1 Roy" userId="7c8f4fcd-4632-4e8d-b1ff-68c8cebd5ee4" providerId="ADAL" clId="{EF29C1D8-9DEC-4CE3-A100-9CB321361468}" dt="2023-07-31T04:15:12.958" v="0" actId="47"/>
        <pc:sldMkLst>
          <pc:docMk/>
          <pc:sldMk cId="644271747" sldId="256"/>
        </pc:sldMkLst>
      </pc:sldChg>
      <pc:sldChg chg="del">
        <pc:chgData name="Sudipta1 Roy" userId="7c8f4fcd-4632-4e8d-b1ff-68c8cebd5ee4" providerId="ADAL" clId="{EF29C1D8-9DEC-4CE3-A100-9CB321361468}" dt="2023-07-31T04:15:13.485" v="3" actId="47"/>
        <pc:sldMkLst>
          <pc:docMk/>
          <pc:sldMk cId="4209261323" sldId="257"/>
        </pc:sldMkLst>
      </pc:sldChg>
      <pc:sldChg chg="del">
        <pc:chgData name="Sudipta1 Roy" userId="7c8f4fcd-4632-4e8d-b1ff-68c8cebd5ee4" providerId="ADAL" clId="{EF29C1D8-9DEC-4CE3-A100-9CB321361468}" dt="2023-07-31T04:15:15.405" v="30" actId="47"/>
        <pc:sldMkLst>
          <pc:docMk/>
          <pc:sldMk cId="2014800254" sldId="264"/>
        </pc:sldMkLst>
      </pc:sldChg>
      <pc:sldChg chg="del">
        <pc:chgData name="Sudipta1 Roy" userId="7c8f4fcd-4632-4e8d-b1ff-68c8cebd5ee4" providerId="ADAL" clId="{EF29C1D8-9DEC-4CE3-A100-9CB321361468}" dt="2023-07-31T04:15:13.617" v="7" actId="47"/>
        <pc:sldMkLst>
          <pc:docMk/>
          <pc:sldMk cId="2551316756" sldId="269"/>
        </pc:sldMkLst>
      </pc:sldChg>
      <pc:sldChg chg="add del">
        <pc:chgData name="Sudipta1 Roy" userId="7c8f4fcd-4632-4e8d-b1ff-68c8cebd5ee4" providerId="ADAL" clId="{EF29C1D8-9DEC-4CE3-A100-9CB321361468}" dt="2023-07-31T04:15:25.373" v="119" actId="47"/>
        <pc:sldMkLst>
          <pc:docMk/>
          <pc:sldMk cId="517822204" sldId="270"/>
        </pc:sldMkLst>
      </pc:sldChg>
      <pc:sldChg chg="del">
        <pc:chgData name="Sudipta1 Roy" userId="7c8f4fcd-4632-4e8d-b1ff-68c8cebd5ee4" providerId="ADAL" clId="{EF29C1D8-9DEC-4CE3-A100-9CB321361468}" dt="2023-07-31T04:15:13.564" v="5" actId="47"/>
        <pc:sldMkLst>
          <pc:docMk/>
          <pc:sldMk cId="2548120810" sldId="272"/>
        </pc:sldMkLst>
      </pc:sldChg>
      <pc:sldChg chg="del">
        <pc:chgData name="Sudipta1 Roy" userId="7c8f4fcd-4632-4e8d-b1ff-68c8cebd5ee4" providerId="ADAL" clId="{EF29C1D8-9DEC-4CE3-A100-9CB321361468}" dt="2023-07-31T04:15:17.747" v="33" actId="47"/>
        <pc:sldMkLst>
          <pc:docMk/>
          <pc:sldMk cId="0" sldId="276"/>
        </pc:sldMkLst>
      </pc:sldChg>
      <pc:sldChg chg="del">
        <pc:chgData name="Sudipta1 Roy" userId="7c8f4fcd-4632-4e8d-b1ff-68c8cebd5ee4" providerId="ADAL" clId="{EF29C1D8-9DEC-4CE3-A100-9CB321361468}" dt="2023-07-31T04:15:18.960" v="39" actId="47"/>
        <pc:sldMkLst>
          <pc:docMk/>
          <pc:sldMk cId="0" sldId="277"/>
        </pc:sldMkLst>
      </pc:sldChg>
      <pc:sldChg chg="del">
        <pc:chgData name="Sudipta1 Roy" userId="7c8f4fcd-4632-4e8d-b1ff-68c8cebd5ee4" providerId="ADAL" clId="{EF29C1D8-9DEC-4CE3-A100-9CB321361468}" dt="2023-07-31T04:15:19.192" v="40" actId="47"/>
        <pc:sldMkLst>
          <pc:docMk/>
          <pc:sldMk cId="0" sldId="299"/>
        </pc:sldMkLst>
      </pc:sldChg>
      <pc:sldChg chg="del">
        <pc:chgData name="Sudipta1 Roy" userId="7c8f4fcd-4632-4e8d-b1ff-68c8cebd5ee4" providerId="ADAL" clId="{EF29C1D8-9DEC-4CE3-A100-9CB321361468}" dt="2023-07-31T04:15:19.392" v="41" actId="47"/>
        <pc:sldMkLst>
          <pc:docMk/>
          <pc:sldMk cId="0" sldId="300"/>
        </pc:sldMkLst>
      </pc:sldChg>
      <pc:sldChg chg="del">
        <pc:chgData name="Sudipta1 Roy" userId="7c8f4fcd-4632-4e8d-b1ff-68c8cebd5ee4" providerId="ADAL" clId="{EF29C1D8-9DEC-4CE3-A100-9CB321361468}" dt="2023-07-31T04:15:19.877" v="42" actId="47"/>
        <pc:sldMkLst>
          <pc:docMk/>
          <pc:sldMk cId="0" sldId="301"/>
        </pc:sldMkLst>
      </pc:sldChg>
      <pc:sldChg chg="del">
        <pc:chgData name="Sudipta1 Roy" userId="7c8f4fcd-4632-4e8d-b1ff-68c8cebd5ee4" providerId="ADAL" clId="{EF29C1D8-9DEC-4CE3-A100-9CB321361468}" dt="2023-07-31T04:15:19.923" v="43" actId="47"/>
        <pc:sldMkLst>
          <pc:docMk/>
          <pc:sldMk cId="0" sldId="302"/>
        </pc:sldMkLst>
      </pc:sldChg>
      <pc:sldChg chg="del">
        <pc:chgData name="Sudipta1 Roy" userId="7c8f4fcd-4632-4e8d-b1ff-68c8cebd5ee4" providerId="ADAL" clId="{EF29C1D8-9DEC-4CE3-A100-9CB321361468}" dt="2023-07-31T04:15:19.961" v="44" actId="47"/>
        <pc:sldMkLst>
          <pc:docMk/>
          <pc:sldMk cId="0" sldId="306"/>
        </pc:sldMkLst>
      </pc:sldChg>
      <pc:sldChg chg="del">
        <pc:chgData name="Sudipta1 Roy" userId="7c8f4fcd-4632-4e8d-b1ff-68c8cebd5ee4" providerId="ADAL" clId="{EF29C1D8-9DEC-4CE3-A100-9CB321361468}" dt="2023-07-31T04:15:19.993" v="45" actId="47"/>
        <pc:sldMkLst>
          <pc:docMk/>
          <pc:sldMk cId="0" sldId="307"/>
        </pc:sldMkLst>
      </pc:sldChg>
      <pc:sldChg chg="del">
        <pc:chgData name="Sudipta1 Roy" userId="7c8f4fcd-4632-4e8d-b1ff-68c8cebd5ee4" providerId="ADAL" clId="{EF29C1D8-9DEC-4CE3-A100-9CB321361468}" dt="2023-07-31T04:15:20.024" v="46" actId="47"/>
        <pc:sldMkLst>
          <pc:docMk/>
          <pc:sldMk cId="0" sldId="308"/>
        </pc:sldMkLst>
      </pc:sldChg>
      <pc:sldChg chg="del">
        <pc:chgData name="Sudipta1 Roy" userId="7c8f4fcd-4632-4e8d-b1ff-68c8cebd5ee4" providerId="ADAL" clId="{EF29C1D8-9DEC-4CE3-A100-9CB321361468}" dt="2023-07-31T04:15:20.062" v="47" actId="47"/>
        <pc:sldMkLst>
          <pc:docMk/>
          <pc:sldMk cId="0" sldId="309"/>
        </pc:sldMkLst>
      </pc:sldChg>
      <pc:sldChg chg="del">
        <pc:chgData name="Sudipta1 Roy" userId="7c8f4fcd-4632-4e8d-b1ff-68c8cebd5ee4" providerId="ADAL" clId="{EF29C1D8-9DEC-4CE3-A100-9CB321361468}" dt="2023-07-31T04:15:20.077" v="48" actId="47"/>
        <pc:sldMkLst>
          <pc:docMk/>
          <pc:sldMk cId="0" sldId="310"/>
        </pc:sldMkLst>
      </pc:sldChg>
      <pc:sldChg chg="del">
        <pc:chgData name="Sudipta1 Roy" userId="7c8f4fcd-4632-4e8d-b1ff-68c8cebd5ee4" providerId="ADAL" clId="{EF29C1D8-9DEC-4CE3-A100-9CB321361468}" dt="2023-07-31T04:15:20.109" v="49" actId="47"/>
        <pc:sldMkLst>
          <pc:docMk/>
          <pc:sldMk cId="0" sldId="311"/>
        </pc:sldMkLst>
      </pc:sldChg>
      <pc:sldChg chg="del">
        <pc:chgData name="Sudipta1 Roy" userId="7c8f4fcd-4632-4e8d-b1ff-68c8cebd5ee4" providerId="ADAL" clId="{EF29C1D8-9DEC-4CE3-A100-9CB321361468}" dt="2023-07-31T04:15:20.162" v="50" actId="47"/>
        <pc:sldMkLst>
          <pc:docMk/>
          <pc:sldMk cId="0" sldId="313"/>
        </pc:sldMkLst>
      </pc:sldChg>
      <pc:sldChg chg="del">
        <pc:chgData name="Sudipta1 Roy" userId="7c8f4fcd-4632-4e8d-b1ff-68c8cebd5ee4" providerId="ADAL" clId="{EF29C1D8-9DEC-4CE3-A100-9CB321361468}" dt="2023-07-31T04:15:20.178" v="51" actId="47"/>
        <pc:sldMkLst>
          <pc:docMk/>
          <pc:sldMk cId="0" sldId="314"/>
        </pc:sldMkLst>
      </pc:sldChg>
      <pc:sldChg chg="del">
        <pc:chgData name="Sudipta1 Roy" userId="7c8f4fcd-4632-4e8d-b1ff-68c8cebd5ee4" providerId="ADAL" clId="{EF29C1D8-9DEC-4CE3-A100-9CB321361468}" dt="2023-07-31T04:15:20.210" v="52" actId="47"/>
        <pc:sldMkLst>
          <pc:docMk/>
          <pc:sldMk cId="0" sldId="316"/>
        </pc:sldMkLst>
      </pc:sldChg>
      <pc:sldChg chg="del">
        <pc:chgData name="Sudipta1 Roy" userId="7c8f4fcd-4632-4e8d-b1ff-68c8cebd5ee4" providerId="ADAL" clId="{EF29C1D8-9DEC-4CE3-A100-9CB321361468}" dt="2023-07-31T04:15:20.262" v="53" actId="47"/>
        <pc:sldMkLst>
          <pc:docMk/>
          <pc:sldMk cId="0" sldId="317"/>
        </pc:sldMkLst>
      </pc:sldChg>
      <pc:sldChg chg="del">
        <pc:chgData name="Sudipta1 Roy" userId="7c8f4fcd-4632-4e8d-b1ff-68c8cebd5ee4" providerId="ADAL" clId="{EF29C1D8-9DEC-4CE3-A100-9CB321361468}" dt="2023-07-31T04:15:20.278" v="54" actId="47"/>
        <pc:sldMkLst>
          <pc:docMk/>
          <pc:sldMk cId="0" sldId="318"/>
        </pc:sldMkLst>
      </pc:sldChg>
      <pc:sldChg chg="del">
        <pc:chgData name="Sudipta1 Roy" userId="7c8f4fcd-4632-4e8d-b1ff-68c8cebd5ee4" providerId="ADAL" clId="{EF29C1D8-9DEC-4CE3-A100-9CB321361468}" dt="2023-07-31T04:15:20.325" v="55" actId="47"/>
        <pc:sldMkLst>
          <pc:docMk/>
          <pc:sldMk cId="0" sldId="319"/>
        </pc:sldMkLst>
      </pc:sldChg>
      <pc:sldChg chg="del">
        <pc:chgData name="Sudipta1 Roy" userId="7c8f4fcd-4632-4e8d-b1ff-68c8cebd5ee4" providerId="ADAL" clId="{EF29C1D8-9DEC-4CE3-A100-9CB321361468}" dt="2023-07-31T04:15:20.356" v="56" actId="47"/>
        <pc:sldMkLst>
          <pc:docMk/>
          <pc:sldMk cId="0" sldId="320"/>
        </pc:sldMkLst>
      </pc:sldChg>
      <pc:sldChg chg="del">
        <pc:chgData name="Sudipta1 Roy" userId="7c8f4fcd-4632-4e8d-b1ff-68c8cebd5ee4" providerId="ADAL" clId="{EF29C1D8-9DEC-4CE3-A100-9CB321361468}" dt="2023-07-31T04:15:20.409" v="57" actId="47"/>
        <pc:sldMkLst>
          <pc:docMk/>
          <pc:sldMk cId="0" sldId="321"/>
        </pc:sldMkLst>
      </pc:sldChg>
      <pc:sldChg chg="del">
        <pc:chgData name="Sudipta1 Roy" userId="7c8f4fcd-4632-4e8d-b1ff-68c8cebd5ee4" providerId="ADAL" clId="{EF29C1D8-9DEC-4CE3-A100-9CB321361468}" dt="2023-07-31T04:15:20.425" v="58" actId="47"/>
        <pc:sldMkLst>
          <pc:docMk/>
          <pc:sldMk cId="0" sldId="322"/>
        </pc:sldMkLst>
      </pc:sldChg>
      <pc:sldChg chg="del">
        <pc:chgData name="Sudipta1 Roy" userId="7c8f4fcd-4632-4e8d-b1ff-68c8cebd5ee4" providerId="ADAL" clId="{EF29C1D8-9DEC-4CE3-A100-9CB321361468}" dt="2023-07-31T04:15:20.440" v="59" actId="47"/>
        <pc:sldMkLst>
          <pc:docMk/>
          <pc:sldMk cId="0" sldId="323"/>
        </pc:sldMkLst>
      </pc:sldChg>
      <pc:sldChg chg="del">
        <pc:chgData name="Sudipta1 Roy" userId="7c8f4fcd-4632-4e8d-b1ff-68c8cebd5ee4" providerId="ADAL" clId="{EF29C1D8-9DEC-4CE3-A100-9CB321361468}" dt="2023-07-31T04:15:20.494" v="60" actId="47"/>
        <pc:sldMkLst>
          <pc:docMk/>
          <pc:sldMk cId="0" sldId="324"/>
        </pc:sldMkLst>
      </pc:sldChg>
      <pc:sldChg chg="del">
        <pc:chgData name="Sudipta1 Roy" userId="7c8f4fcd-4632-4e8d-b1ff-68c8cebd5ee4" providerId="ADAL" clId="{EF29C1D8-9DEC-4CE3-A100-9CB321361468}" dt="2023-07-31T04:15:20.525" v="61" actId="47"/>
        <pc:sldMkLst>
          <pc:docMk/>
          <pc:sldMk cId="0" sldId="325"/>
        </pc:sldMkLst>
      </pc:sldChg>
      <pc:sldChg chg="del">
        <pc:chgData name="Sudipta1 Roy" userId="7c8f4fcd-4632-4e8d-b1ff-68c8cebd5ee4" providerId="ADAL" clId="{EF29C1D8-9DEC-4CE3-A100-9CB321361468}" dt="2023-07-31T04:15:20.556" v="62" actId="47"/>
        <pc:sldMkLst>
          <pc:docMk/>
          <pc:sldMk cId="0" sldId="326"/>
        </pc:sldMkLst>
      </pc:sldChg>
      <pc:sldChg chg="del">
        <pc:chgData name="Sudipta1 Roy" userId="7c8f4fcd-4632-4e8d-b1ff-68c8cebd5ee4" providerId="ADAL" clId="{EF29C1D8-9DEC-4CE3-A100-9CB321361468}" dt="2023-07-31T04:15:20.594" v="63" actId="47"/>
        <pc:sldMkLst>
          <pc:docMk/>
          <pc:sldMk cId="0" sldId="328"/>
        </pc:sldMkLst>
      </pc:sldChg>
      <pc:sldChg chg="del">
        <pc:chgData name="Sudipta1 Roy" userId="7c8f4fcd-4632-4e8d-b1ff-68c8cebd5ee4" providerId="ADAL" clId="{EF29C1D8-9DEC-4CE3-A100-9CB321361468}" dt="2023-07-31T04:15:20.625" v="64" actId="47"/>
        <pc:sldMkLst>
          <pc:docMk/>
          <pc:sldMk cId="0" sldId="329"/>
        </pc:sldMkLst>
      </pc:sldChg>
      <pc:sldChg chg="del">
        <pc:chgData name="Sudipta1 Roy" userId="7c8f4fcd-4632-4e8d-b1ff-68c8cebd5ee4" providerId="ADAL" clId="{EF29C1D8-9DEC-4CE3-A100-9CB321361468}" dt="2023-07-31T04:15:20.662" v="65" actId="47"/>
        <pc:sldMkLst>
          <pc:docMk/>
          <pc:sldMk cId="0" sldId="330"/>
        </pc:sldMkLst>
      </pc:sldChg>
      <pc:sldChg chg="del">
        <pc:chgData name="Sudipta1 Roy" userId="7c8f4fcd-4632-4e8d-b1ff-68c8cebd5ee4" providerId="ADAL" clId="{EF29C1D8-9DEC-4CE3-A100-9CB321361468}" dt="2023-07-31T04:15:20.679" v="66" actId="47"/>
        <pc:sldMkLst>
          <pc:docMk/>
          <pc:sldMk cId="0" sldId="331"/>
        </pc:sldMkLst>
      </pc:sldChg>
      <pc:sldChg chg="del">
        <pc:chgData name="Sudipta1 Roy" userId="7c8f4fcd-4632-4e8d-b1ff-68c8cebd5ee4" providerId="ADAL" clId="{EF29C1D8-9DEC-4CE3-A100-9CB321361468}" dt="2023-07-31T04:15:20.715" v="67" actId="47"/>
        <pc:sldMkLst>
          <pc:docMk/>
          <pc:sldMk cId="0" sldId="333"/>
        </pc:sldMkLst>
      </pc:sldChg>
      <pc:sldChg chg="del">
        <pc:chgData name="Sudipta1 Roy" userId="7c8f4fcd-4632-4e8d-b1ff-68c8cebd5ee4" providerId="ADAL" clId="{EF29C1D8-9DEC-4CE3-A100-9CB321361468}" dt="2023-07-31T04:15:20.746" v="68" actId="47"/>
        <pc:sldMkLst>
          <pc:docMk/>
          <pc:sldMk cId="0" sldId="335"/>
        </pc:sldMkLst>
      </pc:sldChg>
      <pc:sldChg chg="del">
        <pc:chgData name="Sudipta1 Roy" userId="7c8f4fcd-4632-4e8d-b1ff-68c8cebd5ee4" providerId="ADAL" clId="{EF29C1D8-9DEC-4CE3-A100-9CB321361468}" dt="2023-07-31T04:15:20.779" v="69" actId="47"/>
        <pc:sldMkLst>
          <pc:docMk/>
          <pc:sldMk cId="0" sldId="336"/>
        </pc:sldMkLst>
      </pc:sldChg>
      <pc:sldChg chg="del">
        <pc:chgData name="Sudipta1 Roy" userId="7c8f4fcd-4632-4e8d-b1ff-68c8cebd5ee4" providerId="ADAL" clId="{EF29C1D8-9DEC-4CE3-A100-9CB321361468}" dt="2023-07-31T04:15:20.810" v="70" actId="47"/>
        <pc:sldMkLst>
          <pc:docMk/>
          <pc:sldMk cId="0" sldId="337"/>
        </pc:sldMkLst>
      </pc:sldChg>
      <pc:sldChg chg="del">
        <pc:chgData name="Sudipta1 Roy" userId="7c8f4fcd-4632-4e8d-b1ff-68c8cebd5ee4" providerId="ADAL" clId="{EF29C1D8-9DEC-4CE3-A100-9CB321361468}" dt="2023-07-31T04:15:20.841" v="71" actId="47"/>
        <pc:sldMkLst>
          <pc:docMk/>
          <pc:sldMk cId="0" sldId="338"/>
        </pc:sldMkLst>
      </pc:sldChg>
      <pc:sldChg chg="del">
        <pc:chgData name="Sudipta1 Roy" userId="7c8f4fcd-4632-4e8d-b1ff-68c8cebd5ee4" providerId="ADAL" clId="{EF29C1D8-9DEC-4CE3-A100-9CB321361468}" dt="2023-07-31T04:15:20.880" v="72" actId="47"/>
        <pc:sldMkLst>
          <pc:docMk/>
          <pc:sldMk cId="0" sldId="339"/>
        </pc:sldMkLst>
      </pc:sldChg>
      <pc:sldChg chg="del">
        <pc:chgData name="Sudipta1 Roy" userId="7c8f4fcd-4632-4e8d-b1ff-68c8cebd5ee4" providerId="ADAL" clId="{EF29C1D8-9DEC-4CE3-A100-9CB321361468}" dt="2023-07-31T04:15:20.911" v="73" actId="47"/>
        <pc:sldMkLst>
          <pc:docMk/>
          <pc:sldMk cId="0" sldId="340"/>
        </pc:sldMkLst>
      </pc:sldChg>
      <pc:sldChg chg="del">
        <pc:chgData name="Sudipta1 Roy" userId="7c8f4fcd-4632-4e8d-b1ff-68c8cebd5ee4" providerId="ADAL" clId="{EF29C1D8-9DEC-4CE3-A100-9CB321361468}" dt="2023-07-31T04:15:20.947" v="74" actId="47"/>
        <pc:sldMkLst>
          <pc:docMk/>
          <pc:sldMk cId="0" sldId="341"/>
        </pc:sldMkLst>
      </pc:sldChg>
      <pc:sldChg chg="del">
        <pc:chgData name="Sudipta1 Roy" userId="7c8f4fcd-4632-4e8d-b1ff-68c8cebd5ee4" providerId="ADAL" clId="{EF29C1D8-9DEC-4CE3-A100-9CB321361468}" dt="2023-07-31T04:15:20.979" v="75" actId="47"/>
        <pc:sldMkLst>
          <pc:docMk/>
          <pc:sldMk cId="0" sldId="342"/>
        </pc:sldMkLst>
      </pc:sldChg>
      <pc:sldChg chg="del">
        <pc:chgData name="Sudipta1 Roy" userId="7c8f4fcd-4632-4e8d-b1ff-68c8cebd5ee4" providerId="ADAL" clId="{EF29C1D8-9DEC-4CE3-A100-9CB321361468}" dt="2023-07-31T04:15:21.010" v="76" actId="47"/>
        <pc:sldMkLst>
          <pc:docMk/>
          <pc:sldMk cId="0" sldId="343"/>
        </pc:sldMkLst>
      </pc:sldChg>
      <pc:sldChg chg="del">
        <pc:chgData name="Sudipta1 Roy" userId="7c8f4fcd-4632-4e8d-b1ff-68c8cebd5ee4" providerId="ADAL" clId="{EF29C1D8-9DEC-4CE3-A100-9CB321361468}" dt="2023-07-31T04:15:21.042" v="77" actId="47"/>
        <pc:sldMkLst>
          <pc:docMk/>
          <pc:sldMk cId="0" sldId="344"/>
        </pc:sldMkLst>
      </pc:sldChg>
      <pc:sldChg chg="del">
        <pc:chgData name="Sudipta1 Roy" userId="7c8f4fcd-4632-4e8d-b1ff-68c8cebd5ee4" providerId="ADAL" clId="{EF29C1D8-9DEC-4CE3-A100-9CB321361468}" dt="2023-07-31T04:15:21.079" v="78" actId="47"/>
        <pc:sldMkLst>
          <pc:docMk/>
          <pc:sldMk cId="0" sldId="345"/>
        </pc:sldMkLst>
      </pc:sldChg>
      <pc:sldChg chg="del">
        <pc:chgData name="Sudipta1 Roy" userId="7c8f4fcd-4632-4e8d-b1ff-68c8cebd5ee4" providerId="ADAL" clId="{EF29C1D8-9DEC-4CE3-A100-9CB321361468}" dt="2023-07-31T04:15:21.111" v="79" actId="47"/>
        <pc:sldMkLst>
          <pc:docMk/>
          <pc:sldMk cId="0" sldId="346"/>
        </pc:sldMkLst>
      </pc:sldChg>
      <pc:sldChg chg="del">
        <pc:chgData name="Sudipta1 Roy" userId="7c8f4fcd-4632-4e8d-b1ff-68c8cebd5ee4" providerId="ADAL" clId="{EF29C1D8-9DEC-4CE3-A100-9CB321361468}" dt="2023-07-31T04:15:21.142" v="80" actId="47"/>
        <pc:sldMkLst>
          <pc:docMk/>
          <pc:sldMk cId="0" sldId="347"/>
        </pc:sldMkLst>
      </pc:sldChg>
      <pc:sldChg chg="del">
        <pc:chgData name="Sudipta1 Roy" userId="7c8f4fcd-4632-4e8d-b1ff-68c8cebd5ee4" providerId="ADAL" clId="{EF29C1D8-9DEC-4CE3-A100-9CB321361468}" dt="2023-07-31T04:15:21.180" v="81" actId="47"/>
        <pc:sldMkLst>
          <pc:docMk/>
          <pc:sldMk cId="0" sldId="348"/>
        </pc:sldMkLst>
      </pc:sldChg>
      <pc:sldChg chg="del">
        <pc:chgData name="Sudipta1 Roy" userId="7c8f4fcd-4632-4e8d-b1ff-68c8cebd5ee4" providerId="ADAL" clId="{EF29C1D8-9DEC-4CE3-A100-9CB321361468}" dt="2023-07-31T04:15:21.212" v="82" actId="47"/>
        <pc:sldMkLst>
          <pc:docMk/>
          <pc:sldMk cId="0" sldId="349"/>
        </pc:sldMkLst>
      </pc:sldChg>
      <pc:sldChg chg="del">
        <pc:chgData name="Sudipta1 Roy" userId="7c8f4fcd-4632-4e8d-b1ff-68c8cebd5ee4" providerId="ADAL" clId="{EF29C1D8-9DEC-4CE3-A100-9CB321361468}" dt="2023-07-31T04:15:21.243" v="83" actId="47"/>
        <pc:sldMkLst>
          <pc:docMk/>
          <pc:sldMk cId="0" sldId="350"/>
        </pc:sldMkLst>
      </pc:sldChg>
      <pc:sldChg chg="del">
        <pc:chgData name="Sudipta1 Roy" userId="7c8f4fcd-4632-4e8d-b1ff-68c8cebd5ee4" providerId="ADAL" clId="{EF29C1D8-9DEC-4CE3-A100-9CB321361468}" dt="2023-07-31T04:15:21.280" v="84" actId="47"/>
        <pc:sldMkLst>
          <pc:docMk/>
          <pc:sldMk cId="0" sldId="351"/>
        </pc:sldMkLst>
      </pc:sldChg>
      <pc:sldChg chg="del">
        <pc:chgData name="Sudipta1 Roy" userId="7c8f4fcd-4632-4e8d-b1ff-68c8cebd5ee4" providerId="ADAL" clId="{EF29C1D8-9DEC-4CE3-A100-9CB321361468}" dt="2023-07-31T04:15:21.311" v="85" actId="47"/>
        <pc:sldMkLst>
          <pc:docMk/>
          <pc:sldMk cId="0" sldId="352"/>
        </pc:sldMkLst>
      </pc:sldChg>
      <pc:sldChg chg="del">
        <pc:chgData name="Sudipta1 Roy" userId="7c8f4fcd-4632-4e8d-b1ff-68c8cebd5ee4" providerId="ADAL" clId="{EF29C1D8-9DEC-4CE3-A100-9CB321361468}" dt="2023-07-31T04:15:21.342" v="86" actId="47"/>
        <pc:sldMkLst>
          <pc:docMk/>
          <pc:sldMk cId="0" sldId="353"/>
        </pc:sldMkLst>
      </pc:sldChg>
      <pc:sldChg chg="del">
        <pc:chgData name="Sudipta1 Roy" userId="7c8f4fcd-4632-4e8d-b1ff-68c8cebd5ee4" providerId="ADAL" clId="{EF29C1D8-9DEC-4CE3-A100-9CB321361468}" dt="2023-07-31T04:15:21.398" v="87" actId="47"/>
        <pc:sldMkLst>
          <pc:docMk/>
          <pc:sldMk cId="0" sldId="354"/>
        </pc:sldMkLst>
      </pc:sldChg>
      <pc:sldChg chg="del">
        <pc:chgData name="Sudipta1 Roy" userId="7c8f4fcd-4632-4e8d-b1ff-68c8cebd5ee4" providerId="ADAL" clId="{EF29C1D8-9DEC-4CE3-A100-9CB321361468}" dt="2023-07-31T04:15:21.398" v="88" actId="47"/>
        <pc:sldMkLst>
          <pc:docMk/>
          <pc:sldMk cId="0" sldId="355"/>
        </pc:sldMkLst>
      </pc:sldChg>
      <pc:sldChg chg="del">
        <pc:chgData name="Sudipta1 Roy" userId="7c8f4fcd-4632-4e8d-b1ff-68c8cebd5ee4" providerId="ADAL" clId="{EF29C1D8-9DEC-4CE3-A100-9CB321361468}" dt="2023-07-31T04:15:21.429" v="89" actId="47"/>
        <pc:sldMkLst>
          <pc:docMk/>
          <pc:sldMk cId="0" sldId="356"/>
        </pc:sldMkLst>
      </pc:sldChg>
      <pc:sldChg chg="del">
        <pc:chgData name="Sudipta1 Roy" userId="7c8f4fcd-4632-4e8d-b1ff-68c8cebd5ee4" providerId="ADAL" clId="{EF29C1D8-9DEC-4CE3-A100-9CB321361468}" dt="2023-07-31T04:15:21.480" v="90" actId="47"/>
        <pc:sldMkLst>
          <pc:docMk/>
          <pc:sldMk cId="0" sldId="357"/>
        </pc:sldMkLst>
      </pc:sldChg>
      <pc:sldChg chg="del">
        <pc:chgData name="Sudipta1 Roy" userId="7c8f4fcd-4632-4e8d-b1ff-68c8cebd5ee4" providerId="ADAL" clId="{EF29C1D8-9DEC-4CE3-A100-9CB321361468}" dt="2023-07-31T04:15:21.495" v="91" actId="47"/>
        <pc:sldMkLst>
          <pc:docMk/>
          <pc:sldMk cId="0" sldId="358"/>
        </pc:sldMkLst>
      </pc:sldChg>
      <pc:sldChg chg="del">
        <pc:chgData name="Sudipta1 Roy" userId="7c8f4fcd-4632-4e8d-b1ff-68c8cebd5ee4" providerId="ADAL" clId="{EF29C1D8-9DEC-4CE3-A100-9CB321361468}" dt="2023-07-31T04:15:21.527" v="92" actId="47"/>
        <pc:sldMkLst>
          <pc:docMk/>
          <pc:sldMk cId="0" sldId="359"/>
        </pc:sldMkLst>
      </pc:sldChg>
      <pc:sldChg chg="del">
        <pc:chgData name="Sudipta1 Roy" userId="7c8f4fcd-4632-4e8d-b1ff-68c8cebd5ee4" providerId="ADAL" clId="{EF29C1D8-9DEC-4CE3-A100-9CB321361468}" dt="2023-07-31T04:15:21.594" v="93" actId="47"/>
        <pc:sldMkLst>
          <pc:docMk/>
          <pc:sldMk cId="0" sldId="360"/>
        </pc:sldMkLst>
      </pc:sldChg>
      <pc:sldChg chg="del">
        <pc:chgData name="Sudipta1 Roy" userId="7c8f4fcd-4632-4e8d-b1ff-68c8cebd5ee4" providerId="ADAL" clId="{EF29C1D8-9DEC-4CE3-A100-9CB321361468}" dt="2023-07-31T04:15:21.611" v="94" actId="47"/>
        <pc:sldMkLst>
          <pc:docMk/>
          <pc:sldMk cId="0" sldId="361"/>
        </pc:sldMkLst>
      </pc:sldChg>
      <pc:sldChg chg="del">
        <pc:chgData name="Sudipta1 Roy" userId="7c8f4fcd-4632-4e8d-b1ff-68c8cebd5ee4" providerId="ADAL" clId="{EF29C1D8-9DEC-4CE3-A100-9CB321361468}" dt="2023-07-31T04:15:21.664" v="95" actId="47"/>
        <pc:sldMkLst>
          <pc:docMk/>
          <pc:sldMk cId="0" sldId="362"/>
        </pc:sldMkLst>
      </pc:sldChg>
      <pc:sldChg chg="del">
        <pc:chgData name="Sudipta1 Roy" userId="7c8f4fcd-4632-4e8d-b1ff-68c8cebd5ee4" providerId="ADAL" clId="{EF29C1D8-9DEC-4CE3-A100-9CB321361468}" dt="2023-07-31T04:15:21.680" v="96" actId="47"/>
        <pc:sldMkLst>
          <pc:docMk/>
          <pc:sldMk cId="0" sldId="363"/>
        </pc:sldMkLst>
      </pc:sldChg>
      <pc:sldChg chg="del">
        <pc:chgData name="Sudipta1 Roy" userId="7c8f4fcd-4632-4e8d-b1ff-68c8cebd5ee4" providerId="ADAL" clId="{EF29C1D8-9DEC-4CE3-A100-9CB321361468}" dt="2023-07-31T04:15:21.696" v="97" actId="47"/>
        <pc:sldMkLst>
          <pc:docMk/>
          <pc:sldMk cId="0" sldId="364"/>
        </pc:sldMkLst>
      </pc:sldChg>
      <pc:sldChg chg="del">
        <pc:chgData name="Sudipta1 Roy" userId="7c8f4fcd-4632-4e8d-b1ff-68c8cebd5ee4" providerId="ADAL" clId="{EF29C1D8-9DEC-4CE3-A100-9CB321361468}" dt="2023-07-31T04:15:21.727" v="98" actId="47"/>
        <pc:sldMkLst>
          <pc:docMk/>
          <pc:sldMk cId="0" sldId="365"/>
        </pc:sldMkLst>
      </pc:sldChg>
      <pc:sldChg chg="del">
        <pc:chgData name="Sudipta1 Roy" userId="7c8f4fcd-4632-4e8d-b1ff-68c8cebd5ee4" providerId="ADAL" clId="{EF29C1D8-9DEC-4CE3-A100-9CB321361468}" dt="2023-07-31T04:15:21.765" v="99" actId="47"/>
        <pc:sldMkLst>
          <pc:docMk/>
          <pc:sldMk cId="0" sldId="366"/>
        </pc:sldMkLst>
      </pc:sldChg>
      <pc:sldChg chg="del">
        <pc:chgData name="Sudipta1 Roy" userId="7c8f4fcd-4632-4e8d-b1ff-68c8cebd5ee4" providerId="ADAL" clId="{EF29C1D8-9DEC-4CE3-A100-9CB321361468}" dt="2023-07-31T04:15:21.796" v="100" actId="47"/>
        <pc:sldMkLst>
          <pc:docMk/>
          <pc:sldMk cId="0" sldId="367"/>
        </pc:sldMkLst>
      </pc:sldChg>
      <pc:sldChg chg="del">
        <pc:chgData name="Sudipta1 Roy" userId="7c8f4fcd-4632-4e8d-b1ff-68c8cebd5ee4" providerId="ADAL" clId="{EF29C1D8-9DEC-4CE3-A100-9CB321361468}" dt="2023-07-31T04:15:21.827" v="101" actId="47"/>
        <pc:sldMkLst>
          <pc:docMk/>
          <pc:sldMk cId="0" sldId="368"/>
        </pc:sldMkLst>
      </pc:sldChg>
      <pc:sldChg chg="del">
        <pc:chgData name="Sudipta1 Roy" userId="7c8f4fcd-4632-4e8d-b1ff-68c8cebd5ee4" providerId="ADAL" clId="{EF29C1D8-9DEC-4CE3-A100-9CB321361468}" dt="2023-07-31T04:15:21.865" v="102" actId="47"/>
        <pc:sldMkLst>
          <pc:docMk/>
          <pc:sldMk cId="0" sldId="369"/>
        </pc:sldMkLst>
      </pc:sldChg>
      <pc:sldChg chg="del">
        <pc:chgData name="Sudipta1 Roy" userId="7c8f4fcd-4632-4e8d-b1ff-68c8cebd5ee4" providerId="ADAL" clId="{EF29C1D8-9DEC-4CE3-A100-9CB321361468}" dt="2023-07-31T04:15:21.896" v="103" actId="47"/>
        <pc:sldMkLst>
          <pc:docMk/>
          <pc:sldMk cId="0" sldId="370"/>
        </pc:sldMkLst>
      </pc:sldChg>
      <pc:sldChg chg="del">
        <pc:chgData name="Sudipta1 Roy" userId="7c8f4fcd-4632-4e8d-b1ff-68c8cebd5ee4" providerId="ADAL" clId="{EF29C1D8-9DEC-4CE3-A100-9CB321361468}" dt="2023-07-31T04:15:21.927" v="104" actId="47"/>
        <pc:sldMkLst>
          <pc:docMk/>
          <pc:sldMk cId="0" sldId="371"/>
        </pc:sldMkLst>
      </pc:sldChg>
      <pc:sldChg chg="del">
        <pc:chgData name="Sudipta1 Roy" userId="7c8f4fcd-4632-4e8d-b1ff-68c8cebd5ee4" providerId="ADAL" clId="{EF29C1D8-9DEC-4CE3-A100-9CB321361468}" dt="2023-07-31T04:15:21.965" v="105" actId="47"/>
        <pc:sldMkLst>
          <pc:docMk/>
          <pc:sldMk cId="0" sldId="372"/>
        </pc:sldMkLst>
      </pc:sldChg>
      <pc:sldChg chg="del">
        <pc:chgData name="Sudipta1 Roy" userId="7c8f4fcd-4632-4e8d-b1ff-68c8cebd5ee4" providerId="ADAL" clId="{EF29C1D8-9DEC-4CE3-A100-9CB321361468}" dt="2023-07-31T04:15:13.664" v="8" actId="47"/>
        <pc:sldMkLst>
          <pc:docMk/>
          <pc:sldMk cId="0" sldId="386"/>
        </pc:sldMkLst>
      </pc:sldChg>
      <pc:sldChg chg="del">
        <pc:chgData name="Sudipta1 Roy" userId="7c8f4fcd-4632-4e8d-b1ff-68c8cebd5ee4" providerId="ADAL" clId="{EF29C1D8-9DEC-4CE3-A100-9CB321361468}" dt="2023-07-31T04:15:13.686" v="9" actId="47"/>
        <pc:sldMkLst>
          <pc:docMk/>
          <pc:sldMk cId="0" sldId="387"/>
        </pc:sldMkLst>
      </pc:sldChg>
      <pc:sldChg chg="del">
        <pc:chgData name="Sudipta1 Roy" userId="7c8f4fcd-4632-4e8d-b1ff-68c8cebd5ee4" providerId="ADAL" clId="{EF29C1D8-9DEC-4CE3-A100-9CB321361468}" dt="2023-07-31T04:15:13.733" v="10" actId="47"/>
        <pc:sldMkLst>
          <pc:docMk/>
          <pc:sldMk cId="0" sldId="388"/>
        </pc:sldMkLst>
      </pc:sldChg>
      <pc:sldChg chg="del">
        <pc:chgData name="Sudipta1 Roy" userId="7c8f4fcd-4632-4e8d-b1ff-68c8cebd5ee4" providerId="ADAL" clId="{EF29C1D8-9DEC-4CE3-A100-9CB321361468}" dt="2023-07-31T04:15:13.802" v="12" actId="47"/>
        <pc:sldMkLst>
          <pc:docMk/>
          <pc:sldMk cId="0" sldId="389"/>
        </pc:sldMkLst>
      </pc:sldChg>
      <pc:sldChg chg="del">
        <pc:chgData name="Sudipta1 Roy" userId="7c8f4fcd-4632-4e8d-b1ff-68c8cebd5ee4" providerId="ADAL" clId="{EF29C1D8-9DEC-4CE3-A100-9CB321361468}" dt="2023-07-31T04:15:13.880" v="14" actId="47"/>
        <pc:sldMkLst>
          <pc:docMk/>
          <pc:sldMk cId="0" sldId="390"/>
        </pc:sldMkLst>
      </pc:sldChg>
      <pc:sldChg chg="del">
        <pc:chgData name="Sudipta1 Roy" userId="7c8f4fcd-4632-4e8d-b1ff-68c8cebd5ee4" providerId="ADAL" clId="{EF29C1D8-9DEC-4CE3-A100-9CB321361468}" dt="2023-07-31T04:15:13.902" v="15" actId="47"/>
        <pc:sldMkLst>
          <pc:docMk/>
          <pc:sldMk cId="0" sldId="391"/>
        </pc:sldMkLst>
      </pc:sldChg>
      <pc:sldChg chg="del">
        <pc:chgData name="Sudipta1 Roy" userId="7c8f4fcd-4632-4e8d-b1ff-68c8cebd5ee4" providerId="ADAL" clId="{EF29C1D8-9DEC-4CE3-A100-9CB321361468}" dt="2023-07-31T04:15:13.933" v="16" actId="47"/>
        <pc:sldMkLst>
          <pc:docMk/>
          <pc:sldMk cId="0" sldId="392"/>
        </pc:sldMkLst>
      </pc:sldChg>
      <pc:sldChg chg="del">
        <pc:chgData name="Sudipta1 Roy" userId="7c8f4fcd-4632-4e8d-b1ff-68c8cebd5ee4" providerId="ADAL" clId="{EF29C1D8-9DEC-4CE3-A100-9CB321361468}" dt="2023-07-31T04:15:14.519" v="17" actId="47"/>
        <pc:sldMkLst>
          <pc:docMk/>
          <pc:sldMk cId="0" sldId="393"/>
        </pc:sldMkLst>
      </pc:sldChg>
      <pc:sldChg chg="del">
        <pc:chgData name="Sudipta1 Roy" userId="7c8f4fcd-4632-4e8d-b1ff-68c8cebd5ee4" providerId="ADAL" clId="{EF29C1D8-9DEC-4CE3-A100-9CB321361468}" dt="2023-07-31T04:15:15.036" v="18" actId="47"/>
        <pc:sldMkLst>
          <pc:docMk/>
          <pc:sldMk cId="0" sldId="396"/>
        </pc:sldMkLst>
      </pc:sldChg>
      <pc:sldChg chg="del">
        <pc:chgData name="Sudipta1 Roy" userId="7c8f4fcd-4632-4e8d-b1ff-68c8cebd5ee4" providerId="ADAL" clId="{EF29C1D8-9DEC-4CE3-A100-9CB321361468}" dt="2023-07-31T04:15:15.152" v="22" actId="47"/>
        <pc:sldMkLst>
          <pc:docMk/>
          <pc:sldMk cId="0" sldId="397"/>
        </pc:sldMkLst>
      </pc:sldChg>
      <pc:sldChg chg="del">
        <pc:chgData name="Sudipta1 Roy" userId="7c8f4fcd-4632-4e8d-b1ff-68c8cebd5ee4" providerId="ADAL" clId="{EF29C1D8-9DEC-4CE3-A100-9CB321361468}" dt="2023-07-31T04:15:15.221" v="24" actId="47"/>
        <pc:sldMkLst>
          <pc:docMk/>
          <pc:sldMk cId="0" sldId="398"/>
        </pc:sldMkLst>
      </pc:sldChg>
      <pc:sldChg chg="del">
        <pc:chgData name="Sudipta1 Roy" userId="7c8f4fcd-4632-4e8d-b1ff-68c8cebd5ee4" providerId="ADAL" clId="{EF29C1D8-9DEC-4CE3-A100-9CB321361468}" dt="2023-07-31T04:15:15.252" v="25" actId="47"/>
        <pc:sldMkLst>
          <pc:docMk/>
          <pc:sldMk cId="0" sldId="399"/>
        </pc:sldMkLst>
      </pc:sldChg>
      <pc:sldChg chg="del">
        <pc:chgData name="Sudipta1 Roy" userId="7c8f4fcd-4632-4e8d-b1ff-68c8cebd5ee4" providerId="ADAL" clId="{EF29C1D8-9DEC-4CE3-A100-9CB321361468}" dt="2023-07-31T04:15:15.346" v="27" actId="47"/>
        <pc:sldMkLst>
          <pc:docMk/>
          <pc:sldMk cId="0" sldId="400"/>
        </pc:sldMkLst>
      </pc:sldChg>
      <pc:sldChg chg="del">
        <pc:chgData name="Sudipta1 Roy" userId="7c8f4fcd-4632-4e8d-b1ff-68c8cebd5ee4" providerId="ADAL" clId="{EF29C1D8-9DEC-4CE3-A100-9CB321361468}" dt="2023-07-31T04:15:15.837" v="31" actId="47"/>
        <pc:sldMkLst>
          <pc:docMk/>
          <pc:sldMk cId="0" sldId="402"/>
        </pc:sldMkLst>
      </pc:sldChg>
      <pc:sldChg chg="del">
        <pc:chgData name="Sudipta1 Roy" userId="7c8f4fcd-4632-4e8d-b1ff-68c8cebd5ee4" providerId="ADAL" clId="{EF29C1D8-9DEC-4CE3-A100-9CB321361468}" dt="2023-07-31T04:15:18.352" v="36" actId="47"/>
        <pc:sldMkLst>
          <pc:docMk/>
          <pc:sldMk cId="0" sldId="403"/>
        </pc:sldMkLst>
      </pc:sldChg>
      <pc:sldChg chg="del">
        <pc:chgData name="Sudipta1 Roy" userId="7c8f4fcd-4632-4e8d-b1ff-68c8cebd5ee4" providerId="ADAL" clId="{EF29C1D8-9DEC-4CE3-A100-9CB321361468}" dt="2023-07-31T04:15:13.432" v="1" actId="47"/>
        <pc:sldMkLst>
          <pc:docMk/>
          <pc:sldMk cId="0" sldId="411"/>
        </pc:sldMkLst>
      </pc:sldChg>
      <pc:sldChg chg="del">
        <pc:chgData name="Sudipta1 Roy" userId="7c8f4fcd-4632-4e8d-b1ff-68c8cebd5ee4" providerId="ADAL" clId="{EF29C1D8-9DEC-4CE3-A100-9CB321361468}" dt="2023-07-31T04:15:13.463" v="2" actId="47"/>
        <pc:sldMkLst>
          <pc:docMk/>
          <pc:sldMk cId="0" sldId="413"/>
        </pc:sldMkLst>
      </pc:sldChg>
      <pc:sldChg chg="del">
        <pc:chgData name="Sudipta1 Roy" userId="7c8f4fcd-4632-4e8d-b1ff-68c8cebd5ee4" providerId="ADAL" clId="{EF29C1D8-9DEC-4CE3-A100-9CB321361468}" dt="2023-07-31T04:15:13.532" v="4" actId="47"/>
        <pc:sldMkLst>
          <pc:docMk/>
          <pc:sldMk cId="0" sldId="447"/>
        </pc:sldMkLst>
      </pc:sldChg>
      <pc:sldChg chg="del">
        <pc:chgData name="Sudipta1 Roy" userId="7c8f4fcd-4632-4e8d-b1ff-68c8cebd5ee4" providerId="ADAL" clId="{EF29C1D8-9DEC-4CE3-A100-9CB321361468}" dt="2023-07-31T04:15:13.586" v="6" actId="47"/>
        <pc:sldMkLst>
          <pc:docMk/>
          <pc:sldMk cId="0" sldId="455"/>
        </pc:sldMkLst>
      </pc:sldChg>
      <pc:sldChg chg="del">
        <pc:chgData name="Sudipta1 Roy" userId="7c8f4fcd-4632-4e8d-b1ff-68c8cebd5ee4" providerId="ADAL" clId="{EF29C1D8-9DEC-4CE3-A100-9CB321361468}" dt="2023-07-31T04:15:13.764" v="11" actId="47"/>
        <pc:sldMkLst>
          <pc:docMk/>
          <pc:sldMk cId="0" sldId="457"/>
        </pc:sldMkLst>
      </pc:sldChg>
      <pc:sldChg chg="del">
        <pc:chgData name="Sudipta1 Roy" userId="7c8f4fcd-4632-4e8d-b1ff-68c8cebd5ee4" providerId="ADAL" clId="{EF29C1D8-9DEC-4CE3-A100-9CB321361468}" dt="2023-07-31T04:15:13.849" v="13" actId="47"/>
        <pc:sldMkLst>
          <pc:docMk/>
          <pc:sldMk cId="0" sldId="458"/>
        </pc:sldMkLst>
      </pc:sldChg>
      <pc:sldChg chg="del">
        <pc:chgData name="Sudipta1 Roy" userId="7c8f4fcd-4632-4e8d-b1ff-68c8cebd5ee4" providerId="ADAL" clId="{EF29C1D8-9DEC-4CE3-A100-9CB321361468}" dt="2023-07-31T04:15:15.105" v="20" actId="47"/>
        <pc:sldMkLst>
          <pc:docMk/>
          <pc:sldMk cId="0" sldId="459"/>
        </pc:sldMkLst>
      </pc:sldChg>
      <pc:sldChg chg="del">
        <pc:chgData name="Sudipta1 Roy" userId="7c8f4fcd-4632-4e8d-b1ff-68c8cebd5ee4" providerId="ADAL" clId="{EF29C1D8-9DEC-4CE3-A100-9CB321361468}" dt="2023-07-31T04:15:15.136" v="21" actId="47"/>
        <pc:sldMkLst>
          <pc:docMk/>
          <pc:sldMk cId="0" sldId="460"/>
        </pc:sldMkLst>
      </pc:sldChg>
      <pc:sldChg chg="del">
        <pc:chgData name="Sudipta1 Roy" userId="7c8f4fcd-4632-4e8d-b1ff-68c8cebd5ee4" providerId="ADAL" clId="{EF29C1D8-9DEC-4CE3-A100-9CB321361468}" dt="2023-07-31T04:15:15.274" v="26" actId="47"/>
        <pc:sldMkLst>
          <pc:docMk/>
          <pc:sldMk cId="0" sldId="461"/>
        </pc:sldMkLst>
      </pc:sldChg>
      <pc:sldChg chg="del">
        <pc:chgData name="Sudipta1 Roy" userId="7c8f4fcd-4632-4e8d-b1ff-68c8cebd5ee4" providerId="ADAL" clId="{EF29C1D8-9DEC-4CE3-A100-9CB321361468}" dt="2023-07-31T04:15:17.192" v="32" actId="47"/>
        <pc:sldMkLst>
          <pc:docMk/>
          <pc:sldMk cId="0" sldId="462"/>
        </pc:sldMkLst>
      </pc:sldChg>
      <pc:sldChg chg="del">
        <pc:chgData name="Sudipta1 Roy" userId="7c8f4fcd-4632-4e8d-b1ff-68c8cebd5ee4" providerId="ADAL" clId="{EF29C1D8-9DEC-4CE3-A100-9CB321361468}" dt="2023-07-31T04:15:15.189" v="23" actId="47"/>
        <pc:sldMkLst>
          <pc:docMk/>
          <pc:sldMk cId="818305747" sldId="476"/>
        </pc:sldMkLst>
      </pc:sldChg>
      <pc:sldChg chg="del">
        <pc:chgData name="Sudipta1 Roy" userId="7c8f4fcd-4632-4e8d-b1ff-68c8cebd5ee4" providerId="ADAL" clId="{EF29C1D8-9DEC-4CE3-A100-9CB321361468}" dt="2023-07-31T04:15:17.958" v="34" actId="47"/>
        <pc:sldMkLst>
          <pc:docMk/>
          <pc:sldMk cId="1244154965" sldId="477"/>
        </pc:sldMkLst>
      </pc:sldChg>
      <pc:sldChg chg="del">
        <pc:chgData name="Sudipta1 Roy" userId="7c8f4fcd-4632-4e8d-b1ff-68c8cebd5ee4" providerId="ADAL" clId="{EF29C1D8-9DEC-4CE3-A100-9CB321361468}" dt="2023-07-31T04:15:18.158" v="35" actId="47"/>
        <pc:sldMkLst>
          <pc:docMk/>
          <pc:sldMk cId="1545814740" sldId="478"/>
        </pc:sldMkLst>
      </pc:sldChg>
      <pc:sldChg chg="del">
        <pc:chgData name="Sudipta1 Roy" userId="7c8f4fcd-4632-4e8d-b1ff-68c8cebd5ee4" providerId="ADAL" clId="{EF29C1D8-9DEC-4CE3-A100-9CB321361468}" dt="2023-07-31T04:15:18.759" v="38" actId="47"/>
        <pc:sldMkLst>
          <pc:docMk/>
          <pc:sldMk cId="593815580" sldId="479"/>
        </pc:sldMkLst>
      </pc:sldChg>
      <pc:sldChg chg="del">
        <pc:chgData name="Sudipta1 Roy" userId="7c8f4fcd-4632-4e8d-b1ff-68c8cebd5ee4" providerId="ADAL" clId="{EF29C1D8-9DEC-4CE3-A100-9CB321361468}" dt="2023-07-31T04:15:15.364" v="28" actId="47"/>
        <pc:sldMkLst>
          <pc:docMk/>
          <pc:sldMk cId="1673120193" sldId="482"/>
        </pc:sldMkLst>
      </pc:sldChg>
      <pc:sldChg chg="del">
        <pc:chgData name="Sudipta1 Roy" userId="7c8f4fcd-4632-4e8d-b1ff-68c8cebd5ee4" providerId="ADAL" clId="{EF29C1D8-9DEC-4CE3-A100-9CB321361468}" dt="2023-07-31T04:15:15.390" v="29" actId="47"/>
        <pc:sldMkLst>
          <pc:docMk/>
          <pc:sldMk cId="1476916473" sldId="483"/>
        </pc:sldMkLst>
      </pc:sldChg>
      <pc:sldChg chg="del">
        <pc:chgData name="Sudipta1 Roy" userId="7c8f4fcd-4632-4e8d-b1ff-68c8cebd5ee4" providerId="ADAL" clId="{EF29C1D8-9DEC-4CE3-A100-9CB321361468}" dt="2023-07-31T04:15:18.553" v="37" actId="47"/>
        <pc:sldMkLst>
          <pc:docMk/>
          <pc:sldMk cId="3637568049" sldId="484"/>
        </pc:sldMkLst>
      </pc:sldChg>
      <pc:sldChg chg="del">
        <pc:chgData name="Sudipta1 Roy" userId="7c8f4fcd-4632-4e8d-b1ff-68c8cebd5ee4" providerId="ADAL" clId="{EF29C1D8-9DEC-4CE3-A100-9CB321361468}" dt="2023-07-31T04:15:22.029" v="106" actId="47"/>
        <pc:sldMkLst>
          <pc:docMk/>
          <pc:sldMk cId="2555899251" sldId="485"/>
        </pc:sldMkLst>
      </pc:sldChg>
      <pc:sldChg chg="del">
        <pc:chgData name="Sudipta1 Roy" userId="7c8f4fcd-4632-4e8d-b1ff-68c8cebd5ee4" providerId="ADAL" clId="{EF29C1D8-9DEC-4CE3-A100-9CB321361468}" dt="2023-07-31T04:15:22.060" v="107" actId="47"/>
        <pc:sldMkLst>
          <pc:docMk/>
          <pc:sldMk cId="3678221984" sldId="486"/>
        </pc:sldMkLst>
      </pc:sldChg>
      <pc:sldChg chg="del">
        <pc:chgData name="Sudipta1 Roy" userId="7c8f4fcd-4632-4e8d-b1ff-68c8cebd5ee4" providerId="ADAL" clId="{EF29C1D8-9DEC-4CE3-A100-9CB321361468}" dt="2023-07-31T04:15:22.096" v="108" actId="47"/>
        <pc:sldMkLst>
          <pc:docMk/>
          <pc:sldMk cId="1102161609" sldId="488"/>
        </pc:sldMkLst>
      </pc:sldChg>
      <pc:sldChg chg="del">
        <pc:chgData name="Sudipta1 Roy" userId="7c8f4fcd-4632-4e8d-b1ff-68c8cebd5ee4" providerId="ADAL" clId="{EF29C1D8-9DEC-4CE3-A100-9CB321361468}" dt="2023-07-31T04:15:22.096" v="109" actId="47"/>
        <pc:sldMkLst>
          <pc:docMk/>
          <pc:sldMk cId="3506760695" sldId="489"/>
        </pc:sldMkLst>
      </pc:sldChg>
      <pc:sldChg chg="del">
        <pc:chgData name="Sudipta1 Roy" userId="7c8f4fcd-4632-4e8d-b1ff-68c8cebd5ee4" providerId="ADAL" clId="{EF29C1D8-9DEC-4CE3-A100-9CB321361468}" dt="2023-07-31T04:15:15.074" v="19" actId="47"/>
        <pc:sldMkLst>
          <pc:docMk/>
          <pc:sldMk cId="2462795141" sldId="497"/>
        </pc:sldMkLst>
      </pc:sldChg>
      <pc:sldChg chg="del">
        <pc:chgData name="Sudipta1 Roy" userId="7c8f4fcd-4632-4e8d-b1ff-68c8cebd5ee4" providerId="ADAL" clId="{EF29C1D8-9DEC-4CE3-A100-9CB321361468}" dt="2023-07-31T04:15:22.143" v="110" actId="47"/>
        <pc:sldMkLst>
          <pc:docMk/>
          <pc:sldMk cId="1439148104" sldId="498"/>
        </pc:sldMkLst>
      </pc:sldChg>
      <pc:sldChg chg="del">
        <pc:chgData name="Sudipta1 Roy" userId="7c8f4fcd-4632-4e8d-b1ff-68c8cebd5ee4" providerId="ADAL" clId="{EF29C1D8-9DEC-4CE3-A100-9CB321361468}" dt="2023-07-31T04:15:22.165" v="111" actId="47"/>
        <pc:sldMkLst>
          <pc:docMk/>
          <pc:sldMk cId="3517743595" sldId="499"/>
        </pc:sldMkLst>
      </pc:sldChg>
      <pc:sldChg chg="del">
        <pc:chgData name="Sudipta1 Roy" userId="7c8f4fcd-4632-4e8d-b1ff-68c8cebd5ee4" providerId="ADAL" clId="{EF29C1D8-9DEC-4CE3-A100-9CB321361468}" dt="2023-07-31T04:15:22.227" v="113" actId="47"/>
        <pc:sldMkLst>
          <pc:docMk/>
          <pc:sldMk cId="1255749742" sldId="500"/>
        </pc:sldMkLst>
      </pc:sldChg>
      <pc:sldChg chg="del">
        <pc:chgData name="Sudipta1 Roy" userId="7c8f4fcd-4632-4e8d-b1ff-68c8cebd5ee4" providerId="ADAL" clId="{EF29C1D8-9DEC-4CE3-A100-9CB321361468}" dt="2023-07-31T04:15:22.265" v="114" actId="47"/>
        <pc:sldMkLst>
          <pc:docMk/>
          <pc:sldMk cId="302061106" sldId="501"/>
        </pc:sldMkLst>
      </pc:sldChg>
      <pc:sldChg chg="del">
        <pc:chgData name="Sudipta1 Roy" userId="7c8f4fcd-4632-4e8d-b1ff-68c8cebd5ee4" providerId="ADAL" clId="{EF29C1D8-9DEC-4CE3-A100-9CB321361468}" dt="2023-07-31T04:15:22.196" v="112" actId="47"/>
        <pc:sldMkLst>
          <pc:docMk/>
          <pc:sldMk cId="2390708307" sldId="502"/>
        </pc:sldMkLst>
      </pc:sldChg>
      <pc:sldChg chg="del">
        <pc:chgData name="Sudipta1 Roy" userId="7c8f4fcd-4632-4e8d-b1ff-68c8cebd5ee4" providerId="ADAL" clId="{EF29C1D8-9DEC-4CE3-A100-9CB321361468}" dt="2023-07-31T04:15:22.296" v="115" actId="47"/>
        <pc:sldMkLst>
          <pc:docMk/>
          <pc:sldMk cId="3660500002" sldId="503"/>
        </pc:sldMkLst>
      </pc:sldChg>
      <pc:sldChg chg="del">
        <pc:chgData name="Sudipta1 Roy" userId="7c8f4fcd-4632-4e8d-b1ff-68c8cebd5ee4" providerId="ADAL" clId="{EF29C1D8-9DEC-4CE3-A100-9CB321361468}" dt="2023-07-31T04:15:22.328" v="116" actId="47"/>
        <pc:sldMkLst>
          <pc:docMk/>
          <pc:sldMk cId="3060011424" sldId="504"/>
        </pc:sldMkLst>
      </pc:sldChg>
      <pc:sldChg chg="del">
        <pc:chgData name="Sudipta1 Roy" userId="7c8f4fcd-4632-4e8d-b1ff-68c8cebd5ee4" providerId="ADAL" clId="{EF29C1D8-9DEC-4CE3-A100-9CB321361468}" dt="2023-07-31T04:15:22.365" v="117" actId="47"/>
        <pc:sldMkLst>
          <pc:docMk/>
          <pc:sldMk cId="705388770" sldId="507"/>
        </pc:sldMkLst>
      </pc:sldChg>
    </pc:docChg>
  </pc:docChgLst>
  <pc:docChgLst>
    <pc:chgData name="Sudipta1 Roy" userId="7c8f4fcd-4632-4e8d-b1ff-68c8cebd5ee4" providerId="ADAL" clId="{5FFD4446-BC83-4156-8178-A9C93F412FEF}"/>
    <pc:docChg chg="undo redo custSel addSld delSld modSld sldOrd">
      <pc:chgData name="Sudipta1 Roy" userId="7c8f4fcd-4632-4e8d-b1ff-68c8cebd5ee4" providerId="ADAL" clId="{5FFD4446-BC83-4156-8178-A9C93F412FEF}" dt="2023-02-01T13:55:04.496" v="1267" actId="680"/>
      <pc:docMkLst>
        <pc:docMk/>
      </pc:docMkLst>
      <pc:sldChg chg="delSp modSp mod">
        <pc:chgData name="Sudipta1 Roy" userId="7c8f4fcd-4632-4e8d-b1ff-68c8cebd5ee4" providerId="ADAL" clId="{5FFD4446-BC83-4156-8178-A9C93F412FEF}" dt="2023-02-01T07:24:54.246" v="124" actId="122"/>
        <pc:sldMkLst>
          <pc:docMk/>
          <pc:sldMk cId="4209261323" sldId="257"/>
        </pc:sldMkLst>
        <pc:spChg chg="mod">
          <ac:chgData name="Sudipta1 Roy" userId="7c8f4fcd-4632-4e8d-b1ff-68c8cebd5ee4" providerId="ADAL" clId="{5FFD4446-BC83-4156-8178-A9C93F412FEF}" dt="2023-02-01T07:24:54.246" v="124" actId="122"/>
          <ac:spMkLst>
            <pc:docMk/>
            <pc:sldMk cId="4209261323" sldId="257"/>
            <ac:spMk id="2" creationId="{22B051E4-C69E-7633-1A60-BD6E002C45D0}"/>
          </ac:spMkLst>
        </pc:spChg>
        <pc:spChg chg="del">
          <ac:chgData name="Sudipta1 Roy" userId="7c8f4fcd-4632-4e8d-b1ff-68c8cebd5ee4" providerId="ADAL" clId="{5FFD4446-BC83-4156-8178-A9C93F412FEF}" dt="2023-01-25T13:37:33.218" v="3" actId="478"/>
          <ac:spMkLst>
            <pc:docMk/>
            <pc:sldMk cId="4209261323" sldId="257"/>
            <ac:spMk id="3" creationId="{252B3DB9-700A-45BD-7EA6-A3CB9ADB3C26}"/>
          </ac:spMkLst>
        </pc:spChg>
      </pc:sldChg>
      <pc:sldChg chg="new ord">
        <pc:chgData name="Sudipta1 Roy" userId="7c8f4fcd-4632-4e8d-b1ff-68c8cebd5ee4" providerId="ADAL" clId="{5FFD4446-BC83-4156-8178-A9C93F412FEF}" dt="2023-01-25T13:48:52.054" v="28"/>
        <pc:sldMkLst>
          <pc:docMk/>
          <pc:sldMk cId="2950289064" sldId="258"/>
        </pc:sldMkLst>
      </pc:sldChg>
      <pc:sldChg chg="new">
        <pc:chgData name="Sudipta1 Roy" userId="7c8f4fcd-4632-4e8d-b1ff-68c8cebd5ee4" providerId="ADAL" clId="{5FFD4446-BC83-4156-8178-A9C93F412FEF}" dt="2023-01-25T13:37:43.739" v="7" actId="680"/>
        <pc:sldMkLst>
          <pc:docMk/>
          <pc:sldMk cId="249217370" sldId="259"/>
        </pc:sldMkLst>
      </pc:sldChg>
      <pc:sldChg chg="modSp new mod">
        <pc:chgData name="Sudipta1 Roy" userId="7c8f4fcd-4632-4e8d-b1ff-68c8cebd5ee4" providerId="ADAL" clId="{5FFD4446-BC83-4156-8178-A9C93F412FEF}" dt="2023-02-01T13:52:03.240" v="1207" actId="14100"/>
        <pc:sldMkLst>
          <pc:docMk/>
          <pc:sldMk cId="1880192829" sldId="260"/>
        </pc:sldMkLst>
        <pc:spChg chg="mod">
          <ac:chgData name="Sudipta1 Roy" userId="7c8f4fcd-4632-4e8d-b1ff-68c8cebd5ee4" providerId="ADAL" clId="{5FFD4446-BC83-4156-8178-A9C93F412FEF}" dt="2023-02-01T13:52:03.240" v="1207" actId="14100"/>
          <ac:spMkLst>
            <pc:docMk/>
            <pc:sldMk cId="1880192829" sldId="260"/>
            <ac:spMk id="2" creationId="{1BC14BBF-10AD-6E2A-B8AA-237E3AA30299}"/>
          </ac:spMkLst>
        </pc:spChg>
        <pc:spChg chg="mod">
          <ac:chgData name="Sudipta1 Roy" userId="7c8f4fcd-4632-4e8d-b1ff-68c8cebd5ee4" providerId="ADAL" clId="{5FFD4446-BC83-4156-8178-A9C93F412FEF}" dt="2023-02-01T13:51:53.948" v="1206" actId="207"/>
          <ac:spMkLst>
            <pc:docMk/>
            <pc:sldMk cId="1880192829" sldId="260"/>
            <ac:spMk id="3" creationId="{522A674F-8E13-5F48-34EA-A548D41A9EEC}"/>
          </ac:spMkLst>
        </pc:spChg>
      </pc:sldChg>
      <pc:sldChg chg="modSp new mod">
        <pc:chgData name="Sudipta1 Roy" userId="7c8f4fcd-4632-4e8d-b1ff-68c8cebd5ee4" providerId="ADAL" clId="{5FFD4446-BC83-4156-8178-A9C93F412FEF}" dt="2023-02-01T13:52:13.263" v="1212" actId="1076"/>
        <pc:sldMkLst>
          <pc:docMk/>
          <pc:sldMk cId="2811122231" sldId="261"/>
        </pc:sldMkLst>
        <pc:spChg chg="mod">
          <ac:chgData name="Sudipta1 Roy" userId="7c8f4fcd-4632-4e8d-b1ff-68c8cebd5ee4" providerId="ADAL" clId="{5FFD4446-BC83-4156-8178-A9C93F412FEF}" dt="2023-02-01T13:52:13.263" v="1212" actId="1076"/>
          <ac:spMkLst>
            <pc:docMk/>
            <pc:sldMk cId="2811122231" sldId="261"/>
            <ac:spMk id="2" creationId="{A35FDA48-6A81-E25C-560E-5ABFC96B6402}"/>
          </ac:spMkLst>
        </pc:spChg>
      </pc:sldChg>
      <pc:sldChg chg="modSp new mod">
        <pc:chgData name="Sudipta1 Roy" userId="7c8f4fcd-4632-4e8d-b1ff-68c8cebd5ee4" providerId="ADAL" clId="{5FFD4446-BC83-4156-8178-A9C93F412FEF}" dt="2023-02-01T13:52:21.839" v="1217" actId="1076"/>
        <pc:sldMkLst>
          <pc:docMk/>
          <pc:sldMk cId="2562723068" sldId="262"/>
        </pc:sldMkLst>
        <pc:spChg chg="mod">
          <ac:chgData name="Sudipta1 Roy" userId="7c8f4fcd-4632-4e8d-b1ff-68c8cebd5ee4" providerId="ADAL" clId="{5FFD4446-BC83-4156-8178-A9C93F412FEF}" dt="2023-02-01T13:52:21.839" v="1217" actId="1076"/>
          <ac:spMkLst>
            <pc:docMk/>
            <pc:sldMk cId="2562723068" sldId="262"/>
            <ac:spMk id="2" creationId="{ACF4D5DF-2F41-BF32-3C40-A0F8E54B841E}"/>
          </ac:spMkLst>
        </pc:spChg>
      </pc:sldChg>
      <pc:sldChg chg="modSp add del mod ord">
        <pc:chgData name="Sudipta1 Roy" userId="7c8f4fcd-4632-4e8d-b1ff-68c8cebd5ee4" providerId="ADAL" clId="{5FFD4446-BC83-4156-8178-A9C93F412FEF}" dt="2023-02-01T07:47:47.944" v="224" actId="47"/>
        <pc:sldMkLst>
          <pc:docMk/>
          <pc:sldMk cId="2437280953" sldId="263"/>
        </pc:sldMkLst>
        <pc:spChg chg="mod">
          <ac:chgData name="Sudipta1 Roy" userId="7c8f4fcd-4632-4e8d-b1ff-68c8cebd5ee4" providerId="ADAL" clId="{5FFD4446-BC83-4156-8178-A9C93F412FEF}" dt="2023-02-01T07:43:30.092" v="214" actId="122"/>
          <ac:spMkLst>
            <pc:docMk/>
            <pc:sldMk cId="2437280953" sldId="263"/>
            <ac:spMk id="2" creationId="{22B051E4-C69E-7633-1A60-BD6E002C45D0}"/>
          </ac:spMkLst>
        </pc:spChg>
      </pc:sldChg>
      <pc:sldChg chg="modSp add mod ord">
        <pc:chgData name="Sudipta1 Roy" userId="7c8f4fcd-4632-4e8d-b1ff-68c8cebd5ee4" providerId="ADAL" clId="{5FFD4446-BC83-4156-8178-A9C93F412FEF}" dt="2023-02-01T12:36:56.305" v="663" actId="122"/>
        <pc:sldMkLst>
          <pc:docMk/>
          <pc:sldMk cId="2014800254" sldId="264"/>
        </pc:sldMkLst>
        <pc:spChg chg="mod">
          <ac:chgData name="Sudipta1 Roy" userId="7c8f4fcd-4632-4e8d-b1ff-68c8cebd5ee4" providerId="ADAL" clId="{5FFD4446-BC83-4156-8178-A9C93F412FEF}" dt="2023-02-01T12:36:56.305" v="663" actId="122"/>
          <ac:spMkLst>
            <pc:docMk/>
            <pc:sldMk cId="2014800254" sldId="264"/>
            <ac:spMk id="2" creationId="{22B051E4-C69E-7633-1A60-BD6E002C45D0}"/>
          </ac:spMkLst>
        </pc:spChg>
      </pc:sldChg>
      <pc:sldChg chg="modSp new mod">
        <pc:chgData name="Sudipta1 Roy" userId="7c8f4fcd-4632-4e8d-b1ff-68c8cebd5ee4" providerId="ADAL" clId="{5FFD4446-BC83-4156-8178-A9C93F412FEF}" dt="2023-02-01T13:52:50.448" v="1221" actId="14100"/>
        <pc:sldMkLst>
          <pc:docMk/>
          <pc:sldMk cId="2423475423" sldId="265"/>
        </pc:sldMkLst>
        <pc:spChg chg="mod">
          <ac:chgData name="Sudipta1 Roy" userId="7c8f4fcd-4632-4e8d-b1ff-68c8cebd5ee4" providerId="ADAL" clId="{5FFD4446-BC83-4156-8178-A9C93F412FEF}" dt="2023-02-01T13:52:43.720" v="1219" actId="108"/>
          <ac:spMkLst>
            <pc:docMk/>
            <pc:sldMk cId="2423475423" sldId="265"/>
            <ac:spMk id="2" creationId="{F01A5A6F-A02A-32DB-7E3F-E70B1CA47137}"/>
          </ac:spMkLst>
        </pc:spChg>
        <pc:spChg chg="mod">
          <ac:chgData name="Sudipta1 Roy" userId="7c8f4fcd-4632-4e8d-b1ff-68c8cebd5ee4" providerId="ADAL" clId="{5FFD4446-BC83-4156-8178-A9C93F412FEF}" dt="2023-02-01T13:52:47.071" v="1220" actId="1076"/>
          <ac:spMkLst>
            <pc:docMk/>
            <pc:sldMk cId="2423475423" sldId="265"/>
            <ac:spMk id="3" creationId="{C5B686AE-A439-4AF3-E5B0-F296681C8DD3}"/>
          </ac:spMkLst>
        </pc:spChg>
        <pc:spChg chg="mod">
          <ac:chgData name="Sudipta1 Roy" userId="7c8f4fcd-4632-4e8d-b1ff-68c8cebd5ee4" providerId="ADAL" clId="{5FFD4446-BC83-4156-8178-A9C93F412FEF}" dt="2023-02-01T13:52:31.952" v="1218" actId="1076"/>
          <ac:spMkLst>
            <pc:docMk/>
            <pc:sldMk cId="2423475423" sldId="265"/>
            <ac:spMk id="6" creationId="{170AB031-FFF8-3B67-2068-5A028E5BBC00}"/>
          </ac:spMkLst>
        </pc:spChg>
        <pc:spChg chg="mod">
          <ac:chgData name="Sudipta1 Roy" userId="7c8f4fcd-4632-4e8d-b1ff-68c8cebd5ee4" providerId="ADAL" clId="{5FFD4446-BC83-4156-8178-A9C93F412FEF}" dt="2023-02-01T13:52:50.448" v="1221" actId="14100"/>
          <ac:spMkLst>
            <pc:docMk/>
            <pc:sldMk cId="2423475423" sldId="265"/>
            <ac:spMk id="13" creationId="{48644E5E-9CFE-6CDD-9A06-CCC5E6CB9C07}"/>
          </ac:spMkLst>
        </pc:spChg>
        <pc:grpChg chg="mod">
          <ac:chgData name="Sudipta1 Roy" userId="7c8f4fcd-4632-4e8d-b1ff-68c8cebd5ee4" providerId="ADAL" clId="{5FFD4446-BC83-4156-8178-A9C93F412FEF}" dt="2023-02-01T13:52:31.952" v="1218" actId="1076"/>
          <ac:grpSpMkLst>
            <pc:docMk/>
            <pc:sldMk cId="2423475423" sldId="265"/>
            <ac:grpSpMk id="7" creationId="{51C3ABC8-D3C2-8043-2CD8-BC0B7147B7B0}"/>
          </ac:grpSpMkLst>
        </pc:grpChg>
        <pc:picChg chg="mod">
          <ac:chgData name="Sudipta1 Roy" userId="7c8f4fcd-4632-4e8d-b1ff-68c8cebd5ee4" providerId="ADAL" clId="{5FFD4446-BC83-4156-8178-A9C93F412FEF}" dt="2023-02-01T13:52:31.952" v="1218" actId="1076"/>
          <ac:picMkLst>
            <pc:docMk/>
            <pc:sldMk cId="2423475423" sldId="265"/>
            <ac:picMk id="227331" creationId="{EB64306B-E60C-A34E-89D5-DBCEDF200865}"/>
          </ac:picMkLst>
        </pc:picChg>
      </pc:sldChg>
      <pc:sldChg chg="new del">
        <pc:chgData name="Sudipta1 Roy" userId="7c8f4fcd-4632-4e8d-b1ff-68c8cebd5ee4" providerId="ADAL" clId="{5FFD4446-BC83-4156-8178-A9C93F412FEF}" dt="2023-02-01T13:52:57.596" v="1222" actId="47"/>
        <pc:sldMkLst>
          <pc:docMk/>
          <pc:sldMk cId="2737209498" sldId="266"/>
        </pc:sldMkLst>
      </pc:sldChg>
      <pc:sldChg chg="new del">
        <pc:chgData name="Sudipta1 Roy" userId="7c8f4fcd-4632-4e8d-b1ff-68c8cebd5ee4" providerId="ADAL" clId="{5FFD4446-BC83-4156-8178-A9C93F412FEF}" dt="2023-02-01T13:52:59.150" v="1223" actId="47"/>
        <pc:sldMkLst>
          <pc:docMk/>
          <pc:sldMk cId="1404532416" sldId="267"/>
        </pc:sldMkLst>
      </pc:sldChg>
      <pc:sldChg chg="modSp add del mod ord">
        <pc:chgData name="Sudipta1 Roy" userId="7c8f4fcd-4632-4e8d-b1ff-68c8cebd5ee4" providerId="ADAL" clId="{5FFD4446-BC83-4156-8178-A9C93F412FEF}" dt="2023-02-01T13:49:07.101" v="1151" actId="47"/>
        <pc:sldMkLst>
          <pc:docMk/>
          <pc:sldMk cId="1107897301" sldId="268"/>
        </pc:sldMkLst>
        <pc:spChg chg="mod">
          <ac:chgData name="Sudipta1 Roy" userId="7c8f4fcd-4632-4e8d-b1ff-68c8cebd5ee4" providerId="ADAL" clId="{5FFD4446-BC83-4156-8178-A9C93F412FEF}" dt="2023-01-25T13:53:28.093" v="67"/>
          <ac:spMkLst>
            <pc:docMk/>
            <pc:sldMk cId="1107897301" sldId="268"/>
            <ac:spMk id="2" creationId="{22B051E4-C69E-7633-1A60-BD6E002C45D0}"/>
          </ac:spMkLst>
        </pc:spChg>
      </pc:sldChg>
      <pc:sldChg chg="modSp add mod">
        <pc:chgData name="Sudipta1 Roy" userId="7c8f4fcd-4632-4e8d-b1ff-68c8cebd5ee4" providerId="ADAL" clId="{5FFD4446-BC83-4156-8178-A9C93F412FEF}" dt="2023-02-01T07:47:44.480" v="223" actId="20577"/>
        <pc:sldMkLst>
          <pc:docMk/>
          <pc:sldMk cId="2551316756" sldId="269"/>
        </pc:sldMkLst>
        <pc:spChg chg="mod">
          <ac:chgData name="Sudipta1 Roy" userId="7c8f4fcd-4632-4e8d-b1ff-68c8cebd5ee4" providerId="ADAL" clId="{5FFD4446-BC83-4156-8178-A9C93F412FEF}" dt="2023-02-01T07:47:44.480" v="223" actId="20577"/>
          <ac:spMkLst>
            <pc:docMk/>
            <pc:sldMk cId="2551316756" sldId="269"/>
            <ac:spMk id="2" creationId="{22B051E4-C69E-7633-1A60-BD6E002C45D0}"/>
          </ac:spMkLst>
        </pc:spChg>
      </pc:sldChg>
      <pc:sldChg chg="modSp add mod">
        <pc:chgData name="Sudipta1 Roy" userId="7c8f4fcd-4632-4e8d-b1ff-68c8cebd5ee4" providerId="ADAL" clId="{5FFD4446-BC83-4156-8178-A9C93F412FEF}" dt="2023-02-01T13:49:17.234" v="1154" actId="122"/>
        <pc:sldMkLst>
          <pc:docMk/>
          <pc:sldMk cId="517822204" sldId="270"/>
        </pc:sldMkLst>
        <pc:spChg chg="mod">
          <ac:chgData name="Sudipta1 Roy" userId="7c8f4fcd-4632-4e8d-b1ff-68c8cebd5ee4" providerId="ADAL" clId="{5FFD4446-BC83-4156-8178-A9C93F412FEF}" dt="2023-02-01T13:49:17.234" v="1154" actId="122"/>
          <ac:spMkLst>
            <pc:docMk/>
            <pc:sldMk cId="517822204" sldId="270"/>
            <ac:spMk id="2" creationId="{22B051E4-C69E-7633-1A60-BD6E002C45D0}"/>
          </ac:spMkLst>
        </pc:spChg>
      </pc:sldChg>
      <pc:sldChg chg="modSp del mod">
        <pc:chgData name="Sudipta1 Roy" userId="7c8f4fcd-4632-4e8d-b1ff-68c8cebd5ee4" providerId="ADAL" clId="{5FFD4446-BC83-4156-8178-A9C93F412FEF}" dt="2023-02-01T12:29:10.023" v="625" actId="47"/>
        <pc:sldMkLst>
          <pc:docMk/>
          <pc:sldMk cId="0" sldId="271"/>
        </pc:sldMkLst>
        <pc:spChg chg="mod">
          <ac:chgData name="Sudipta1 Roy" userId="7c8f4fcd-4632-4e8d-b1ff-68c8cebd5ee4" providerId="ADAL" clId="{5FFD4446-BC83-4156-8178-A9C93F412FEF}" dt="2023-02-01T11:12:34.116" v="605" actId="1076"/>
          <ac:spMkLst>
            <pc:docMk/>
            <pc:sldMk cId="0" sldId="271"/>
            <ac:spMk id="191490" creationId="{CF01EECC-7EE3-1990-72C3-0CE5FDE99BD4}"/>
          </ac:spMkLst>
        </pc:spChg>
      </pc:sldChg>
      <pc:sldChg chg="addSp delSp modSp mod">
        <pc:chgData name="Sudipta1 Roy" userId="7c8f4fcd-4632-4e8d-b1ff-68c8cebd5ee4" providerId="ADAL" clId="{5FFD4446-BC83-4156-8178-A9C93F412FEF}" dt="2023-02-01T07:39:33.971" v="176" actId="14100"/>
        <pc:sldMkLst>
          <pc:docMk/>
          <pc:sldMk cId="2548120810" sldId="272"/>
        </pc:sldMkLst>
        <pc:spChg chg="add mod">
          <ac:chgData name="Sudipta1 Roy" userId="7c8f4fcd-4632-4e8d-b1ff-68c8cebd5ee4" providerId="ADAL" clId="{5FFD4446-BC83-4156-8178-A9C93F412FEF}" dt="2023-02-01T07:38:19.531" v="160" actId="1076"/>
          <ac:spMkLst>
            <pc:docMk/>
            <pc:sldMk cId="2548120810" sldId="272"/>
            <ac:spMk id="2" creationId="{4CA4EAB5-F726-FBB1-FCF0-8B8BA14D6E88}"/>
          </ac:spMkLst>
        </pc:spChg>
        <pc:spChg chg="add del mod">
          <ac:chgData name="Sudipta1 Roy" userId="7c8f4fcd-4632-4e8d-b1ff-68c8cebd5ee4" providerId="ADAL" clId="{5FFD4446-BC83-4156-8178-A9C93F412FEF}" dt="2023-02-01T07:37:34.103" v="142" actId="478"/>
          <ac:spMkLst>
            <pc:docMk/>
            <pc:sldMk cId="2548120810" sldId="272"/>
            <ac:spMk id="4" creationId="{844CCEC8-D924-EC56-011E-8B1670D84E27}"/>
          </ac:spMkLst>
        </pc:spChg>
        <pc:spChg chg="del">
          <ac:chgData name="Sudipta1 Roy" userId="7c8f4fcd-4632-4e8d-b1ff-68c8cebd5ee4" providerId="ADAL" clId="{5FFD4446-BC83-4156-8178-A9C93F412FEF}" dt="2023-02-01T07:37:31.890" v="141" actId="478"/>
          <ac:spMkLst>
            <pc:docMk/>
            <pc:sldMk cId="2548120810" sldId="272"/>
            <ac:spMk id="3074" creationId="{23C1CDFA-0109-82C5-F76B-88A78B4BF6CE}"/>
          </ac:spMkLst>
        </pc:spChg>
        <pc:spChg chg="mod">
          <ac:chgData name="Sudipta1 Roy" userId="7c8f4fcd-4632-4e8d-b1ff-68c8cebd5ee4" providerId="ADAL" clId="{5FFD4446-BC83-4156-8178-A9C93F412FEF}" dt="2023-02-01T07:39:33.971" v="176" actId="14100"/>
          <ac:spMkLst>
            <pc:docMk/>
            <pc:sldMk cId="2548120810" sldId="272"/>
            <ac:spMk id="3075" creationId="{B661A5AE-8212-1A33-17A9-F0C1E551C97F}"/>
          </ac:spMkLst>
        </pc:spChg>
      </pc:sldChg>
      <pc:sldChg chg="del">
        <pc:chgData name="Sudipta1 Roy" userId="7c8f4fcd-4632-4e8d-b1ff-68c8cebd5ee4" providerId="ADAL" clId="{5FFD4446-BC83-4156-8178-A9C93F412FEF}" dt="2023-02-01T12:46:44.942" v="729" actId="47"/>
        <pc:sldMkLst>
          <pc:docMk/>
          <pc:sldMk cId="0" sldId="273"/>
        </pc:sldMkLst>
      </pc:sldChg>
      <pc:sldChg chg="del">
        <pc:chgData name="Sudipta1 Roy" userId="7c8f4fcd-4632-4e8d-b1ff-68c8cebd5ee4" providerId="ADAL" clId="{5FFD4446-BC83-4156-8178-A9C93F412FEF}" dt="2023-02-01T12:46:48.007" v="730" actId="47"/>
        <pc:sldMkLst>
          <pc:docMk/>
          <pc:sldMk cId="0" sldId="274"/>
        </pc:sldMkLst>
      </pc:sldChg>
      <pc:sldChg chg="del">
        <pc:chgData name="Sudipta1 Roy" userId="7c8f4fcd-4632-4e8d-b1ff-68c8cebd5ee4" providerId="ADAL" clId="{5FFD4446-BC83-4156-8178-A9C93F412FEF}" dt="2023-02-01T12:46:51.741" v="731" actId="47"/>
        <pc:sldMkLst>
          <pc:docMk/>
          <pc:sldMk cId="0" sldId="275"/>
        </pc:sldMkLst>
      </pc:sldChg>
      <pc:sldChg chg="addSp delSp modSp mod">
        <pc:chgData name="Sudipta1 Roy" userId="7c8f4fcd-4632-4e8d-b1ff-68c8cebd5ee4" providerId="ADAL" clId="{5FFD4446-BC83-4156-8178-A9C93F412FEF}" dt="2023-02-01T13:10:07.917" v="872" actId="20577"/>
        <pc:sldMkLst>
          <pc:docMk/>
          <pc:sldMk cId="0" sldId="276"/>
        </pc:sldMkLst>
        <pc:spChg chg="add del">
          <ac:chgData name="Sudipta1 Roy" userId="7c8f4fcd-4632-4e8d-b1ff-68c8cebd5ee4" providerId="ADAL" clId="{5FFD4446-BC83-4156-8178-A9C93F412FEF}" dt="2023-02-01T12:48:15.298" v="745"/>
          <ac:spMkLst>
            <pc:docMk/>
            <pc:sldMk cId="0" sldId="276"/>
            <ac:spMk id="2" creationId="{A312257C-0F2D-867A-F0D9-5C576921A9DE}"/>
          </ac:spMkLst>
        </pc:spChg>
        <pc:spChg chg="add mod">
          <ac:chgData name="Sudipta1 Roy" userId="7c8f4fcd-4632-4e8d-b1ff-68c8cebd5ee4" providerId="ADAL" clId="{5FFD4446-BC83-4156-8178-A9C93F412FEF}" dt="2023-02-01T13:10:07.917" v="872" actId="20577"/>
          <ac:spMkLst>
            <pc:docMk/>
            <pc:sldMk cId="0" sldId="276"/>
            <ac:spMk id="2" creationId="{A9355F23-5EBD-A5F0-3FE0-93D9C9C3E61B}"/>
          </ac:spMkLst>
        </pc:spChg>
        <pc:spChg chg="add mod">
          <ac:chgData name="Sudipta1 Roy" userId="7c8f4fcd-4632-4e8d-b1ff-68c8cebd5ee4" providerId="ADAL" clId="{5FFD4446-BC83-4156-8178-A9C93F412FEF}" dt="2023-02-01T13:02:03.393" v="844" actId="207"/>
          <ac:spMkLst>
            <pc:docMk/>
            <pc:sldMk cId="0" sldId="276"/>
            <ac:spMk id="3" creationId="{B440EEF9-49BC-D752-E053-3A45B58F6C8A}"/>
          </ac:spMkLst>
        </pc:spChg>
        <pc:spChg chg="add del mod">
          <ac:chgData name="Sudipta1 Roy" userId="7c8f4fcd-4632-4e8d-b1ff-68c8cebd5ee4" providerId="ADAL" clId="{5FFD4446-BC83-4156-8178-A9C93F412FEF}" dt="2023-02-01T13:00:22.583" v="838" actId="478"/>
          <ac:spMkLst>
            <pc:docMk/>
            <pc:sldMk cId="0" sldId="276"/>
            <ac:spMk id="4" creationId="{86CE3D1E-D986-83C0-379F-C92C294CD17F}"/>
          </ac:spMkLst>
        </pc:spChg>
        <pc:spChg chg="add mod">
          <ac:chgData name="Sudipta1 Roy" userId="7c8f4fcd-4632-4e8d-b1ff-68c8cebd5ee4" providerId="ADAL" clId="{5FFD4446-BC83-4156-8178-A9C93F412FEF}" dt="2023-02-01T13:00:24.051" v="839"/>
          <ac:spMkLst>
            <pc:docMk/>
            <pc:sldMk cId="0" sldId="276"/>
            <ac:spMk id="5" creationId="{8CF547BA-990E-8D40-44B0-086E22BFE065}"/>
          </ac:spMkLst>
        </pc:spChg>
        <pc:spChg chg="add mod">
          <ac:chgData name="Sudipta1 Roy" userId="7c8f4fcd-4632-4e8d-b1ff-68c8cebd5ee4" providerId="ADAL" clId="{5FFD4446-BC83-4156-8178-A9C93F412FEF}" dt="2023-02-01T13:00:24.051" v="839"/>
          <ac:spMkLst>
            <pc:docMk/>
            <pc:sldMk cId="0" sldId="276"/>
            <ac:spMk id="6" creationId="{066A3269-8453-E09E-E6C7-D302762AFFF3}"/>
          </ac:spMkLst>
        </pc:spChg>
        <pc:spChg chg="add del">
          <ac:chgData name="Sudipta1 Roy" userId="7c8f4fcd-4632-4e8d-b1ff-68c8cebd5ee4" providerId="ADAL" clId="{5FFD4446-BC83-4156-8178-A9C93F412FEF}" dt="2023-02-01T13:01:50.947" v="841"/>
          <ac:spMkLst>
            <pc:docMk/>
            <pc:sldMk cId="0" sldId="276"/>
            <ac:spMk id="7" creationId="{8B33BB02-83FB-994A-F769-153AD46C7E9F}"/>
          </ac:spMkLst>
        </pc:spChg>
        <pc:spChg chg="add del">
          <ac:chgData name="Sudipta1 Roy" userId="7c8f4fcd-4632-4e8d-b1ff-68c8cebd5ee4" providerId="ADAL" clId="{5FFD4446-BC83-4156-8178-A9C93F412FEF}" dt="2023-02-01T13:08:01.171" v="854"/>
          <ac:spMkLst>
            <pc:docMk/>
            <pc:sldMk cId="0" sldId="276"/>
            <ac:spMk id="8" creationId="{3785D2D9-95A7-736D-C776-BB88D13C1DF2}"/>
          </ac:spMkLst>
        </pc:spChg>
        <pc:spChg chg="mod">
          <ac:chgData name="Sudipta1 Roy" userId="7c8f4fcd-4632-4e8d-b1ff-68c8cebd5ee4" providerId="ADAL" clId="{5FFD4446-BC83-4156-8178-A9C93F412FEF}" dt="2023-02-01T12:47:24.327" v="738" actId="1076"/>
          <ac:spMkLst>
            <pc:docMk/>
            <pc:sldMk cId="0" sldId="276"/>
            <ac:spMk id="7170" creationId="{79617694-D93C-34B4-0F29-EEB664D9DC74}"/>
          </ac:spMkLst>
        </pc:spChg>
        <pc:spChg chg="mod">
          <ac:chgData name="Sudipta1 Roy" userId="7c8f4fcd-4632-4e8d-b1ff-68c8cebd5ee4" providerId="ADAL" clId="{5FFD4446-BC83-4156-8178-A9C93F412FEF}" dt="2023-02-01T12:51:43.603" v="785" actId="20577"/>
          <ac:spMkLst>
            <pc:docMk/>
            <pc:sldMk cId="0" sldId="276"/>
            <ac:spMk id="7171" creationId="{E15AC662-637D-4789-B3C7-71442164982A}"/>
          </ac:spMkLst>
        </pc:spChg>
      </pc:sldChg>
      <pc:sldChg chg="modSp mod">
        <pc:chgData name="Sudipta1 Roy" userId="7c8f4fcd-4632-4e8d-b1ff-68c8cebd5ee4" providerId="ADAL" clId="{5FFD4446-BC83-4156-8178-A9C93F412FEF}" dt="2023-02-01T13:31:23.602" v="921" actId="404"/>
        <pc:sldMkLst>
          <pc:docMk/>
          <pc:sldMk cId="0" sldId="277"/>
        </pc:sldMkLst>
        <pc:spChg chg="mod">
          <ac:chgData name="Sudipta1 Roy" userId="7c8f4fcd-4632-4e8d-b1ff-68c8cebd5ee4" providerId="ADAL" clId="{5FFD4446-BC83-4156-8178-A9C93F412FEF}" dt="2023-02-01T13:31:13.089" v="919" actId="1076"/>
          <ac:spMkLst>
            <pc:docMk/>
            <pc:sldMk cId="0" sldId="277"/>
            <ac:spMk id="8194" creationId="{0ABD2234-D24D-B0FA-25E3-3A7501BB852E}"/>
          </ac:spMkLst>
        </pc:spChg>
        <pc:spChg chg="mod">
          <ac:chgData name="Sudipta1 Roy" userId="7c8f4fcd-4632-4e8d-b1ff-68c8cebd5ee4" providerId="ADAL" clId="{5FFD4446-BC83-4156-8178-A9C93F412FEF}" dt="2023-02-01T13:31:23.602" v="921" actId="404"/>
          <ac:spMkLst>
            <pc:docMk/>
            <pc:sldMk cId="0" sldId="277"/>
            <ac:spMk id="8208" creationId="{6B5894EB-7276-095A-841D-4BE74A35E515}"/>
          </ac:spMkLst>
        </pc:spChg>
      </pc:sldChg>
      <pc:sldChg chg="del">
        <pc:chgData name="Sudipta1 Roy" userId="7c8f4fcd-4632-4e8d-b1ff-68c8cebd5ee4" providerId="ADAL" clId="{5FFD4446-BC83-4156-8178-A9C93F412FEF}" dt="2023-01-27T04:37:01.890" v="98" actId="47"/>
        <pc:sldMkLst>
          <pc:docMk/>
          <pc:sldMk cId="0" sldId="285"/>
        </pc:sldMkLst>
      </pc:sldChg>
      <pc:sldChg chg="del">
        <pc:chgData name="Sudipta1 Roy" userId="7c8f4fcd-4632-4e8d-b1ff-68c8cebd5ee4" providerId="ADAL" clId="{5FFD4446-BC83-4156-8178-A9C93F412FEF}" dt="2023-01-27T04:36:41.835" v="82" actId="47"/>
        <pc:sldMkLst>
          <pc:docMk/>
          <pc:sldMk cId="0" sldId="286"/>
        </pc:sldMkLst>
      </pc:sldChg>
      <pc:sldChg chg="del">
        <pc:chgData name="Sudipta1 Roy" userId="7c8f4fcd-4632-4e8d-b1ff-68c8cebd5ee4" providerId="ADAL" clId="{5FFD4446-BC83-4156-8178-A9C93F412FEF}" dt="2023-01-27T04:36:42.359" v="83" actId="47"/>
        <pc:sldMkLst>
          <pc:docMk/>
          <pc:sldMk cId="0" sldId="287"/>
        </pc:sldMkLst>
      </pc:sldChg>
      <pc:sldChg chg="del">
        <pc:chgData name="Sudipta1 Roy" userId="7c8f4fcd-4632-4e8d-b1ff-68c8cebd5ee4" providerId="ADAL" clId="{5FFD4446-BC83-4156-8178-A9C93F412FEF}" dt="2023-01-27T04:36:43.408" v="85" actId="47"/>
        <pc:sldMkLst>
          <pc:docMk/>
          <pc:sldMk cId="0" sldId="288"/>
        </pc:sldMkLst>
      </pc:sldChg>
      <pc:sldChg chg="del">
        <pc:chgData name="Sudipta1 Roy" userId="7c8f4fcd-4632-4e8d-b1ff-68c8cebd5ee4" providerId="ADAL" clId="{5FFD4446-BC83-4156-8178-A9C93F412FEF}" dt="2023-01-27T04:36:44.291" v="86" actId="47"/>
        <pc:sldMkLst>
          <pc:docMk/>
          <pc:sldMk cId="0" sldId="289"/>
        </pc:sldMkLst>
      </pc:sldChg>
      <pc:sldChg chg="del">
        <pc:chgData name="Sudipta1 Roy" userId="7c8f4fcd-4632-4e8d-b1ff-68c8cebd5ee4" providerId="ADAL" clId="{5FFD4446-BC83-4156-8178-A9C93F412FEF}" dt="2023-01-27T04:36:44.880" v="87" actId="47"/>
        <pc:sldMkLst>
          <pc:docMk/>
          <pc:sldMk cId="0" sldId="290"/>
        </pc:sldMkLst>
      </pc:sldChg>
      <pc:sldChg chg="del">
        <pc:chgData name="Sudipta1 Roy" userId="7c8f4fcd-4632-4e8d-b1ff-68c8cebd5ee4" providerId="ADAL" clId="{5FFD4446-BC83-4156-8178-A9C93F412FEF}" dt="2023-01-27T04:36:45.436" v="88" actId="47"/>
        <pc:sldMkLst>
          <pc:docMk/>
          <pc:sldMk cId="0" sldId="291"/>
        </pc:sldMkLst>
      </pc:sldChg>
      <pc:sldChg chg="del">
        <pc:chgData name="Sudipta1 Roy" userId="7c8f4fcd-4632-4e8d-b1ff-68c8cebd5ee4" providerId="ADAL" clId="{5FFD4446-BC83-4156-8178-A9C93F412FEF}" dt="2023-01-27T04:36:46.025" v="89" actId="47"/>
        <pc:sldMkLst>
          <pc:docMk/>
          <pc:sldMk cId="0" sldId="292"/>
        </pc:sldMkLst>
      </pc:sldChg>
      <pc:sldChg chg="del">
        <pc:chgData name="Sudipta1 Roy" userId="7c8f4fcd-4632-4e8d-b1ff-68c8cebd5ee4" providerId="ADAL" clId="{5FFD4446-BC83-4156-8178-A9C93F412FEF}" dt="2023-01-27T04:36:57.736" v="92" actId="47"/>
        <pc:sldMkLst>
          <pc:docMk/>
          <pc:sldMk cId="0" sldId="293"/>
        </pc:sldMkLst>
      </pc:sldChg>
      <pc:sldChg chg="del">
        <pc:chgData name="Sudipta1 Roy" userId="7c8f4fcd-4632-4e8d-b1ff-68c8cebd5ee4" providerId="ADAL" clId="{5FFD4446-BC83-4156-8178-A9C93F412FEF}" dt="2023-01-27T04:36:58.241" v="93" actId="47"/>
        <pc:sldMkLst>
          <pc:docMk/>
          <pc:sldMk cId="0" sldId="294"/>
        </pc:sldMkLst>
      </pc:sldChg>
      <pc:sldChg chg="del">
        <pc:chgData name="Sudipta1 Roy" userId="7c8f4fcd-4632-4e8d-b1ff-68c8cebd5ee4" providerId="ADAL" clId="{5FFD4446-BC83-4156-8178-A9C93F412FEF}" dt="2023-01-27T04:36:59.048" v="94" actId="47"/>
        <pc:sldMkLst>
          <pc:docMk/>
          <pc:sldMk cId="0" sldId="295"/>
        </pc:sldMkLst>
      </pc:sldChg>
      <pc:sldChg chg="del">
        <pc:chgData name="Sudipta1 Roy" userId="7c8f4fcd-4632-4e8d-b1ff-68c8cebd5ee4" providerId="ADAL" clId="{5FFD4446-BC83-4156-8178-A9C93F412FEF}" dt="2023-01-27T04:37:00.680" v="96" actId="47"/>
        <pc:sldMkLst>
          <pc:docMk/>
          <pc:sldMk cId="0" sldId="296"/>
        </pc:sldMkLst>
      </pc:sldChg>
      <pc:sldChg chg="del">
        <pc:chgData name="Sudipta1 Roy" userId="7c8f4fcd-4632-4e8d-b1ff-68c8cebd5ee4" providerId="ADAL" clId="{5FFD4446-BC83-4156-8178-A9C93F412FEF}" dt="2023-01-27T04:36:59.984" v="95" actId="47"/>
        <pc:sldMkLst>
          <pc:docMk/>
          <pc:sldMk cId="0" sldId="297"/>
        </pc:sldMkLst>
      </pc:sldChg>
      <pc:sldChg chg="del">
        <pc:chgData name="Sudipta1 Roy" userId="7c8f4fcd-4632-4e8d-b1ff-68c8cebd5ee4" providerId="ADAL" clId="{5FFD4446-BC83-4156-8178-A9C93F412FEF}" dt="2023-01-27T04:37:01.392" v="97" actId="47"/>
        <pc:sldMkLst>
          <pc:docMk/>
          <pc:sldMk cId="0" sldId="298"/>
        </pc:sldMkLst>
      </pc:sldChg>
      <pc:sldChg chg="addSp modSp mod">
        <pc:chgData name="Sudipta1 Roy" userId="7c8f4fcd-4632-4e8d-b1ff-68c8cebd5ee4" providerId="ADAL" clId="{5FFD4446-BC83-4156-8178-A9C93F412FEF}" dt="2023-02-01T13:33:41.935" v="943" actId="207"/>
        <pc:sldMkLst>
          <pc:docMk/>
          <pc:sldMk cId="0" sldId="299"/>
        </pc:sldMkLst>
        <pc:spChg chg="add mod">
          <ac:chgData name="Sudipta1 Roy" userId="7c8f4fcd-4632-4e8d-b1ff-68c8cebd5ee4" providerId="ADAL" clId="{5FFD4446-BC83-4156-8178-A9C93F412FEF}" dt="2023-02-01T13:33:41.935" v="943" actId="207"/>
          <ac:spMkLst>
            <pc:docMk/>
            <pc:sldMk cId="0" sldId="299"/>
            <ac:spMk id="3" creationId="{3284D527-A22F-E80B-DEBA-4F52A9851658}"/>
          </ac:spMkLst>
        </pc:spChg>
        <pc:spChg chg="mod">
          <ac:chgData name="Sudipta1 Roy" userId="7c8f4fcd-4632-4e8d-b1ff-68c8cebd5ee4" providerId="ADAL" clId="{5FFD4446-BC83-4156-8178-A9C93F412FEF}" dt="2023-02-01T13:32:55.273" v="935" actId="14100"/>
          <ac:spMkLst>
            <pc:docMk/>
            <pc:sldMk cId="0" sldId="299"/>
            <ac:spMk id="9218" creationId="{085D3F3D-C357-A6B2-FCBF-6D9D4D5CED83}"/>
          </ac:spMkLst>
        </pc:spChg>
      </pc:sldChg>
      <pc:sldChg chg="modSp mod">
        <pc:chgData name="Sudipta1 Roy" userId="7c8f4fcd-4632-4e8d-b1ff-68c8cebd5ee4" providerId="ADAL" clId="{5FFD4446-BC83-4156-8178-A9C93F412FEF}" dt="2023-02-01T13:33:53.657" v="945" actId="14100"/>
        <pc:sldMkLst>
          <pc:docMk/>
          <pc:sldMk cId="0" sldId="300"/>
        </pc:sldMkLst>
        <pc:spChg chg="mod">
          <ac:chgData name="Sudipta1 Roy" userId="7c8f4fcd-4632-4e8d-b1ff-68c8cebd5ee4" providerId="ADAL" clId="{5FFD4446-BC83-4156-8178-A9C93F412FEF}" dt="2023-02-01T13:33:53.657" v="945" actId="14100"/>
          <ac:spMkLst>
            <pc:docMk/>
            <pc:sldMk cId="0" sldId="300"/>
            <ac:spMk id="10242" creationId="{EC4E6E99-719A-52DE-2812-4813884B61FF}"/>
          </ac:spMkLst>
        </pc:spChg>
      </pc:sldChg>
      <pc:sldChg chg="modSp mod">
        <pc:chgData name="Sudipta1 Roy" userId="7c8f4fcd-4632-4e8d-b1ff-68c8cebd5ee4" providerId="ADAL" clId="{5FFD4446-BC83-4156-8178-A9C93F412FEF}" dt="2023-02-01T13:34:00.729" v="947" actId="14100"/>
        <pc:sldMkLst>
          <pc:docMk/>
          <pc:sldMk cId="0" sldId="301"/>
        </pc:sldMkLst>
        <pc:spChg chg="mod">
          <ac:chgData name="Sudipta1 Roy" userId="7c8f4fcd-4632-4e8d-b1ff-68c8cebd5ee4" providerId="ADAL" clId="{5FFD4446-BC83-4156-8178-A9C93F412FEF}" dt="2023-02-01T13:34:00.729" v="947" actId="14100"/>
          <ac:spMkLst>
            <pc:docMk/>
            <pc:sldMk cId="0" sldId="301"/>
            <ac:spMk id="11266" creationId="{3DF60C30-AC26-8A7E-F793-6D296A458698}"/>
          </ac:spMkLst>
        </pc:spChg>
      </pc:sldChg>
      <pc:sldChg chg="modSp mod">
        <pc:chgData name="Sudipta1 Roy" userId="7c8f4fcd-4632-4e8d-b1ff-68c8cebd5ee4" providerId="ADAL" clId="{5FFD4446-BC83-4156-8178-A9C93F412FEF}" dt="2023-02-01T13:34:10.554" v="949" actId="14100"/>
        <pc:sldMkLst>
          <pc:docMk/>
          <pc:sldMk cId="0" sldId="302"/>
        </pc:sldMkLst>
        <pc:spChg chg="mod">
          <ac:chgData name="Sudipta1 Roy" userId="7c8f4fcd-4632-4e8d-b1ff-68c8cebd5ee4" providerId="ADAL" clId="{5FFD4446-BC83-4156-8178-A9C93F412FEF}" dt="2023-02-01T13:34:10.554" v="949" actId="14100"/>
          <ac:spMkLst>
            <pc:docMk/>
            <pc:sldMk cId="0" sldId="302"/>
            <ac:spMk id="12290" creationId="{8BD87879-4E69-AB31-BC73-A3FA62466EA4}"/>
          </ac:spMkLst>
        </pc:spChg>
      </pc:sldChg>
      <pc:sldChg chg="add del">
        <pc:chgData name="Sudipta1 Roy" userId="7c8f4fcd-4632-4e8d-b1ff-68c8cebd5ee4" providerId="ADAL" clId="{5FFD4446-BC83-4156-8178-A9C93F412FEF}" dt="2023-01-27T04:36:39.547" v="79" actId="47"/>
        <pc:sldMkLst>
          <pc:docMk/>
          <pc:sldMk cId="0" sldId="303"/>
        </pc:sldMkLst>
      </pc:sldChg>
      <pc:sldChg chg="add del">
        <pc:chgData name="Sudipta1 Roy" userId="7c8f4fcd-4632-4e8d-b1ff-68c8cebd5ee4" providerId="ADAL" clId="{5FFD4446-BC83-4156-8178-A9C93F412FEF}" dt="2023-01-27T04:36:39.992" v="80" actId="47"/>
        <pc:sldMkLst>
          <pc:docMk/>
          <pc:sldMk cId="0" sldId="304"/>
        </pc:sldMkLst>
      </pc:sldChg>
      <pc:sldChg chg="modSp mod">
        <pc:chgData name="Sudipta1 Roy" userId="7c8f4fcd-4632-4e8d-b1ff-68c8cebd5ee4" providerId="ADAL" clId="{5FFD4446-BC83-4156-8178-A9C93F412FEF}" dt="2023-02-01T13:34:18.368" v="951" actId="14100"/>
        <pc:sldMkLst>
          <pc:docMk/>
          <pc:sldMk cId="0" sldId="306"/>
        </pc:sldMkLst>
        <pc:spChg chg="mod">
          <ac:chgData name="Sudipta1 Roy" userId="7c8f4fcd-4632-4e8d-b1ff-68c8cebd5ee4" providerId="ADAL" clId="{5FFD4446-BC83-4156-8178-A9C93F412FEF}" dt="2023-02-01T13:34:18.368" v="951" actId="14100"/>
          <ac:spMkLst>
            <pc:docMk/>
            <pc:sldMk cId="0" sldId="306"/>
            <ac:spMk id="13314" creationId="{DECCA94A-80C0-DA40-8B9F-E5018148541B}"/>
          </ac:spMkLst>
        </pc:spChg>
      </pc:sldChg>
      <pc:sldChg chg="modSp mod">
        <pc:chgData name="Sudipta1 Roy" userId="7c8f4fcd-4632-4e8d-b1ff-68c8cebd5ee4" providerId="ADAL" clId="{5FFD4446-BC83-4156-8178-A9C93F412FEF}" dt="2023-02-01T13:34:28.672" v="953" actId="14100"/>
        <pc:sldMkLst>
          <pc:docMk/>
          <pc:sldMk cId="0" sldId="307"/>
        </pc:sldMkLst>
        <pc:spChg chg="mod">
          <ac:chgData name="Sudipta1 Roy" userId="7c8f4fcd-4632-4e8d-b1ff-68c8cebd5ee4" providerId="ADAL" clId="{5FFD4446-BC83-4156-8178-A9C93F412FEF}" dt="2023-02-01T13:34:28.672" v="953" actId="14100"/>
          <ac:spMkLst>
            <pc:docMk/>
            <pc:sldMk cId="0" sldId="307"/>
            <ac:spMk id="14338" creationId="{4A650163-C622-CE0E-FA14-02E6E6E59DC2}"/>
          </ac:spMkLst>
        </pc:spChg>
      </pc:sldChg>
      <pc:sldChg chg="modSp mod">
        <pc:chgData name="Sudipta1 Roy" userId="7c8f4fcd-4632-4e8d-b1ff-68c8cebd5ee4" providerId="ADAL" clId="{5FFD4446-BC83-4156-8178-A9C93F412FEF}" dt="2023-02-01T13:34:37.321" v="955" actId="14100"/>
        <pc:sldMkLst>
          <pc:docMk/>
          <pc:sldMk cId="0" sldId="308"/>
        </pc:sldMkLst>
        <pc:spChg chg="mod">
          <ac:chgData name="Sudipta1 Roy" userId="7c8f4fcd-4632-4e8d-b1ff-68c8cebd5ee4" providerId="ADAL" clId="{5FFD4446-BC83-4156-8178-A9C93F412FEF}" dt="2023-02-01T13:34:37.321" v="955" actId="14100"/>
          <ac:spMkLst>
            <pc:docMk/>
            <pc:sldMk cId="0" sldId="308"/>
            <ac:spMk id="15362" creationId="{A15A4EE7-C1C6-835D-9FC4-01AB29126AF8}"/>
          </ac:spMkLst>
        </pc:spChg>
      </pc:sldChg>
      <pc:sldChg chg="addSp modSp mod">
        <pc:chgData name="Sudipta1 Roy" userId="7c8f4fcd-4632-4e8d-b1ff-68c8cebd5ee4" providerId="ADAL" clId="{5FFD4446-BC83-4156-8178-A9C93F412FEF}" dt="2023-02-01T13:35:02.737" v="960" actId="207"/>
        <pc:sldMkLst>
          <pc:docMk/>
          <pc:sldMk cId="0" sldId="309"/>
        </pc:sldMkLst>
        <pc:spChg chg="add mod">
          <ac:chgData name="Sudipta1 Roy" userId="7c8f4fcd-4632-4e8d-b1ff-68c8cebd5ee4" providerId="ADAL" clId="{5FFD4446-BC83-4156-8178-A9C93F412FEF}" dt="2023-02-01T13:35:02.737" v="960" actId="207"/>
          <ac:spMkLst>
            <pc:docMk/>
            <pc:sldMk cId="0" sldId="309"/>
            <ac:spMk id="2" creationId="{32AC220A-110A-2C29-D1CA-C04865D5FA99}"/>
          </ac:spMkLst>
        </pc:spChg>
        <pc:spChg chg="mod">
          <ac:chgData name="Sudipta1 Roy" userId="7c8f4fcd-4632-4e8d-b1ff-68c8cebd5ee4" providerId="ADAL" clId="{5FFD4446-BC83-4156-8178-A9C93F412FEF}" dt="2023-02-01T13:34:50.944" v="957" actId="14100"/>
          <ac:spMkLst>
            <pc:docMk/>
            <pc:sldMk cId="0" sldId="309"/>
            <ac:spMk id="16386" creationId="{7CD06723-3B29-B012-51AB-B3D188721F52}"/>
          </ac:spMkLst>
        </pc:spChg>
      </pc:sldChg>
      <pc:sldChg chg="modSp mod">
        <pc:chgData name="Sudipta1 Roy" userId="7c8f4fcd-4632-4e8d-b1ff-68c8cebd5ee4" providerId="ADAL" clId="{5FFD4446-BC83-4156-8178-A9C93F412FEF}" dt="2023-02-01T13:35:16.281" v="962" actId="14100"/>
        <pc:sldMkLst>
          <pc:docMk/>
          <pc:sldMk cId="0" sldId="310"/>
        </pc:sldMkLst>
        <pc:spChg chg="mod">
          <ac:chgData name="Sudipta1 Roy" userId="7c8f4fcd-4632-4e8d-b1ff-68c8cebd5ee4" providerId="ADAL" clId="{5FFD4446-BC83-4156-8178-A9C93F412FEF}" dt="2023-02-01T13:35:16.281" v="962" actId="14100"/>
          <ac:spMkLst>
            <pc:docMk/>
            <pc:sldMk cId="0" sldId="310"/>
            <ac:spMk id="17410" creationId="{D25C1DFE-D21E-EAB3-25CA-7CB14AC0CBE4}"/>
          </ac:spMkLst>
        </pc:spChg>
      </pc:sldChg>
      <pc:sldChg chg="modSp mod">
        <pc:chgData name="Sudipta1 Roy" userId="7c8f4fcd-4632-4e8d-b1ff-68c8cebd5ee4" providerId="ADAL" clId="{5FFD4446-BC83-4156-8178-A9C93F412FEF}" dt="2023-02-01T13:35:25.601" v="964" actId="14100"/>
        <pc:sldMkLst>
          <pc:docMk/>
          <pc:sldMk cId="0" sldId="311"/>
        </pc:sldMkLst>
        <pc:spChg chg="mod">
          <ac:chgData name="Sudipta1 Roy" userId="7c8f4fcd-4632-4e8d-b1ff-68c8cebd5ee4" providerId="ADAL" clId="{5FFD4446-BC83-4156-8178-A9C93F412FEF}" dt="2023-02-01T13:35:25.601" v="964" actId="14100"/>
          <ac:spMkLst>
            <pc:docMk/>
            <pc:sldMk cId="0" sldId="311"/>
            <ac:spMk id="18434" creationId="{45DE6B22-9CF1-1711-21C0-8649E046E431}"/>
          </ac:spMkLst>
        </pc:spChg>
      </pc:sldChg>
      <pc:sldChg chg="modSp mod">
        <pc:chgData name="Sudipta1 Roy" userId="7c8f4fcd-4632-4e8d-b1ff-68c8cebd5ee4" providerId="ADAL" clId="{5FFD4446-BC83-4156-8178-A9C93F412FEF}" dt="2023-02-01T13:35:32.697" v="966" actId="14100"/>
        <pc:sldMkLst>
          <pc:docMk/>
          <pc:sldMk cId="0" sldId="313"/>
        </pc:sldMkLst>
        <pc:spChg chg="mod">
          <ac:chgData name="Sudipta1 Roy" userId="7c8f4fcd-4632-4e8d-b1ff-68c8cebd5ee4" providerId="ADAL" clId="{5FFD4446-BC83-4156-8178-A9C93F412FEF}" dt="2023-02-01T13:35:32.697" v="966" actId="14100"/>
          <ac:spMkLst>
            <pc:docMk/>
            <pc:sldMk cId="0" sldId="313"/>
            <ac:spMk id="19458" creationId="{FD555093-E6EA-59ED-E888-A1956436938A}"/>
          </ac:spMkLst>
        </pc:spChg>
      </pc:sldChg>
      <pc:sldChg chg="modSp mod">
        <pc:chgData name="Sudipta1 Roy" userId="7c8f4fcd-4632-4e8d-b1ff-68c8cebd5ee4" providerId="ADAL" clId="{5FFD4446-BC83-4156-8178-A9C93F412FEF}" dt="2023-02-01T13:35:42.017" v="968" actId="14100"/>
        <pc:sldMkLst>
          <pc:docMk/>
          <pc:sldMk cId="0" sldId="314"/>
        </pc:sldMkLst>
        <pc:spChg chg="mod">
          <ac:chgData name="Sudipta1 Roy" userId="7c8f4fcd-4632-4e8d-b1ff-68c8cebd5ee4" providerId="ADAL" clId="{5FFD4446-BC83-4156-8178-A9C93F412FEF}" dt="2023-02-01T13:35:42.017" v="968" actId="14100"/>
          <ac:spMkLst>
            <pc:docMk/>
            <pc:sldMk cId="0" sldId="314"/>
            <ac:spMk id="20482" creationId="{6D0CCC65-F3E6-B0C4-0042-10CD62F1FFBF}"/>
          </ac:spMkLst>
        </pc:spChg>
      </pc:sldChg>
      <pc:sldChg chg="modSp mod">
        <pc:chgData name="Sudipta1 Roy" userId="7c8f4fcd-4632-4e8d-b1ff-68c8cebd5ee4" providerId="ADAL" clId="{5FFD4446-BC83-4156-8178-A9C93F412FEF}" dt="2023-02-01T13:36:51.449" v="983" actId="14100"/>
        <pc:sldMkLst>
          <pc:docMk/>
          <pc:sldMk cId="0" sldId="316"/>
        </pc:sldMkLst>
        <pc:spChg chg="mod">
          <ac:chgData name="Sudipta1 Roy" userId="7c8f4fcd-4632-4e8d-b1ff-68c8cebd5ee4" providerId="ADAL" clId="{5FFD4446-BC83-4156-8178-A9C93F412FEF}" dt="2023-02-01T13:36:51.449" v="983" actId="14100"/>
          <ac:spMkLst>
            <pc:docMk/>
            <pc:sldMk cId="0" sldId="316"/>
            <ac:spMk id="21506" creationId="{CD24B7B6-1CF2-7BF8-8959-C9F9BC404C06}"/>
          </ac:spMkLst>
        </pc:spChg>
      </pc:sldChg>
      <pc:sldChg chg="modSp mod">
        <pc:chgData name="Sudipta1 Roy" userId="7c8f4fcd-4632-4e8d-b1ff-68c8cebd5ee4" providerId="ADAL" clId="{5FFD4446-BC83-4156-8178-A9C93F412FEF}" dt="2023-02-01T13:37:15.633" v="986" actId="1076"/>
        <pc:sldMkLst>
          <pc:docMk/>
          <pc:sldMk cId="0" sldId="317"/>
        </pc:sldMkLst>
        <pc:spChg chg="mod">
          <ac:chgData name="Sudipta1 Roy" userId="7c8f4fcd-4632-4e8d-b1ff-68c8cebd5ee4" providerId="ADAL" clId="{5FFD4446-BC83-4156-8178-A9C93F412FEF}" dt="2023-02-01T13:37:15.633" v="986" actId="1076"/>
          <ac:spMkLst>
            <pc:docMk/>
            <pc:sldMk cId="0" sldId="317"/>
            <ac:spMk id="22530" creationId="{22A864E6-6A0C-521E-7791-E4A26159861C}"/>
          </ac:spMkLst>
        </pc:spChg>
      </pc:sldChg>
      <pc:sldChg chg="modSp mod">
        <pc:chgData name="Sudipta1 Roy" userId="7c8f4fcd-4632-4e8d-b1ff-68c8cebd5ee4" providerId="ADAL" clId="{5FFD4446-BC83-4156-8178-A9C93F412FEF}" dt="2023-02-01T13:37:27.809" v="988" actId="14100"/>
        <pc:sldMkLst>
          <pc:docMk/>
          <pc:sldMk cId="0" sldId="318"/>
        </pc:sldMkLst>
        <pc:spChg chg="mod">
          <ac:chgData name="Sudipta1 Roy" userId="7c8f4fcd-4632-4e8d-b1ff-68c8cebd5ee4" providerId="ADAL" clId="{5FFD4446-BC83-4156-8178-A9C93F412FEF}" dt="2023-02-01T13:37:27.809" v="988" actId="14100"/>
          <ac:spMkLst>
            <pc:docMk/>
            <pc:sldMk cId="0" sldId="318"/>
            <ac:spMk id="23554" creationId="{33CE68C8-EE5C-86E1-B576-FAABE4D593D0}"/>
          </ac:spMkLst>
        </pc:spChg>
      </pc:sldChg>
      <pc:sldChg chg="modSp mod">
        <pc:chgData name="Sudipta1 Roy" userId="7c8f4fcd-4632-4e8d-b1ff-68c8cebd5ee4" providerId="ADAL" clId="{5FFD4446-BC83-4156-8178-A9C93F412FEF}" dt="2023-02-01T13:37:36.696" v="990" actId="14100"/>
        <pc:sldMkLst>
          <pc:docMk/>
          <pc:sldMk cId="0" sldId="319"/>
        </pc:sldMkLst>
        <pc:spChg chg="mod">
          <ac:chgData name="Sudipta1 Roy" userId="7c8f4fcd-4632-4e8d-b1ff-68c8cebd5ee4" providerId="ADAL" clId="{5FFD4446-BC83-4156-8178-A9C93F412FEF}" dt="2023-02-01T13:37:36.696" v="990" actId="14100"/>
          <ac:spMkLst>
            <pc:docMk/>
            <pc:sldMk cId="0" sldId="319"/>
            <ac:spMk id="24578" creationId="{2BEDE986-3BC7-FBE2-408D-7EF2EFFE5A37}"/>
          </ac:spMkLst>
        </pc:spChg>
      </pc:sldChg>
      <pc:sldChg chg="modSp mod">
        <pc:chgData name="Sudipta1 Roy" userId="7c8f4fcd-4632-4e8d-b1ff-68c8cebd5ee4" providerId="ADAL" clId="{5FFD4446-BC83-4156-8178-A9C93F412FEF}" dt="2023-02-01T13:37:42.705" v="992" actId="14100"/>
        <pc:sldMkLst>
          <pc:docMk/>
          <pc:sldMk cId="0" sldId="320"/>
        </pc:sldMkLst>
        <pc:spChg chg="mod">
          <ac:chgData name="Sudipta1 Roy" userId="7c8f4fcd-4632-4e8d-b1ff-68c8cebd5ee4" providerId="ADAL" clId="{5FFD4446-BC83-4156-8178-A9C93F412FEF}" dt="2023-02-01T13:37:42.705" v="992" actId="14100"/>
          <ac:spMkLst>
            <pc:docMk/>
            <pc:sldMk cId="0" sldId="320"/>
            <ac:spMk id="25602" creationId="{DD6582E3-2BFC-1A53-EB56-D91B6DEA03A7}"/>
          </ac:spMkLst>
        </pc:spChg>
      </pc:sldChg>
      <pc:sldChg chg="modSp mod">
        <pc:chgData name="Sudipta1 Roy" userId="7c8f4fcd-4632-4e8d-b1ff-68c8cebd5ee4" providerId="ADAL" clId="{5FFD4446-BC83-4156-8178-A9C93F412FEF}" dt="2023-02-01T13:37:53.905" v="994" actId="14100"/>
        <pc:sldMkLst>
          <pc:docMk/>
          <pc:sldMk cId="0" sldId="321"/>
        </pc:sldMkLst>
        <pc:spChg chg="mod">
          <ac:chgData name="Sudipta1 Roy" userId="7c8f4fcd-4632-4e8d-b1ff-68c8cebd5ee4" providerId="ADAL" clId="{5FFD4446-BC83-4156-8178-A9C93F412FEF}" dt="2023-02-01T13:37:53.905" v="994" actId="14100"/>
          <ac:spMkLst>
            <pc:docMk/>
            <pc:sldMk cId="0" sldId="321"/>
            <ac:spMk id="26626" creationId="{6AA016EE-BFBA-E8BD-1E6C-A96988CCAFB4}"/>
          </ac:spMkLst>
        </pc:spChg>
      </pc:sldChg>
      <pc:sldChg chg="addSp modSp mod">
        <pc:chgData name="Sudipta1 Roy" userId="7c8f4fcd-4632-4e8d-b1ff-68c8cebd5ee4" providerId="ADAL" clId="{5FFD4446-BC83-4156-8178-A9C93F412FEF}" dt="2023-02-01T13:38:00.016" v="996" actId="14100"/>
        <pc:sldMkLst>
          <pc:docMk/>
          <pc:sldMk cId="0" sldId="322"/>
        </pc:sldMkLst>
        <pc:spChg chg="add mod">
          <ac:chgData name="Sudipta1 Roy" userId="7c8f4fcd-4632-4e8d-b1ff-68c8cebd5ee4" providerId="ADAL" clId="{5FFD4446-BC83-4156-8178-A9C93F412FEF}" dt="2023-02-01T13:36:37.345" v="981" actId="207"/>
          <ac:spMkLst>
            <pc:docMk/>
            <pc:sldMk cId="0" sldId="322"/>
            <ac:spMk id="2" creationId="{4E87C21F-0A4F-F6C0-B888-A6952B018C6F}"/>
          </ac:spMkLst>
        </pc:spChg>
        <pc:spChg chg="mod">
          <ac:chgData name="Sudipta1 Roy" userId="7c8f4fcd-4632-4e8d-b1ff-68c8cebd5ee4" providerId="ADAL" clId="{5FFD4446-BC83-4156-8178-A9C93F412FEF}" dt="2023-02-01T13:38:00.016" v="996" actId="14100"/>
          <ac:spMkLst>
            <pc:docMk/>
            <pc:sldMk cId="0" sldId="322"/>
            <ac:spMk id="27650" creationId="{C6F83679-DCBF-FFEA-E25B-4962EF14994B}"/>
          </ac:spMkLst>
        </pc:spChg>
      </pc:sldChg>
      <pc:sldChg chg="modSp mod">
        <pc:chgData name="Sudipta1 Roy" userId="7c8f4fcd-4632-4e8d-b1ff-68c8cebd5ee4" providerId="ADAL" clId="{5FFD4446-BC83-4156-8178-A9C93F412FEF}" dt="2023-02-01T13:38:12.665" v="999" actId="14100"/>
        <pc:sldMkLst>
          <pc:docMk/>
          <pc:sldMk cId="0" sldId="323"/>
        </pc:sldMkLst>
        <pc:spChg chg="mod">
          <ac:chgData name="Sudipta1 Roy" userId="7c8f4fcd-4632-4e8d-b1ff-68c8cebd5ee4" providerId="ADAL" clId="{5FFD4446-BC83-4156-8178-A9C93F412FEF}" dt="2023-02-01T13:38:12.665" v="999" actId="14100"/>
          <ac:spMkLst>
            <pc:docMk/>
            <pc:sldMk cId="0" sldId="323"/>
            <ac:spMk id="28674" creationId="{F39F17D8-3DF2-3905-E8DB-EB06CC4D1BE7}"/>
          </ac:spMkLst>
        </pc:spChg>
      </pc:sldChg>
      <pc:sldChg chg="modSp mod">
        <pc:chgData name="Sudipta1 Roy" userId="7c8f4fcd-4632-4e8d-b1ff-68c8cebd5ee4" providerId="ADAL" clId="{5FFD4446-BC83-4156-8178-A9C93F412FEF}" dt="2023-02-01T13:39:12.049" v="1011" actId="14100"/>
        <pc:sldMkLst>
          <pc:docMk/>
          <pc:sldMk cId="0" sldId="324"/>
        </pc:sldMkLst>
        <pc:spChg chg="mod">
          <ac:chgData name="Sudipta1 Roy" userId="7c8f4fcd-4632-4e8d-b1ff-68c8cebd5ee4" providerId="ADAL" clId="{5FFD4446-BC83-4156-8178-A9C93F412FEF}" dt="2023-02-01T13:39:12.049" v="1011" actId="14100"/>
          <ac:spMkLst>
            <pc:docMk/>
            <pc:sldMk cId="0" sldId="324"/>
            <ac:spMk id="29698" creationId="{2E2AA280-375A-9CF4-DBA1-2C2B08577848}"/>
          </ac:spMkLst>
        </pc:spChg>
      </pc:sldChg>
      <pc:sldChg chg="modSp mod">
        <pc:chgData name="Sudipta1 Roy" userId="7c8f4fcd-4632-4e8d-b1ff-68c8cebd5ee4" providerId="ADAL" clId="{5FFD4446-BC83-4156-8178-A9C93F412FEF}" dt="2023-02-01T13:39:21.864" v="1014" actId="1076"/>
        <pc:sldMkLst>
          <pc:docMk/>
          <pc:sldMk cId="0" sldId="325"/>
        </pc:sldMkLst>
        <pc:spChg chg="mod">
          <ac:chgData name="Sudipta1 Roy" userId="7c8f4fcd-4632-4e8d-b1ff-68c8cebd5ee4" providerId="ADAL" clId="{5FFD4446-BC83-4156-8178-A9C93F412FEF}" dt="2023-02-01T13:39:21.864" v="1014" actId="1076"/>
          <ac:spMkLst>
            <pc:docMk/>
            <pc:sldMk cId="0" sldId="325"/>
            <ac:spMk id="30722" creationId="{D7FB4E63-F17E-E7C8-F7CA-537B46822CB0}"/>
          </ac:spMkLst>
        </pc:spChg>
      </pc:sldChg>
      <pc:sldChg chg="modSp mod">
        <pc:chgData name="Sudipta1 Roy" userId="7c8f4fcd-4632-4e8d-b1ff-68c8cebd5ee4" providerId="ADAL" clId="{5FFD4446-BC83-4156-8178-A9C93F412FEF}" dt="2023-02-01T13:39:29.209" v="1016" actId="14100"/>
        <pc:sldMkLst>
          <pc:docMk/>
          <pc:sldMk cId="0" sldId="326"/>
        </pc:sldMkLst>
        <pc:spChg chg="mod">
          <ac:chgData name="Sudipta1 Roy" userId="7c8f4fcd-4632-4e8d-b1ff-68c8cebd5ee4" providerId="ADAL" clId="{5FFD4446-BC83-4156-8178-A9C93F412FEF}" dt="2023-02-01T13:39:29.209" v="1016" actId="14100"/>
          <ac:spMkLst>
            <pc:docMk/>
            <pc:sldMk cId="0" sldId="326"/>
            <ac:spMk id="31746" creationId="{6B90DB0B-6498-F5AD-EDC0-FFB741486AB1}"/>
          </ac:spMkLst>
        </pc:spChg>
      </pc:sldChg>
      <pc:sldChg chg="modSp mod">
        <pc:chgData name="Sudipta1 Roy" userId="7c8f4fcd-4632-4e8d-b1ff-68c8cebd5ee4" providerId="ADAL" clId="{5FFD4446-BC83-4156-8178-A9C93F412FEF}" dt="2023-02-01T13:39:35.608" v="1018" actId="14100"/>
        <pc:sldMkLst>
          <pc:docMk/>
          <pc:sldMk cId="0" sldId="328"/>
        </pc:sldMkLst>
        <pc:spChg chg="mod">
          <ac:chgData name="Sudipta1 Roy" userId="7c8f4fcd-4632-4e8d-b1ff-68c8cebd5ee4" providerId="ADAL" clId="{5FFD4446-BC83-4156-8178-A9C93F412FEF}" dt="2023-02-01T13:39:35.608" v="1018" actId="14100"/>
          <ac:spMkLst>
            <pc:docMk/>
            <pc:sldMk cId="0" sldId="328"/>
            <ac:spMk id="32770" creationId="{6F24DBDB-046E-5AC5-D9A9-D7E3F542DD81}"/>
          </ac:spMkLst>
        </pc:spChg>
      </pc:sldChg>
      <pc:sldChg chg="modSp mod">
        <pc:chgData name="Sudipta1 Roy" userId="7c8f4fcd-4632-4e8d-b1ff-68c8cebd5ee4" providerId="ADAL" clId="{5FFD4446-BC83-4156-8178-A9C93F412FEF}" dt="2023-02-01T13:39:43.945" v="1020" actId="14100"/>
        <pc:sldMkLst>
          <pc:docMk/>
          <pc:sldMk cId="0" sldId="329"/>
        </pc:sldMkLst>
        <pc:spChg chg="mod">
          <ac:chgData name="Sudipta1 Roy" userId="7c8f4fcd-4632-4e8d-b1ff-68c8cebd5ee4" providerId="ADAL" clId="{5FFD4446-BC83-4156-8178-A9C93F412FEF}" dt="2023-02-01T13:39:43.945" v="1020" actId="14100"/>
          <ac:spMkLst>
            <pc:docMk/>
            <pc:sldMk cId="0" sldId="329"/>
            <ac:spMk id="33794" creationId="{32A00382-2B58-6FB2-6911-A210502826F6}"/>
          </ac:spMkLst>
        </pc:spChg>
      </pc:sldChg>
      <pc:sldChg chg="modSp mod">
        <pc:chgData name="Sudipta1 Roy" userId="7c8f4fcd-4632-4e8d-b1ff-68c8cebd5ee4" providerId="ADAL" clId="{5FFD4446-BC83-4156-8178-A9C93F412FEF}" dt="2023-02-01T13:39:50.608" v="1022" actId="14100"/>
        <pc:sldMkLst>
          <pc:docMk/>
          <pc:sldMk cId="0" sldId="330"/>
        </pc:sldMkLst>
        <pc:spChg chg="mod">
          <ac:chgData name="Sudipta1 Roy" userId="7c8f4fcd-4632-4e8d-b1ff-68c8cebd5ee4" providerId="ADAL" clId="{5FFD4446-BC83-4156-8178-A9C93F412FEF}" dt="2023-02-01T13:39:50.608" v="1022" actId="14100"/>
          <ac:spMkLst>
            <pc:docMk/>
            <pc:sldMk cId="0" sldId="330"/>
            <ac:spMk id="34818" creationId="{F40F1341-BA51-C218-5A99-4AA7609B3F10}"/>
          </ac:spMkLst>
        </pc:spChg>
      </pc:sldChg>
      <pc:sldChg chg="modSp mod">
        <pc:chgData name="Sudipta1 Roy" userId="7c8f4fcd-4632-4e8d-b1ff-68c8cebd5ee4" providerId="ADAL" clId="{5FFD4446-BC83-4156-8178-A9C93F412FEF}" dt="2023-02-01T13:40:02.440" v="1024" actId="14100"/>
        <pc:sldMkLst>
          <pc:docMk/>
          <pc:sldMk cId="0" sldId="331"/>
        </pc:sldMkLst>
        <pc:spChg chg="mod">
          <ac:chgData name="Sudipta1 Roy" userId="7c8f4fcd-4632-4e8d-b1ff-68c8cebd5ee4" providerId="ADAL" clId="{5FFD4446-BC83-4156-8178-A9C93F412FEF}" dt="2023-02-01T13:40:02.440" v="1024" actId="14100"/>
          <ac:spMkLst>
            <pc:docMk/>
            <pc:sldMk cId="0" sldId="331"/>
            <ac:spMk id="35842" creationId="{991A305F-D6B3-82F5-D0A7-60C074909741}"/>
          </ac:spMkLst>
        </pc:spChg>
      </pc:sldChg>
      <pc:sldChg chg="modSp mod">
        <pc:chgData name="Sudipta1 Roy" userId="7c8f4fcd-4632-4e8d-b1ff-68c8cebd5ee4" providerId="ADAL" clId="{5FFD4446-BC83-4156-8178-A9C93F412FEF}" dt="2023-02-01T13:40:10.008" v="1026" actId="14100"/>
        <pc:sldMkLst>
          <pc:docMk/>
          <pc:sldMk cId="0" sldId="333"/>
        </pc:sldMkLst>
        <pc:spChg chg="mod">
          <ac:chgData name="Sudipta1 Roy" userId="7c8f4fcd-4632-4e8d-b1ff-68c8cebd5ee4" providerId="ADAL" clId="{5FFD4446-BC83-4156-8178-A9C93F412FEF}" dt="2023-02-01T13:40:10.008" v="1026" actId="14100"/>
          <ac:spMkLst>
            <pc:docMk/>
            <pc:sldMk cId="0" sldId="333"/>
            <ac:spMk id="36866" creationId="{09856BAC-C41D-9DB7-3755-14227D143B26}"/>
          </ac:spMkLst>
        </pc:spChg>
      </pc:sldChg>
      <pc:sldChg chg="modSp mod">
        <pc:chgData name="Sudipta1 Roy" userId="7c8f4fcd-4632-4e8d-b1ff-68c8cebd5ee4" providerId="ADAL" clId="{5FFD4446-BC83-4156-8178-A9C93F412FEF}" dt="2023-02-01T13:40:18.560" v="1028" actId="14100"/>
        <pc:sldMkLst>
          <pc:docMk/>
          <pc:sldMk cId="0" sldId="335"/>
        </pc:sldMkLst>
        <pc:spChg chg="mod">
          <ac:chgData name="Sudipta1 Roy" userId="7c8f4fcd-4632-4e8d-b1ff-68c8cebd5ee4" providerId="ADAL" clId="{5FFD4446-BC83-4156-8178-A9C93F412FEF}" dt="2023-02-01T13:40:18.560" v="1028" actId="14100"/>
          <ac:spMkLst>
            <pc:docMk/>
            <pc:sldMk cId="0" sldId="335"/>
            <ac:spMk id="37890" creationId="{B0F8A2BF-B120-8CFF-1E01-2BB4EBC69402}"/>
          </ac:spMkLst>
        </pc:spChg>
      </pc:sldChg>
      <pc:sldChg chg="modSp mod">
        <pc:chgData name="Sudipta1 Roy" userId="7c8f4fcd-4632-4e8d-b1ff-68c8cebd5ee4" providerId="ADAL" clId="{5FFD4446-BC83-4156-8178-A9C93F412FEF}" dt="2023-02-01T13:40:24.776" v="1030" actId="14100"/>
        <pc:sldMkLst>
          <pc:docMk/>
          <pc:sldMk cId="0" sldId="336"/>
        </pc:sldMkLst>
        <pc:spChg chg="mod">
          <ac:chgData name="Sudipta1 Roy" userId="7c8f4fcd-4632-4e8d-b1ff-68c8cebd5ee4" providerId="ADAL" clId="{5FFD4446-BC83-4156-8178-A9C93F412FEF}" dt="2023-02-01T13:40:24.776" v="1030" actId="14100"/>
          <ac:spMkLst>
            <pc:docMk/>
            <pc:sldMk cId="0" sldId="336"/>
            <ac:spMk id="38914" creationId="{0901FD2C-F30B-5CAA-44C3-C07603C30245}"/>
          </ac:spMkLst>
        </pc:spChg>
      </pc:sldChg>
      <pc:sldChg chg="modSp mod">
        <pc:chgData name="Sudipta1 Roy" userId="7c8f4fcd-4632-4e8d-b1ff-68c8cebd5ee4" providerId="ADAL" clId="{5FFD4446-BC83-4156-8178-A9C93F412FEF}" dt="2023-02-01T13:40:43.120" v="1033" actId="14100"/>
        <pc:sldMkLst>
          <pc:docMk/>
          <pc:sldMk cId="0" sldId="337"/>
        </pc:sldMkLst>
        <pc:spChg chg="mod">
          <ac:chgData name="Sudipta1 Roy" userId="7c8f4fcd-4632-4e8d-b1ff-68c8cebd5ee4" providerId="ADAL" clId="{5FFD4446-BC83-4156-8178-A9C93F412FEF}" dt="2023-02-01T13:40:43.120" v="1033" actId="14100"/>
          <ac:spMkLst>
            <pc:docMk/>
            <pc:sldMk cId="0" sldId="337"/>
            <ac:spMk id="39938" creationId="{88B57416-770D-F1F2-B7ED-9B340A08910F}"/>
          </ac:spMkLst>
        </pc:spChg>
      </pc:sldChg>
      <pc:sldChg chg="modSp mod">
        <pc:chgData name="Sudipta1 Roy" userId="7c8f4fcd-4632-4e8d-b1ff-68c8cebd5ee4" providerId="ADAL" clId="{5FFD4446-BC83-4156-8178-A9C93F412FEF}" dt="2023-02-01T13:40:57.648" v="1036" actId="14100"/>
        <pc:sldMkLst>
          <pc:docMk/>
          <pc:sldMk cId="0" sldId="338"/>
        </pc:sldMkLst>
        <pc:spChg chg="mod">
          <ac:chgData name="Sudipta1 Roy" userId="7c8f4fcd-4632-4e8d-b1ff-68c8cebd5ee4" providerId="ADAL" clId="{5FFD4446-BC83-4156-8178-A9C93F412FEF}" dt="2023-02-01T13:40:57.648" v="1036" actId="14100"/>
          <ac:spMkLst>
            <pc:docMk/>
            <pc:sldMk cId="0" sldId="338"/>
            <ac:spMk id="40962" creationId="{3DA3CE92-58F8-2DA1-628A-8BAEA4F7C820}"/>
          </ac:spMkLst>
        </pc:spChg>
      </pc:sldChg>
      <pc:sldChg chg="modSp mod">
        <pc:chgData name="Sudipta1 Roy" userId="7c8f4fcd-4632-4e8d-b1ff-68c8cebd5ee4" providerId="ADAL" clId="{5FFD4446-BC83-4156-8178-A9C93F412FEF}" dt="2023-02-01T13:41:08.560" v="1039" actId="14100"/>
        <pc:sldMkLst>
          <pc:docMk/>
          <pc:sldMk cId="0" sldId="339"/>
        </pc:sldMkLst>
        <pc:spChg chg="mod">
          <ac:chgData name="Sudipta1 Roy" userId="7c8f4fcd-4632-4e8d-b1ff-68c8cebd5ee4" providerId="ADAL" clId="{5FFD4446-BC83-4156-8178-A9C93F412FEF}" dt="2023-02-01T13:41:08.560" v="1039" actId="14100"/>
          <ac:spMkLst>
            <pc:docMk/>
            <pc:sldMk cId="0" sldId="339"/>
            <ac:spMk id="41986" creationId="{DFF6EF13-424B-C9EF-6A8E-9B035CCD70CB}"/>
          </ac:spMkLst>
        </pc:spChg>
      </pc:sldChg>
      <pc:sldChg chg="modSp mod">
        <pc:chgData name="Sudipta1 Roy" userId="7c8f4fcd-4632-4e8d-b1ff-68c8cebd5ee4" providerId="ADAL" clId="{5FFD4446-BC83-4156-8178-A9C93F412FEF}" dt="2023-02-01T13:44:10.761" v="1076" actId="14100"/>
        <pc:sldMkLst>
          <pc:docMk/>
          <pc:sldMk cId="0" sldId="340"/>
        </pc:sldMkLst>
        <pc:spChg chg="mod">
          <ac:chgData name="Sudipta1 Roy" userId="7c8f4fcd-4632-4e8d-b1ff-68c8cebd5ee4" providerId="ADAL" clId="{5FFD4446-BC83-4156-8178-A9C93F412FEF}" dt="2023-02-01T13:44:10.761" v="1076" actId="14100"/>
          <ac:spMkLst>
            <pc:docMk/>
            <pc:sldMk cId="0" sldId="340"/>
            <ac:spMk id="43010" creationId="{2567B287-D57D-B205-E8BE-29880CE216F8}"/>
          </ac:spMkLst>
        </pc:spChg>
      </pc:sldChg>
      <pc:sldChg chg="modSp mod">
        <pc:chgData name="Sudipta1 Roy" userId="7c8f4fcd-4632-4e8d-b1ff-68c8cebd5ee4" providerId="ADAL" clId="{5FFD4446-BC83-4156-8178-A9C93F412FEF}" dt="2023-02-01T13:44:16.328" v="1078" actId="14100"/>
        <pc:sldMkLst>
          <pc:docMk/>
          <pc:sldMk cId="0" sldId="341"/>
        </pc:sldMkLst>
        <pc:spChg chg="mod">
          <ac:chgData name="Sudipta1 Roy" userId="7c8f4fcd-4632-4e8d-b1ff-68c8cebd5ee4" providerId="ADAL" clId="{5FFD4446-BC83-4156-8178-A9C93F412FEF}" dt="2023-02-01T13:44:16.328" v="1078" actId="14100"/>
          <ac:spMkLst>
            <pc:docMk/>
            <pc:sldMk cId="0" sldId="341"/>
            <ac:spMk id="44034" creationId="{5C1BED7E-2140-586A-A628-BA0E5C019FA3}"/>
          </ac:spMkLst>
        </pc:spChg>
      </pc:sldChg>
      <pc:sldChg chg="modSp mod">
        <pc:chgData name="Sudipta1 Roy" userId="7c8f4fcd-4632-4e8d-b1ff-68c8cebd5ee4" providerId="ADAL" clId="{5FFD4446-BC83-4156-8178-A9C93F412FEF}" dt="2023-02-01T13:44:21.576" v="1080" actId="14100"/>
        <pc:sldMkLst>
          <pc:docMk/>
          <pc:sldMk cId="0" sldId="342"/>
        </pc:sldMkLst>
        <pc:spChg chg="mod">
          <ac:chgData name="Sudipta1 Roy" userId="7c8f4fcd-4632-4e8d-b1ff-68c8cebd5ee4" providerId="ADAL" clId="{5FFD4446-BC83-4156-8178-A9C93F412FEF}" dt="2023-02-01T13:44:21.576" v="1080" actId="14100"/>
          <ac:spMkLst>
            <pc:docMk/>
            <pc:sldMk cId="0" sldId="342"/>
            <ac:spMk id="45058" creationId="{59A61053-C056-3AA7-73DB-D9770B51FED3}"/>
          </ac:spMkLst>
        </pc:spChg>
      </pc:sldChg>
      <pc:sldChg chg="modSp mod">
        <pc:chgData name="Sudipta1 Roy" userId="7c8f4fcd-4632-4e8d-b1ff-68c8cebd5ee4" providerId="ADAL" clId="{5FFD4446-BC83-4156-8178-A9C93F412FEF}" dt="2023-02-01T13:44:26.984" v="1082" actId="14100"/>
        <pc:sldMkLst>
          <pc:docMk/>
          <pc:sldMk cId="0" sldId="343"/>
        </pc:sldMkLst>
        <pc:spChg chg="mod">
          <ac:chgData name="Sudipta1 Roy" userId="7c8f4fcd-4632-4e8d-b1ff-68c8cebd5ee4" providerId="ADAL" clId="{5FFD4446-BC83-4156-8178-A9C93F412FEF}" dt="2023-02-01T13:44:26.984" v="1082" actId="14100"/>
          <ac:spMkLst>
            <pc:docMk/>
            <pc:sldMk cId="0" sldId="343"/>
            <ac:spMk id="46082" creationId="{9D4FB6A4-1D59-90DF-EBC4-A61CC4305C96}"/>
          </ac:spMkLst>
        </pc:spChg>
      </pc:sldChg>
      <pc:sldChg chg="modSp mod">
        <pc:chgData name="Sudipta1 Roy" userId="7c8f4fcd-4632-4e8d-b1ff-68c8cebd5ee4" providerId="ADAL" clId="{5FFD4446-BC83-4156-8178-A9C93F412FEF}" dt="2023-02-01T13:44:34.408" v="1084" actId="14100"/>
        <pc:sldMkLst>
          <pc:docMk/>
          <pc:sldMk cId="0" sldId="344"/>
        </pc:sldMkLst>
        <pc:spChg chg="mod">
          <ac:chgData name="Sudipta1 Roy" userId="7c8f4fcd-4632-4e8d-b1ff-68c8cebd5ee4" providerId="ADAL" clId="{5FFD4446-BC83-4156-8178-A9C93F412FEF}" dt="2023-02-01T13:44:34.408" v="1084" actId="14100"/>
          <ac:spMkLst>
            <pc:docMk/>
            <pc:sldMk cId="0" sldId="344"/>
            <ac:spMk id="47106" creationId="{C6C62396-AFED-D5AA-6D86-55CA19498C16}"/>
          </ac:spMkLst>
        </pc:spChg>
      </pc:sldChg>
      <pc:sldChg chg="modSp mod">
        <pc:chgData name="Sudipta1 Roy" userId="7c8f4fcd-4632-4e8d-b1ff-68c8cebd5ee4" providerId="ADAL" clId="{5FFD4446-BC83-4156-8178-A9C93F412FEF}" dt="2023-02-01T13:44:40.752" v="1086" actId="14100"/>
        <pc:sldMkLst>
          <pc:docMk/>
          <pc:sldMk cId="0" sldId="345"/>
        </pc:sldMkLst>
        <pc:spChg chg="mod">
          <ac:chgData name="Sudipta1 Roy" userId="7c8f4fcd-4632-4e8d-b1ff-68c8cebd5ee4" providerId="ADAL" clId="{5FFD4446-BC83-4156-8178-A9C93F412FEF}" dt="2023-02-01T13:44:40.752" v="1086" actId="14100"/>
          <ac:spMkLst>
            <pc:docMk/>
            <pc:sldMk cId="0" sldId="345"/>
            <ac:spMk id="48130" creationId="{28B1B7AB-160D-5885-46E3-B02A2D4A1023}"/>
          </ac:spMkLst>
        </pc:spChg>
      </pc:sldChg>
      <pc:sldChg chg="modSp mod">
        <pc:chgData name="Sudipta1 Roy" userId="7c8f4fcd-4632-4e8d-b1ff-68c8cebd5ee4" providerId="ADAL" clId="{5FFD4446-BC83-4156-8178-A9C93F412FEF}" dt="2023-02-01T13:44:46.040" v="1088" actId="14100"/>
        <pc:sldMkLst>
          <pc:docMk/>
          <pc:sldMk cId="0" sldId="346"/>
        </pc:sldMkLst>
        <pc:spChg chg="mod">
          <ac:chgData name="Sudipta1 Roy" userId="7c8f4fcd-4632-4e8d-b1ff-68c8cebd5ee4" providerId="ADAL" clId="{5FFD4446-BC83-4156-8178-A9C93F412FEF}" dt="2023-02-01T13:44:46.040" v="1088" actId="14100"/>
          <ac:spMkLst>
            <pc:docMk/>
            <pc:sldMk cId="0" sldId="346"/>
            <ac:spMk id="49154" creationId="{0E99EEDA-DD1A-7F31-73D1-FE97A9222755}"/>
          </ac:spMkLst>
        </pc:spChg>
      </pc:sldChg>
      <pc:sldChg chg="modSp mod">
        <pc:chgData name="Sudipta1 Roy" userId="7c8f4fcd-4632-4e8d-b1ff-68c8cebd5ee4" providerId="ADAL" clId="{5FFD4446-BC83-4156-8178-A9C93F412FEF}" dt="2023-02-01T13:44:53.680" v="1090" actId="1076"/>
        <pc:sldMkLst>
          <pc:docMk/>
          <pc:sldMk cId="0" sldId="347"/>
        </pc:sldMkLst>
        <pc:spChg chg="mod">
          <ac:chgData name="Sudipta1 Roy" userId="7c8f4fcd-4632-4e8d-b1ff-68c8cebd5ee4" providerId="ADAL" clId="{5FFD4446-BC83-4156-8178-A9C93F412FEF}" dt="2023-02-01T13:44:53.680" v="1090" actId="1076"/>
          <ac:spMkLst>
            <pc:docMk/>
            <pc:sldMk cId="0" sldId="347"/>
            <ac:spMk id="50178" creationId="{F6D8C247-2C85-886C-C945-995679C21A97}"/>
          </ac:spMkLst>
        </pc:spChg>
      </pc:sldChg>
      <pc:sldChg chg="modSp mod">
        <pc:chgData name="Sudipta1 Roy" userId="7c8f4fcd-4632-4e8d-b1ff-68c8cebd5ee4" providerId="ADAL" clId="{5FFD4446-BC83-4156-8178-A9C93F412FEF}" dt="2023-02-01T13:44:59.401" v="1092" actId="14100"/>
        <pc:sldMkLst>
          <pc:docMk/>
          <pc:sldMk cId="0" sldId="348"/>
        </pc:sldMkLst>
        <pc:spChg chg="mod">
          <ac:chgData name="Sudipta1 Roy" userId="7c8f4fcd-4632-4e8d-b1ff-68c8cebd5ee4" providerId="ADAL" clId="{5FFD4446-BC83-4156-8178-A9C93F412FEF}" dt="2023-02-01T13:44:59.401" v="1092" actId="14100"/>
          <ac:spMkLst>
            <pc:docMk/>
            <pc:sldMk cId="0" sldId="348"/>
            <ac:spMk id="51202" creationId="{8FCAC77C-F88A-84FE-E102-FF3F0001EC4B}"/>
          </ac:spMkLst>
        </pc:spChg>
      </pc:sldChg>
      <pc:sldChg chg="modSp mod">
        <pc:chgData name="Sudipta1 Roy" userId="7c8f4fcd-4632-4e8d-b1ff-68c8cebd5ee4" providerId="ADAL" clId="{5FFD4446-BC83-4156-8178-A9C93F412FEF}" dt="2023-02-01T13:45:04.712" v="1094" actId="14100"/>
        <pc:sldMkLst>
          <pc:docMk/>
          <pc:sldMk cId="0" sldId="349"/>
        </pc:sldMkLst>
        <pc:spChg chg="mod">
          <ac:chgData name="Sudipta1 Roy" userId="7c8f4fcd-4632-4e8d-b1ff-68c8cebd5ee4" providerId="ADAL" clId="{5FFD4446-BC83-4156-8178-A9C93F412FEF}" dt="2023-02-01T13:45:04.712" v="1094" actId="14100"/>
          <ac:spMkLst>
            <pc:docMk/>
            <pc:sldMk cId="0" sldId="349"/>
            <ac:spMk id="52226" creationId="{F680CDD6-A47D-2936-D771-D057D03E559E}"/>
          </ac:spMkLst>
        </pc:spChg>
      </pc:sldChg>
      <pc:sldChg chg="modSp mod">
        <pc:chgData name="Sudipta1 Roy" userId="7c8f4fcd-4632-4e8d-b1ff-68c8cebd5ee4" providerId="ADAL" clId="{5FFD4446-BC83-4156-8178-A9C93F412FEF}" dt="2023-02-01T13:45:11.560" v="1096" actId="14100"/>
        <pc:sldMkLst>
          <pc:docMk/>
          <pc:sldMk cId="0" sldId="350"/>
        </pc:sldMkLst>
        <pc:spChg chg="mod">
          <ac:chgData name="Sudipta1 Roy" userId="7c8f4fcd-4632-4e8d-b1ff-68c8cebd5ee4" providerId="ADAL" clId="{5FFD4446-BC83-4156-8178-A9C93F412FEF}" dt="2023-02-01T13:45:11.560" v="1096" actId="14100"/>
          <ac:spMkLst>
            <pc:docMk/>
            <pc:sldMk cId="0" sldId="350"/>
            <ac:spMk id="53250" creationId="{68A47B7D-D644-E2AA-FCDA-5F61C8B2F2E6}"/>
          </ac:spMkLst>
        </pc:spChg>
      </pc:sldChg>
      <pc:sldChg chg="modSp mod">
        <pc:chgData name="Sudipta1 Roy" userId="7c8f4fcd-4632-4e8d-b1ff-68c8cebd5ee4" providerId="ADAL" clId="{5FFD4446-BC83-4156-8178-A9C93F412FEF}" dt="2023-02-01T13:45:16.984" v="1098" actId="14100"/>
        <pc:sldMkLst>
          <pc:docMk/>
          <pc:sldMk cId="0" sldId="351"/>
        </pc:sldMkLst>
        <pc:spChg chg="mod">
          <ac:chgData name="Sudipta1 Roy" userId="7c8f4fcd-4632-4e8d-b1ff-68c8cebd5ee4" providerId="ADAL" clId="{5FFD4446-BC83-4156-8178-A9C93F412FEF}" dt="2023-02-01T13:45:16.984" v="1098" actId="14100"/>
          <ac:spMkLst>
            <pc:docMk/>
            <pc:sldMk cId="0" sldId="351"/>
            <ac:spMk id="54274" creationId="{578CE7BC-20E3-48FE-BD00-51E60ED67FEB}"/>
          </ac:spMkLst>
        </pc:spChg>
      </pc:sldChg>
      <pc:sldChg chg="modSp mod">
        <pc:chgData name="Sudipta1 Roy" userId="7c8f4fcd-4632-4e8d-b1ff-68c8cebd5ee4" providerId="ADAL" clId="{5FFD4446-BC83-4156-8178-A9C93F412FEF}" dt="2023-02-01T13:45:22.472" v="1100" actId="14100"/>
        <pc:sldMkLst>
          <pc:docMk/>
          <pc:sldMk cId="0" sldId="352"/>
        </pc:sldMkLst>
        <pc:spChg chg="mod">
          <ac:chgData name="Sudipta1 Roy" userId="7c8f4fcd-4632-4e8d-b1ff-68c8cebd5ee4" providerId="ADAL" clId="{5FFD4446-BC83-4156-8178-A9C93F412FEF}" dt="2023-02-01T13:45:22.472" v="1100" actId="14100"/>
          <ac:spMkLst>
            <pc:docMk/>
            <pc:sldMk cId="0" sldId="352"/>
            <ac:spMk id="55298" creationId="{03BE54DC-AF54-CFCF-8D58-52D530946D8C}"/>
          </ac:spMkLst>
        </pc:spChg>
      </pc:sldChg>
      <pc:sldChg chg="modSp mod">
        <pc:chgData name="Sudipta1 Roy" userId="7c8f4fcd-4632-4e8d-b1ff-68c8cebd5ee4" providerId="ADAL" clId="{5FFD4446-BC83-4156-8178-A9C93F412FEF}" dt="2023-02-01T13:45:27.624" v="1102" actId="14100"/>
        <pc:sldMkLst>
          <pc:docMk/>
          <pc:sldMk cId="0" sldId="353"/>
        </pc:sldMkLst>
        <pc:spChg chg="mod">
          <ac:chgData name="Sudipta1 Roy" userId="7c8f4fcd-4632-4e8d-b1ff-68c8cebd5ee4" providerId="ADAL" clId="{5FFD4446-BC83-4156-8178-A9C93F412FEF}" dt="2023-02-01T13:45:27.624" v="1102" actId="14100"/>
          <ac:spMkLst>
            <pc:docMk/>
            <pc:sldMk cId="0" sldId="353"/>
            <ac:spMk id="56322" creationId="{3AA31AB1-B639-DC97-EDED-25A07647CAD8}"/>
          </ac:spMkLst>
        </pc:spChg>
      </pc:sldChg>
      <pc:sldChg chg="modSp mod">
        <pc:chgData name="Sudipta1 Roy" userId="7c8f4fcd-4632-4e8d-b1ff-68c8cebd5ee4" providerId="ADAL" clId="{5FFD4446-BC83-4156-8178-A9C93F412FEF}" dt="2023-02-01T13:45:33.288" v="1104" actId="14100"/>
        <pc:sldMkLst>
          <pc:docMk/>
          <pc:sldMk cId="0" sldId="354"/>
        </pc:sldMkLst>
        <pc:spChg chg="mod">
          <ac:chgData name="Sudipta1 Roy" userId="7c8f4fcd-4632-4e8d-b1ff-68c8cebd5ee4" providerId="ADAL" clId="{5FFD4446-BC83-4156-8178-A9C93F412FEF}" dt="2023-02-01T13:45:33.288" v="1104" actId="14100"/>
          <ac:spMkLst>
            <pc:docMk/>
            <pc:sldMk cId="0" sldId="354"/>
            <ac:spMk id="57346" creationId="{53984B06-C477-DF63-0B90-95C3B4517B73}"/>
          </ac:spMkLst>
        </pc:spChg>
      </pc:sldChg>
      <pc:sldChg chg="modSp mod">
        <pc:chgData name="Sudipta1 Roy" userId="7c8f4fcd-4632-4e8d-b1ff-68c8cebd5ee4" providerId="ADAL" clId="{5FFD4446-BC83-4156-8178-A9C93F412FEF}" dt="2023-02-01T13:45:40.976" v="1106" actId="14100"/>
        <pc:sldMkLst>
          <pc:docMk/>
          <pc:sldMk cId="0" sldId="355"/>
        </pc:sldMkLst>
        <pc:spChg chg="mod">
          <ac:chgData name="Sudipta1 Roy" userId="7c8f4fcd-4632-4e8d-b1ff-68c8cebd5ee4" providerId="ADAL" clId="{5FFD4446-BC83-4156-8178-A9C93F412FEF}" dt="2023-02-01T13:45:40.976" v="1106" actId="14100"/>
          <ac:spMkLst>
            <pc:docMk/>
            <pc:sldMk cId="0" sldId="355"/>
            <ac:spMk id="58370" creationId="{2856964A-AB88-AB45-0D9F-84C9F18644B8}"/>
          </ac:spMkLst>
        </pc:spChg>
      </pc:sldChg>
      <pc:sldChg chg="modSp mod">
        <pc:chgData name="Sudipta1 Roy" userId="7c8f4fcd-4632-4e8d-b1ff-68c8cebd5ee4" providerId="ADAL" clId="{5FFD4446-BC83-4156-8178-A9C93F412FEF}" dt="2023-02-01T13:45:46.096" v="1108" actId="14100"/>
        <pc:sldMkLst>
          <pc:docMk/>
          <pc:sldMk cId="0" sldId="356"/>
        </pc:sldMkLst>
        <pc:spChg chg="mod">
          <ac:chgData name="Sudipta1 Roy" userId="7c8f4fcd-4632-4e8d-b1ff-68c8cebd5ee4" providerId="ADAL" clId="{5FFD4446-BC83-4156-8178-A9C93F412FEF}" dt="2023-02-01T13:45:46.096" v="1108" actId="14100"/>
          <ac:spMkLst>
            <pc:docMk/>
            <pc:sldMk cId="0" sldId="356"/>
            <ac:spMk id="59394" creationId="{D4AF618F-16F7-18C1-9F83-DDA145CF7B92}"/>
          </ac:spMkLst>
        </pc:spChg>
      </pc:sldChg>
      <pc:sldChg chg="modSp mod">
        <pc:chgData name="Sudipta1 Roy" userId="7c8f4fcd-4632-4e8d-b1ff-68c8cebd5ee4" providerId="ADAL" clId="{5FFD4446-BC83-4156-8178-A9C93F412FEF}" dt="2023-02-01T13:45:50.912" v="1110" actId="14100"/>
        <pc:sldMkLst>
          <pc:docMk/>
          <pc:sldMk cId="0" sldId="357"/>
        </pc:sldMkLst>
        <pc:spChg chg="mod">
          <ac:chgData name="Sudipta1 Roy" userId="7c8f4fcd-4632-4e8d-b1ff-68c8cebd5ee4" providerId="ADAL" clId="{5FFD4446-BC83-4156-8178-A9C93F412FEF}" dt="2023-02-01T13:45:50.912" v="1110" actId="14100"/>
          <ac:spMkLst>
            <pc:docMk/>
            <pc:sldMk cId="0" sldId="357"/>
            <ac:spMk id="60418" creationId="{79B8F2AA-E0AB-E222-91D5-78A78D4760CE}"/>
          </ac:spMkLst>
        </pc:spChg>
      </pc:sldChg>
      <pc:sldChg chg="modSp mod">
        <pc:chgData name="Sudipta1 Roy" userId="7c8f4fcd-4632-4e8d-b1ff-68c8cebd5ee4" providerId="ADAL" clId="{5FFD4446-BC83-4156-8178-A9C93F412FEF}" dt="2023-02-01T13:45:55.984" v="1112" actId="14100"/>
        <pc:sldMkLst>
          <pc:docMk/>
          <pc:sldMk cId="0" sldId="358"/>
        </pc:sldMkLst>
        <pc:spChg chg="mod">
          <ac:chgData name="Sudipta1 Roy" userId="7c8f4fcd-4632-4e8d-b1ff-68c8cebd5ee4" providerId="ADAL" clId="{5FFD4446-BC83-4156-8178-A9C93F412FEF}" dt="2023-02-01T13:45:55.984" v="1112" actId="14100"/>
          <ac:spMkLst>
            <pc:docMk/>
            <pc:sldMk cId="0" sldId="358"/>
            <ac:spMk id="61442" creationId="{884909AF-761A-AE1C-BCBC-1087E54D37FC}"/>
          </ac:spMkLst>
        </pc:spChg>
      </pc:sldChg>
      <pc:sldChg chg="modSp mod">
        <pc:chgData name="Sudipta1 Roy" userId="7c8f4fcd-4632-4e8d-b1ff-68c8cebd5ee4" providerId="ADAL" clId="{5FFD4446-BC83-4156-8178-A9C93F412FEF}" dt="2023-02-01T13:46:00.920" v="1114" actId="14100"/>
        <pc:sldMkLst>
          <pc:docMk/>
          <pc:sldMk cId="0" sldId="359"/>
        </pc:sldMkLst>
        <pc:spChg chg="mod">
          <ac:chgData name="Sudipta1 Roy" userId="7c8f4fcd-4632-4e8d-b1ff-68c8cebd5ee4" providerId="ADAL" clId="{5FFD4446-BC83-4156-8178-A9C93F412FEF}" dt="2023-02-01T13:46:00.920" v="1114" actId="14100"/>
          <ac:spMkLst>
            <pc:docMk/>
            <pc:sldMk cId="0" sldId="359"/>
            <ac:spMk id="62466" creationId="{8F1AFAE4-373D-04C8-AED8-138111F5EE92}"/>
          </ac:spMkLst>
        </pc:spChg>
      </pc:sldChg>
      <pc:sldChg chg="modSp mod">
        <pc:chgData name="Sudipta1 Roy" userId="7c8f4fcd-4632-4e8d-b1ff-68c8cebd5ee4" providerId="ADAL" clId="{5FFD4446-BC83-4156-8178-A9C93F412FEF}" dt="2023-02-01T13:46:07.304" v="1116" actId="14100"/>
        <pc:sldMkLst>
          <pc:docMk/>
          <pc:sldMk cId="0" sldId="360"/>
        </pc:sldMkLst>
        <pc:spChg chg="mod">
          <ac:chgData name="Sudipta1 Roy" userId="7c8f4fcd-4632-4e8d-b1ff-68c8cebd5ee4" providerId="ADAL" clId="{5FFD4446-BC83-4156-8178-A9C93F412FEF}" dt="2023-02-01T13:46:07.304" v="1116" actId="14100"/>
          <ac:spMkLst>
            <pc:docMk/>
            <pc:sldMk cId="0" sldId="360"/>
            <ac:spMk id="63490" creationId="{1EBF01FB-0910-9197-73D9-04991E4B51E8}"/>
          </ac:spMkLst>
        </pc:spChg>
      </pc:sldChg>
      <pc:sldChg chg="modSp mod">
        <pc:chgData name="Sudipta1 Roy" userId="7c8f4fcd-4632-4e8d-b1ff-68c8cebd5ee4" providerId="ADAL" clId="{5FFD4446-BC83-4156-8178-A9C93F412FEF}" dt="2023-02-01T13:46:15.168" v="1118" actId="14100"/>
        <pc:sldMkLst>
          <pc:docMk/>
          <pc:sldMk cId="0" sldId="361"/>
        </pc:sldMkLst>
        <pc:spChg chg="mod">
          <ac:chgData name="Sudipta1 Roy" userId="7c8f4fcd-4632-4e8d-b1ff-68c8cebd5ee4" providerId="ADAL" clId="{5FFD4446-BC83-4156-8178-A9C93F412FEF}" dt="2023-02-01T13:46:15.168" v="1118" actId="14100"/>
          <ac:spMkLst>
            <pc:docMk/>
            <pc:sldMk cId="0" sldId="361"/>
            <ac:spMk id="64514" creationId="{0040651D-6CFC-123E-6817-13B6A8C8CD1A}"/>
          </ac:spMkLst>
        </pc:spChg>
      </pc:sldChg>
      <pc:sldChg chg="modSp mod">
        <pc:chgData name="Sudipta1 Roy" userId="7c8f4fcd-4632-4e8d-b1ff-68c8cebd5ee4" providerId="ADAL" clId="{5FFD4446-BC83-4156-8178-A9C93F412FEF}" dt="2023-02-01T13:46:20.400" v="1120" actId="14100"/>
        <pc:sldMkLst>
          <pc:docMk/>
          <pc:sldMk cId="0" sldId="362"/>
        </pc:sldMkLst>
        <pc:spChg chg="mod">
          <ac:chgData name="Sudipta1 Roy" userId="7c8f4fcd-4632-4e8d-b1ff-68c8cebd5ee4" providerId="ADAL" clId="{5FFD4446-BC83-4156-8178-A9C93F412FEF}" dt="2023-02-01T13:46:20.400" v="1120" actId="14100"/>
          <ac:spMkLst>
            <pc:docMk/>
            <pc:sldMk cId="0" sldId="362"/>
            <ac:spMk id="65538" creationId="{836AF440-2523-55AC-122E-585F353E04DE}"/>
          </ac:spMkLst>
        </pc:spChg>
      </pc:sldChg>
      <pc:sldChg chg="modSp mod">
        <pc:chgData name="Sudipta1 Roy" userId="7c8f4fcd-4632-4e8d-b1ff-68c8cebd5ee4" providerId="ADAL" clId="{5FFD4446-BC83-4156-8178-A9C93F412FEF}" dt="2023-02-01T13:46:25.600" v="1122" actId="14100"/>
        <pc:sldMkLst>
          <pc:docMk/>
          <pc:sldMk cId="0" sldId="363"/>
        </pc:sldMkLst>
        <pc:spChg chg="mod">
          <ac:chgData name="Sudipta1 Roy" userId="7c8f4fcd-4632-4e8d-b1ff-68c8cebd5ee4" providerId="ADAL" clId="{5FFD4446-BC83-4156-8178-A9C93F412FEF}" dt="2023-02-01T13:46:25.600" v="1122" actId="14100"/>
          <ac:spMkLst>
            <pc:docMk/>
            <pc:sldMk cId="0" sldId="363"/>
            <ac:spMk id="66562" creationId="{023FDC7D-8994-8D9F-8C45-EE6733CB597B}"/>
          </ac:spMkLst>
        </pc:spChg>
      </pc:sldChg>
      <pc:sldChg chg="modSp mod">
        <pc:chgData name="Sudipta1 Roy" userId="7c8f4fcd-4632-4e8d-b1ff-68c8cebd5ee4" providerId="ADAL" clId="{5FFD4446-BC83-4156-8178-A9C93F412FEF}" dt="2023-02-01T13:46:32.080" v="1125" actId="14100"/>
        <pc:sldMkLst>
          <pc:docMk/>
          <pc:sldMk cId="0" sldId="364"/>
        </pc:sldMkLst>
        <pc:spChg chg="mod">
          <ac:chgData name="Sudipta1 Roy" userId="7c8f4fcd-4632-4e8d-b1ff-68c8cebd5ee4" providerId="ADAL" clId="{5FFD4446-BC83-4156-8178-A9C93F412FEF}" dt="2023-02-01T13:46:32.080" v="1125" actId="14100"/>
          <ac:spMkLst>
            <pc:docMk/>
            <pc:sldMk cId="0" sldId="364"/>
            <ac:spMk id="67586" creationId="{190914EF-5E67-75F9-FFE6-9AC9653B0146}"/>
          </ac:spMkLst>
        </pc:spChg>
      </pc:sldChg>
      <pc:sldChg chg="modSp mod">
        <pc:chgData name="Sudipta1 Roy" userId="7c8f4fcd-4632-4e8d-b1ff-68c8cebd5ee4" providerId="ADAL" clId="{5FFD4446-BC83-4156-8178-A9C93F412FEF}" dt="2023-02-01T13:46:38.728" v="1127" actId="14100"/>
        <pc:sldMkLst>
          <pc:docMk/>
          <pc:sldMk cId="0" sldId="365"/>
        </pc:sldMkLst>
        <pc:spChg chg="mod">
          <ac:chgData name="Sudipta1 Roy" userId="7c8f4fcd-4632-4e8d-b1ff-68c8cebd5ee4" providerId="ADAL" clId="{5FFD4446-BC83-4156-8178-A9C93F412FEF}" dt="2023-02-01T13:46:38.728" v="1127" actId="14100"/>
          <ac:spMkLst>
            <pc:docMk/>
            <pc:sldMk cId="0" sldId="365"/>
            <ac:spMk id="68610" creationId="{4DE15DC8-6C0A-453A-E7DF-8A772ACF67E5}"/>
          </ac:spMkLst>
        </pc:spChg>
      </pc:sldChg>
      <pc:sldChg chg="modSp mod">
        <pc:chgData name="Sudipta1 Roy" userId="7c8f4fcd-4632-4e8d-b1ff-68c8cebd5ee4" providerId="ADAL" clId="{5FFD4446-BC83-4156-8178-A9C93F412FEF}" dt="2023-02-01T13:46:44.279" v="1129" actId="14100"/>
        <pc:sldMkLst>
          <pc:docMk/>
          <pc:sldMk cId="0" sldId="366"/>
        </pc:sldMkLst>
        <pc:spChg chg="mod">
          <ac:chgData name="Sudipta1 Roy" userId="7c8f4fcd-4632-4e8d-b1ff-68c8cebd5ee4" providerId="ADAL" clId="{5FFD4446-BC83-4156-8178-A9C93F412FEF}" dt="2023-02-01T13:46:44.279" v="1129" actId="14100"/>
          <ac:spMkLst>
            <pc:docMk/>
            <pc:sldMk cId="0" sldId="366"/>
            <ac:spMk id="69634" creationId="{26ABBC80-7BB2-92DE-1A2F-2F91A13B3AE9}"/>
          </ac:spMkLst>
        </pc:spChg>
      </pc:sldChg>
      <pc:sldChg chg="modSp mod">
        <pc:chgData name="Sudipta1 Roy" userId="7c8f4fcd-4632-4e8d-b1ff-68c8cebd5ee4" providerId="ADAL" clId="{5FFD4446-BC83-4156-8178-A9C93F412FEF}" dt="2023-02-01T13:46:55.288" v="1131" actId="14100"/>
        <pc:sldMkLst>
          <pc:docMk/>
          <pc:sldMk cId="0" sldId="367"/>
        </pc:sldMkLst>
        <pc:spChg chg="mod">
          <ac:chgData name="Sudipta1 Roy" userId="7c8f4fcd-4632-4e8d-b1ff-68c8cebd5ee4" providerId="ADAL" clId="{5FFD4446-BC83-4156-8178-A9C93F412FEF}" dt="2023-02-01T13:46:55.288" v="1131" actId="14100"/>
          <ac:spMkLst>
            <pc:docMk/>
            <pc:sldMk cId="0" sldId="367"/>
            <ac:spMk id="70658" creationId="{D5F4D0B9-EF64-DCEE-7A25-36D96D41DA12}"/>
          </ac:spMkLst>
        </pc:spChg>
      </pc:sldChg>
      <pc:sldChg chg="modSp mod">
        <pc:chgData name="Sudipta1 Roy" userId="7c8f4fcd-4632-4e8d-b1ff-68c8cebd5ee4" providerId="ADAL" clId="{5FFD4446-BC83-4156-8178-A9C93F412FEF}" dt="2023-02-01T13:47:00.135" v="1133" actId="14100"/>
        <pc:sldMkLst>
          <pc:docMk/>
          <pc:sldMk cId="0" sldId="368"/>
        </pc:sldMkLst>
        <pc:spChg chg="mod">
          <ac:chgData name="Sudipta1 Roy" userId="7c8f4fcd-4632-4e8d-b1ff-68c8cebd5ee4" providerId="ADAL" clId="{5FFD4446-BC83-4156-8178-A9C93F412FEF}" dt="2023-02-01T13:47:00.135" v="1133" actId="14100"/>
          <ac:spMkLst>
            <pc:docMk/>
            <pc:sldMk cId="0" sldId="368"/>
            <ac:spMk id="71682" creationId="{CE82B56F-FBB5-4AFE-3DC8-E3BDC8A621C2}"/>
          </ac:spMkLst>
        </pc:spChg>
      </pc:sldChg>
      <pc:sldChg chg="modSp mod">
        <pc:chgData name="Sudipta1 Roy" userId="7c8f4fcd-4632-4e8d-b1ff-68c8cebd5ee4" providerId="ADAL" clId="{5FFD4446-BC83-4156-8178-A9C93F412FEF}" dt="2023-02-01T13:47:06.231" v="1135" actId="14100"/>
        <pc:sldMkLst>
          <pc:docMk/>
          <pc:sldMk cId="0" sldId="369"/>
        </pc:sldMkLst>
        <pc:spChg chg="mod">
          <ac:chgData name="Sudipta1 Roy" userId="7c8f4fcd-4632-4e8d-b1ff-68c8cebd5ee4" providerId="ADAL" clId="{5FFD4446-BC83-4156-8178-A9C93F412FEF}" dt="2023-02-01T13:47:06.231" v="1135" actId="14100"/>
          <ac:spMkLst>
            <pc:docMk/>
            <pc:sldMk cId="0" sldId="369"/>
            <ac:spMk id="72706" creationId="{F252D95E-205C-78E5-B9BB-42C59F26C065}"/>
          </ac:spMkLst>
        </pc:spChg>
      </pc:sldChg>
      <pc:sldChg chg="modSp mod">
        <pc:chgData name="Sudipta1 Roy" userId="7c8f4fcd-4632-4e8d-b1ff-68c8cebd5ee4" providerId="ADAL" clId="{5FFD4446-BC83-4156-8178-A9C93F412FEF}" dt="2023-02-01T13:47:10.919" v="1137" actId="14100"/>
        <pc:sldMkLst>
          <pc:docMk/>
          <pc:sldMk cId="0" sldId="370"/>
        </pc:sldMkLst>
        <pc:spChg chg="mod">
          <ac:chgData name="Sudipta1 Roy" userId="7c8f4fcd-4632-4e8d-b1ff-68c8cebd5ee4" providerId="ADAL" clId="{5FFD4446-BC83-4156-8178-A9C93F412FEF}" dt="2023-02-01T13:47:10.919" v="1137" actId="14100"/>
          <ac:spMkLst>
            <pc:docMk/>
            <pc:sldMk cId="0" sldId="370"/>
            <ac:spMk id="73730" creationId="{881B1CFF-46BD-D2B8-CCD0-E232F7959DB0}"/>
          </ac:spMkLst>
        </pc:spChg>
      </pc:sldChg>
      <pc:sldChg chg="modSp mod">
        <pc:chgData name="Sudipta1 Roy" userId="7c8f4fcd-4632-4e8d-b1ff-68c8cebd5ee4" providerId="ADAL" clId="{5FFD4446-BC83-4156-8178-A9C93F412FEF}" dt="2023-02-01T13:47:19.042" v="1139" actId="14100"/>
        <pc:sldMkLst>
          <pc:docMk/>
          <pc:sldMk cId="0" sldId="371"/>
        </pc:sldMkLst>
        <pc:spChg chg="mod">
          <ac:chgData name="Sudipta1 Roy" userId="7c8f4fcd-4632-4e8d-b1ff-68c8cebd5ee4" providerId="ADAL" clId="{5FFD4446-BC83-4156-8178-A9C93F412FEF}" dt="2023-02-01T13:47:19.042" v="1139" actId="14100"/>
          <ac:spMkLst>
            <pc:docMk/>
            <pc:sldMk cId="0" sldId="371"/>
            <ac:spMk id="74754" creationId="{284B41DB-B9F3-FB86-CAD0-B073058DBBB1}"/>
          </ac:spMkLst>
        </pc:spChg>
      </pc:sldChg>
      <pc:sldChg chg="modSp mod">
        <pc:chgData name="Sudipta1 Roy" userId="7c8f4fcd-4632-4e8d-b1ff-68c8cebd5ee4" providerId="ADAL" clId="{5FFD4446-BC83-4156-8178-A9C93F412FEF}" dt="2023-02-01T13:47:26.008" v="1141" actId="14100"/>
        <pc:sldMkLst>
          <pc:docMk/>
          <pc:sldMk cId="0" sldId="372"/>
        </pc:sldMkLst>
        <pc:spChg chg="mod">
          <ac:chgData name="Sudipta1 Roy" userId="7c8f4fcd-4632-4e8d-b1ff-68c8cebd5ee4" providerId="ADAL" clId="{5FFD4446-BC83-4156-8178-A9C93F412FEF}" dt="2023-02-01T13:47:26.008" v="1141" actId="14100"/>
          <ac:spMkLst>
            <pc:docMk/>
            <pc:sldMk cId="0" sldId="372"/>
            <ac:spMk id="75778" creationId="{7EEC9CBD-8458-3E0C-CDBE-70ACBF057903}"/>
          </ac:spMkLst>
        </pc:spChg>
      </pc:sldChg>
      <pc:sldChg chg="del">
        <pc:chgData name="Sudipta1 Roy" userId="7c8f4fcd-4632-4e8d-b1ff-68c8cebd5ee4" providerId="ADAL" clId="{5FFD4446-BC83-4156-8178-A9C93F412FEF}" dt="2023-01-27T04:36:41.352" v="81" actId="47"/>
        <pc:sldMkLst>
          <pc:docMk/>
          <pc:sldMk cId="0" sldId="373"/>
        </pc:sldMkLst>
      </pc:sldChg>
      <pc:sldChg chg="del">
        <pc:chgData name="Sudipta1 Roy" userId="7c8f4fcd-4632-4e8d-b1ff-68c8cebd5ee4" providerId="ADAL" clId="{5FFD4446-BC83-4156-8178-A9C93F412FEF}" dt="2023-01-27T04:36:42.755" v="84" actId="47"/>
        <pc:sldMkLst>
          <pc:docMk/>
          <pc:sldMk cId="0" sldId="374"/>
        </pc:sldMkLst>
      </pc:sldChg>
      <pc:sldChg chg="del">
        <pc:chgData name="Sudipta1 Roy" userId="7c8f4fcd-4632-4e8d-b1ff-68c8cebd5ee4" providerId="ADAL" clId="{5FFD4446-BC83-4156-8178-A9C93F412FEF}" dt="2023-01-27T04:36:55.866" v="90" actId="47"/>
        <pc:sldMkLst>
          <pc:docMk/>
          <pc:sldMk cId="0" sldId="375"/>
        </pc:sldMkLst>
      </pc:sldChg>
      <pc:sldChg chg="del">
        <pc:chgData name="Sudipta1 Roy" userId="7c8f4fcd-4632-4e8d-b1ff-68c8cebd5ee4" providerId="ADAL" clId="{5FFD4446-BC83-4156-8178-A9C93F412FEF}" dt="2023-01-27T04:36:57.049" v="91" actId="47"/>
        <pc:sldMkLst>
          <pc:docMk/>
          <pc:sldMk cId="0" sldId="376"/>
        </pc:sldMkLst>
      </pc:sldChg>
      <pc:sldChg chg="del">
        <pc:chgData name="Sudipta1 Roy" userId="7c8f4fcd-4632-4e8d-b1ff-68c8cebd5ee4" providerId="ADAL" clId="{5FFD4446-BC83-4156-8178-A9C93F412FEF}" dt="2023-01-27T04:37:12.286" v="99" actId="47"/>
        <pc:sldMkLst>
          <pc:docMk/>
          <pc:sldMk cId="0" sldId="377"/>
        </pc:sldMkLst>
      </pc:sldChg>
      <pc:sldChg chg="del">
        <pc:chgData name="Sudipta1 Roy" userId="7c8f4fcd-4632-4e8d-b1ff-68c8cebd5ee4" providerId="ADAL" clId="{5FFD4446-BC83-4156-8178-A9C93F412FEF}" dt="2023-01-27T04:37:13.204" v="101" actId="47"/>
        <pc:sldMkLst>
          <pc:docMk/>
          <pc:sldMk cId="0" sldId="378"/>
        </pc:sldMkLst>
      </pc:sldChg>
      <pc:sldChg chg="del">
        <pc:chgData name="Sudipta1 Roy" userId="7c8f4fcd-4632-4e8d-b1ff-68c8cebd5ee4" providerId="ADAL" clId="{5FFD4446-BC83-4156-8178-A9C93F412FEF}" dt="2023-01-27T04:37:12.765" v="100" actId="47"/>
        <pc:sldMkLst>
          <pc:docMk/>
          <pc:sldMk cId="0" sldId="379"/>
        </pc:sldMkLst>
      </pc:sldChg>
      <pc:sldChg chg="del">
        <pc:chgData name="Sudipta1 Roy" userId="7c8f4fcd-4632-4e8d-b1ff-68c8cebd5ee4" providerId="ADAL" clId="{5FFD4446-BC83-4156-8178-A9C93F412FEF}" dt="2023-01-27T04:37:13.696" v="102" actId="47"/>
        <pc:sldMkLst>
          <pc:docMk/>
          <pc:sldMk cId="0" sldId="380"/>
        </pc:sldMkLst>
      </pc:sldChg>
      <pc:sldChg chg="del">
        <pc:chgData name="Sudipta1 Roy" userId="7c8f4fcd-4632-4e8d-b1ff-68c8cebd5ee4" providerId="ADAL" clId="{5FFD4446-BC83-4156-8178-A9C93F412FEF}" dt="2023-01-27T04:37:14.337" v="103" actId="47"/>
        <pc:sldMkLst>
          <pc:docMk/>
          <pc:sldMk cId="0" sldId="381"/>
        </pc:sldMkLst>
      </pc:sldChg>
      <pc:sldChg chg="del">
        <pc:chgData name="Sudipta1 Roy" userId="7c8f4fcd-4632-4e8d-b1ff-68c8cebd5ee4" providerId="ADAL" clId="{5FFD4446-BC83-4156-8178-A9C93F412FEF}" dt="2023-01-27T04:37:15.287" v="104" actId="47"/>
        <pc:sldMkLst>
          <pc:docMk/>
          <pc:sldMk cId="0" sldId="382"/>
        </pc:sldMkLst>
      </pc:sldChg>
      <pc:sldChg chg="del ord">
        <pc:chgData name="Sudipta1 Roy" userId="7c8f4fcd-4632-4e8d-b1ff-68c8cebd5ee4" providerId="ADAL" clId="{5FFD4446-BC83-4156-8178-A9C93F412FEF}" dt="2023-02-01T07:38:04.293" v="157" actId="47"/>
        <pc:sldMkLst>
          <pc:docMk/>
          <pc:sldMk cId="0" sldId="383"/>
        </pc:sldMkLst>
      </pc:sldChg>
      <pc:sldChg chg="del">
        <pc:chgData name="Sudipta1 Roy" userId="7c8f4fcd-4632-4e8d-b1ff-68c8cebd5ee4" providerId="ADAL" clId="{5FFD4446-BC83-4156-8178-A9C93F412FEF}" dt="2023-02-01T13:49:08.403" v="1152" actId="47"/>
        <pc:sldMkLst>
          <pc:docMk/>
          <pc:sldMk cId="0" sldId="384"/>
        </pc:sldMkLst>
      </pc:sldChg>
      <pc:sldChg chg="modSp del mod">
        <pc:chgData name="Sudipta1 Roy" userId="7c8f4fcd-4632-4e8d-b1ff-68c8cebd5ee4" providerId="ADAL" clId="{5FFD4446-BC83-4156-8178-A9C93F412FEF}" dt="2023-02-01T07:48:12.768" v="228" actId="47"/>
        <pc:sldMkLst>
          <pc:docMk/>
          <pc:sldMk cId="0" sldId="385"/>
        </pc:sldMkLst>
        <pc:spChg chg="mod">
          <ac:chgData name="Sudipta1 Roy" userId="7c8f4fcd-4632-4e8d-b1ff-68c8cebd5ee4" providerId="ADAL" clId="{5FFD4446-BC83-4156-8178-A9C93F412FEF}" dt="2023-02-01T07:47:55.364" v="226" actId="27636"/>
          <ac:spMkLst>
            <pc:docMk/>
            <pc:sldMk cId="0" sldId="385"/>
            <ac:spMk id="176130" creationId="{87E19F2F-A5AE-224B-DC1D-82813671AB3F}"/>
          </ac:spMkLst>
        </pc:spChg>
        <pc:picChg chg="mod">
          <ac:chgData name="Sudipta1 Roy" userId="7c8f4fcd-4632-4e8d-b1ff-68c8cebd5ee4" providerId="ADAL" clId="{5FFD4446-BC83-4156-8178-A9C93F412FEF}" dt="2023-02-01T07:48:05.114" v="227" actId="1076"/>
          <ac:picMkLst>
            <pc:docMk/>
            <pc:sldMk cId="0" sldId="385"/>
            <ac:picMk id="176133" creationId="{135EADA3-9096-FBFA-B40A-6FC1781F9893}"/>
          </ac:picMkLst>
        </pc:picChg>
      </pc:sldChg>
      <pc:sldChg chg="modSp mod">
        <pc:chgData name="Sudipta1 Roy" userId="7c8f4fcd-4632-4e8d-b1ff-68c8cebd5ee4" providerId="ADAL" clId="{5FFD4446-BC83-4156-8178-A9C93F412FEF}" dt="2023-02-01T07:48:29.439" v="233" actId="27636"/>
        <pc:sldMkLst>
          <pc:docMk/>
          <pc:sldMk cId="0" sldId="386"/>
        </pc:sldMkLst>
        <pc:spChg chg="mod">
          <ac:chgData name="Sudipta1 Roy" userId="7c8f4fcd-4632-4e8d-b1ff-68c8cebd5ee4" providerId="ADAL" clId="{5FFD4446-BC83-4156-8178-A9C93F412FEF}" dt="2023-02-01T07:48:23.786" v="230" actId="1076"/>
          <ac:spMkLst>
            <pc:docMk/>
            <pc:sldMk cId="0" sldId="386"/>
            <ac:spMk id="177154" creationId="{25D64A53-76BD-044F-BF34-DCF469E17BBF}"/>
          </ac:spMkLst>
        </pc:spChg>
        <pc:spChg chg="mod">
          <ac:chgData name="Sudipta1 Roy" userId="7c8f4fcd-4632-4e8d-b1ff-68c8cebd5ee4" providerId="ADAL" clId="{5FFD4446-BC83-4156-8178-A9C93F412FEF}" dt="2023-02-01T07:48:29.439" v="233" actId="27636"/>
          <ac:spMkLst>
            <pc:docMk/>
            <pc:sldMk cId="0" sldId="386"/>
            <ac:spMk id="177155" creationId="{CD2FC07B-2407-7ADF-408C-E254A9E5B010}"/>
          </ac:spMkLst>
        </pc:spChg>
      </pc:sldChg>
      <pc:sldChg chg="addSp modSp mod modAnim">
        <pc:chgData name="Sudipta1 Roy" userId="7c8f4fcd-4632-4e8d-b1ff-68c8cebd5ee4" providerId="ADAL" clId="{5FFD4446-BC83-4156-8178-A9C93F412FEF}" dt="2023-02-01T09:24:05.483" v="247" actId="1076"/>
        <pc:sldMkLst>
          <pc:docMk/>
          <pc:sldMk cId="0" sldId="387"/>
        </pc:sldMkLst>
        <pc:spChg chg="mod">
          <ac:chgData name="Sudipta1 Roy" userId="7c8f4fcd-4632-4e8d-b1ff-68c8cebd5ee4" providerId="ADAL" clId="{5FFD4446-BC83-4156-8178-A9C93F412FEF}" dt="2023-02-01T09:23:20.964" v="235" actId="1076"/>
          <ac:spMkLst>
            <pc:docMk/>
            <pc:sldMk cId="0" sldId="387"/>
            <ac:spMk id="178178" creationId="{7FF75AC1-F3DF-F70C-B022-F8CFA42BB589}"/>
          </ac:spMkLst>
        </pc:spChg>
        <pc:spChg chg="mod">
          <ac:chgData name="Sudipta1 Roy" userId="7c8f4fcd-4632-4e8d-b1ff-68c8cebd5ee4" providerId="ADAL" clId="{5FFD4446-BC83-4156-8178-A9C93F412FEF}" dt="2023-02-01T09:23:25.932" v="236" actId="1076"/>
          <ac:spMkLst>
            <pc:docMk/>
            <pc:sldMk cId="0" sldId="387"/>
            <ac:spMk id="178179" creationId="{EAD1298B-7543-E40D-2186-9E8E4DDC0050}"/>
          </ac:spMkLst>
        </pc:spChg>
        <pc:spChg chg="mod">
          <ac:chgData name="Sudipta1 Roy" userId="7c8f4fcd-4632-4e8d-b1ff-68c8cebd5ee4" providerId="ADAL" clId="{5FFD4446-BC83-4156-8178-A9C93F412FEF}" dt="2023-02-01T09:23:48.140" v="240" actId="1076"/>
          <ac:spMkLst>
            <pc:docMk/>
            <pc:sldMk cId="0" sldId="387"/>
            <ac:spMk id="178199" creationId="{EF5E3685-96DC-3655-F204-95A228F5D13D}"/>
          </ac:spMkLst>
        </pc:spChg>
        <pc:spChg chg="mod">
          <ac:chgData name="Sudipta1 Roy" userId="7c8f4fcd-4632-4e8d-b1ff-68c8cebd5ee4" providerId="ADAL" clId="{5FFD4446-BC83-4156-8178-A9C93F412FEF}" dt="2023-02-01T09:23:48.140" v="240" actId="1076"/>
          <ac:spMkLst>
            <pc:docMk/>
            <pc:sldMk cId="0" sldId="387"/>
            <ac:spMk id="178202" creationId="{3C0DB673-B88A-8ACA-5E2C-DB53873D889A}"/>
          </ac:spMkLst>
        </pc:spChg>
        <pc:spChg chg="mod">
          <ac:chgData name="Sudipta1 Roy" userId="7c8f4fcd-4632-4e8d-b1ff-68c8cebd5ee4" providerId="ADAL" clId="{5FFD4446-BC83-4156-8178-A9C93F412FEF}" dt="2023-02-01T09:23:48.140" v="240" actId="1076"/>
          <ac:spMkLst>
            <pc:docMk/>
            <pc:sldMk cId="0" sldId="387"/>
            <ac:spMk id="178203" creationId="{C4E42429-2F28-4851-97F1-E4141BBFDCB6}"/>
          </ac:spMkLst>
        </pc:spChg>
        <pc:spChg chg="mod">
          <ac:chgData name="Sudipta1 Roy" userId="7c8f4fcd-4632-4e8d-b1ff-68c8cebd5ee4" providerId="ADAL" clId="{5FFD4446-BC83-4156-8178-A9C93F412FEF}" dt="2023-02-01T09:23:48.140" v="240" actId="1076"/>
          <ac:spMkLst>
            <pc:docMk/>
            <pc:sldMk cId="0" sldId="387"/>
            <ac:spMk id="178205" creationId="{439F21A9-63A9-5614-58DC-56488CAF103E}"/>
          </ac:spMkLst>
        </pc:spChg>
        <pc:spChg chg="mod">
          <ac:chgData name="Sudipta1 Roy" userId="7c8f4fcd-4632-4e8d-b1ff-68c8cebd5ee4" providerId="ADAL" clId="{5FFD4446-BC83-4156-8178-A9C93F412FEF}" dt="2023-02-01T09:23:48.140" v="240" actId="1076"/>
          <ac:spMkLst>
            <pc:docMk/>
            <pc:sldMk cId="0" sldId="387"/>
            <ac:spMk id="178206" creationId="{963885FE-578A-95CB-99BD-CF40DDC321D1}"/>
          </ac:spMkLst>
        </pc:spChg>
        <pc:spChg chg="mod">
          <ac:chgData name="Sudipta1 Roy" userId="7c8f4fcd-4632-4e8d-b1ff-68c8cebd5ee4" providerId="ADAL" clId="{5FFD4446-BC83-4156-8178-A9C93F412FEF}" dt="2023-02-01T09:23:48.140" v="240" actId="1076"/>
          <ac:spMkLst>
            <pc:docMk/>
            <pc:sldMk cId="0" sldId="387"/>
            <ac:spMk id="178207" creationId="{B87C405D-34C5-352F-A455-A65F25A18843}"/>
          </ac:spMkLst>
        </pc:spChg>
        <pc:spChg chg="mod">
          <ac:chgData name="Sudipta1 Roy" userId="7c8f4fcd-4632-4e8d-b1ff-68c8cebd5ee4" providerId="ADAL" clId="{5FFD4446-BC83-4156-8178-A9C93F412FEF}" dt="2023-02-01T09:23:48.140" v="240" actId="1076"/>
          <ac:spMkLst>
            <pc:docMk/>
            <pc:sldMk cId="0" sldId="387"/>
            <ac:spMk id="178208" creationId="{A05F4348-8636-4FF6-E6FC-3B86F4DCDB2D}"/>
          </ac:spMkLst>
        </pc:spChg>
        <pc:spChg chg="mod">
          <ac:chgData name="Sudipta1 Roy" userId="7c8f4fcd-4632-4e8d-b1ff-68c8cebd5ee4" providerId="ADAL" clId="{5FFD4446-BC83-4156-8178-A9C93F412FEF}" dt="2023-02-01T09:23:48.140" v="240" actId="1076"/>
          <ac:spMkLst>
            <pc:docMk/>
            <pc:sldMk cId="0" sldId="387"/>
            <ac:spMk id="178210" creationId="{60190BE3-8183-88CC-E369-C365542DF116}"/>
          </ac:spMkLst>
        </pc:spChg>
        <pc:spChg chg="mod">
          <ac:chgData name="Sudipta1 Roy" userId="7c8f4fcd-4632-4e8d-b1ff-68c8cebd5ee4" providerId="ADAL" clId="{5FFD4446-BC83-4156-8178-A9C93F412FEF}" dt="2023-02-01T09:23:48.140" v="240" actId="1076"/>
          <ac:spMkLst>
            <pc:docMk/>
            <pc:sldMk cId="0" sldId="387"/>
            <ac:spMk id="178213" creationId="{CA319D81-4B61-22E7-77F5-83F64D167604}"/>
          </ac:spMkLst>
        </pc:spChg>
        <pc:spChg chg="mod">
          <ac:chgData name="Sudipta1 Roy" userId="7c8f4fcd-4632-4e8d-b1ff-68c8cebd5ee4" providerId="ADAL" clId="{5FFD4446-BC83-4156-8178-A9C93F412FEF}" dt="2023-02-01T09:23:48.140" v="240" actId="1076"/>
          <ac:spMkLst>
            <pc:docMk/>
            <pc:sldMk cId="0" sldId="387"/>
            <ac:spMk id="178214" creationId="{75B4E0FC-CD10-4796-2BB7-598080EE2EA3}"/>
          </ac:spMkLst>
        </pc:spChg>
        <pc:spChg chg="mod">
          <ac:chgData name="Sudipta1 Roy" userId="7c8f4fcd-4632-4e8d-b1ff-68c8cebd5ee4" providerId="ADAL" clId="{5FFD4446-BC83-4156-8178-A9C93F412FEF}" dt="2023-02-01T09:23:48.140" v="240" actId="1076"/>
          <ac:spMkLst>
            <pc:docMk/>
            <pc:sldMk cId="0" sldId="387"/>
            <ac:spMk id="178216" creationId="{6F6748F2-B079-AC29-58A0-F0F7C1A26D2C}"/>
          </ac:spMkLst>
        </pc:spChg>
        <pc:spChg chg="mod">
          <ac:chgData name="Sudipta1 Roy" userId="7c8f4fcd-4632-4e8d-b1ff-68c8cebd5ee4" providerId="ADAL" clId="{5FFD4446-BC83-4156-8178-A9C93F412FEF}" dt="2023-02-01T09:23:48.140" v="240" actId="1076"/>
          <ac:spMkLst>
            <pc:docMk/>
            <pc:sldMk cId="0" sldId="387"/>
            <ac:spMk id="178217" creationId="{8A91CFDA-047C-9FEE-5298-3C5B8F8747A7}"/>
          </ac:spMkLst>
        </pc:spChg>
        <pc:spChg chg="mod">
          <ac:chgData name="Sudipta1 Roy" userId="7c8f4fcd-4632-4e8d-b1ff-68c8cebd5ee4" providerId="ADAL" clId="{5FFD4446-BC83-4156-8178-A9C93F412FEF}" dt="2023-02-01T09:23:48.140" v="240" actId="1076"/>
          <ac:spMkLst>
            <pc:docMk/>
            <pc:sldMk cId="0" sldId="387"/>
            <ac:spMk id="178218" creationId="{E6C1D3E3-EDD5-5285-5348-6C43C11761B6}"/>
          </ac:spMkLst>
        </pc:spChg>
        <pc:spChg chg="mod">
          <ac:chgData name="Sudipta1 Roy" userId="7c8f4fcd-4632-4e8d-b1ff-68c8cebd5ee4" providerId="ADAL" clId="{5FFD4446-BC83-4156-8178-A9C93F412FEF}" dt="2023-02-01T09:23:48.140" v="240" actId="1076"/>
          <ac:spMkLst>
            <pc:docMk/>
            <pc:sldMk cId="0" sldId="387"/>
            <ac:spMk id="178219" creationId="{32367F76-C4C9-330F-50FD-B73BBD3271E7}"/>
          </ac:spMkLst>
        </pc:spChg>
        <pc:spChg chg="mod">
          <ac:chgData name="Sudipta1 Roy" userId="7c8f4fcd-4632-4e8d-b1ff-68c8cebd5ee4" providerId="ADAL" clId="{5FFD4446-BC83-4156-8178-A9C93F412FEF}" dt="2023-02-01T09:23:48.140" v="240" actId="1076"/>
          <ac:spMkLst>
            <pc:docMk/>
            <pc:sldMk cId="0" sldId="387"/>
            <ac:spMk id="178222" creationId="{80892020-D6BA-1694-CB5D-DFB9F9B77FF0}"/>
          </ac:spMkLst>
        </pc:spChg>
        <pc:spChg chg="mod">
          <ac:chgData name="Sudipta1 Roy" userId="7c8f4fcd-4632-4e8d-b1ff-68c8cebd5ee4" providerId="ADAL" clId="{5FFD4446-BC83-4156-8178-A9C93F412FEF}" dt="2023-02-01T09:23:48.140" v="240" actId="1076"/>
          <ac:spMkLst>
            <pc:docMk/>
            <pc:sldMk cId="0" sldId="387"/>
            <ac:spMk id="178223" creationId="{839C3D57-AF6A-F155-3D8C-D79DCCB25E7D}"/>
          </ac:spMkLst>
        </pc:spChg>
        <pc:spChg chg="mod">
          <ac:chgData name="Sudipta1 Roy" userId="7c8f4fcd-4632-4e8d-b1ff-68c8cebd5ee4" providerId="ADAL" clId="{5FFD4446-BC83-4156-8178-A9C93F412FEF}" dt="2023-02-01T09:23:48.140" v="240" actId="1076"/>
          <ac:spMkLst>
            <pc:docMk/>
            <pc:sldMk cId="0" sldId="387"/>
            <ac:spMk id="178225" creationId="{B2AE6C2B-7DEB-D729-D097-7C3229016E50}"/>
          </ac:spMkLst>
        </pc:spChg>
        <pc:spChg chg="mod">
          <ac:chgData name="Sudipta1 Roy" userId="7c8f4fcd-4632-4e8d-b1ff-68c8cebd5ee4" providerId="ADAL" clId="{5FFD4446-BC83-4156-8178-A9C93F412FEF}" dt="2023-02-01T09:23:48.140" v="240" actId="1076"/>
          <ac:spMkLst>
            <pc:docMk/>
            <pc:sldMk cId="0" sldId="387"/>
            <ac:spMk id="178228" creationId="{D44C8EBD-75F0-687D-2E15-E85E61EB457B}"/>
          </ac:spMkLst>
        </pc:spChg>
        <pc:spChg chg="mod">
          <ac:chgData name="Sudipta1 Roy" userId="7c8f4fcd-4632-4e8d-b1ff-68c8cebd5ee4" providerId="ADAL" clId="{5FFD4446-BC83-4156-8178-A9C93F412FEF}" dt="2023-02-01T09:23:48.140" v="240" actId="1076"/>
          <ac:spMkLst>
            <pc:docMk/>
            <pc:sldMk cId="0" sldId="387"/>
            <ac:spMk id="178230" creationId="{CF59B0D7-A953-EFF4-EDB5-B104F0957218}"/>
          </ac:spMkLst>
        </pc:spChg>
        <pc:spChg chg="mod">
          <ac:chgData name="Sudipta1 Roy" userId="7c8f4fcd-4632-4e8d-b1ff-68c8cebd5ee4" providerId="ADAL" clId="{5FFD4446-BC83-4156-8178-A9C93F412FEF}" dt="2023-02-01T09:23:48.140" v="240" actId="1076"/>
          <ac:spMkLst>
            <pc:docMk/>
            <pc:sldMk cId="0" sldId="387"/>
            <ac:spMk id="178231" creationId="{2E5B57B5-03C3-A8AC-26B6-4F654C2A49E8}"/>
          </ac:spMkLst>
        </pc:spChg>
        <pc:spChg chg="mod">
          <ac:chgData name="Sudipta1 Roy" userId="7c8f4fcd-4632-4e8d-b1ff-68c8cebd5ee4" providerId="ADAL" clId="{5FFD4446-BC83-4156-8178-A9C93F412FEF}" dt="2023-02-01T09:23:48.140" v="240" actId="1076"/>
          <ac:spMkLst>
            <pc:docMk/>
            <pc:sldMk cId="0" sldId="387"/>
            <ac:spMk id="178233" creationId="{285CBEC6-1504-53A6-E008-500DFDE9D0E5}"/>
          </ac:spMkLst>
        </pc:spChg>
        <pc:spChg chg="mod">
          <ac:chgData name="Sudipta1 Roy" userId="7c8f4fcd-4632-4e8d-b1ff-68c8cebd5ee4" providerId="ADAL" clId="{5FFD4446-BC83-4156-8178-A9C93F412FEF}" dt="2023-02-01T09:23:48.140" v="240" actId="1076"/>
          <ac:spMkLst>
            <pc:docMk/>
            <pc:sldMk cId="0" sldId="387"/>
            <ac:spMk id="178234" creationId="{5578BD4F-0600-D7AF-9B48-835AAC69B047}"/>
          </ac:spMkLst>
        </pc:spChg>
        <pc:spChg chg="mod">
          <ac:chgData name="Sudipta1 Roy" userId="7c8f4fcd-4632-4e8d-b1ff-68c8cebd5ee4" providerId="ADAL" clId="{5FFD4446-BC83-4156-8178-A9C93F412FEF}" dt="2023-02-01T09:23:48.140" v="240" actId="1076"/>
          <ac:spMkLst>
            <pc:docMk/>
            <pc:sldMk cId="0" sldId="387"/>
            <ac:spMk id="178235" creationId="{586568D1-C5B9-B58A-1DE7-F0E5F8B31BA5}"/>
          </ac:spMkLst>
        </pc:spChg>
        <pc:spChg chg="mod">
          <ac:chgData name="Sudipta1 Roy" userId="7c8f4fcd-4632-4e8d-b1ff-68c8cebd5ee4" providerId="ADAL" clId="{5FFD4446-BC83-4156-8178-A9C93F412FEF}" dt="2023-02-01T09:23:48.140" v="240" actId="1076"/>
          <ac:spMkLst>
            <pc:docMk/>
            <pc:sldMk cId="0" sldId="387"/>
            <ac:spMk id="178236" creationId="{E534623C-099D-8D58-63B8-5A6B69C0567F}"/>
          </ac:spMkLst>
        </pc:spChg>
        <pc:spChg chg="mod">
          <ac:chgData name="Sudipta1 Roy" userId="7c8f4fcd-4632-4e8d-b1ff-68c8cebd5ee4" providerId="ADAL" clId="{5FFD4446-BC83-4156-8178-A9C93F412FEF}" dt="2023-02-01T09:23:48.140" v="240" actId="1076"/>
          <ac:spMkLst>
            <pc:docMk/>
            <pc:sldMk cId="0" sldId="387"/>
            <ac:spMk id="178238" creationId="{14E86E2B-A7A3-21AB-E6DC-D8F1BF35BE63}"/>
          </ac:spMkLst>
        </pc:spChg>
        <pc:spChg chg="mod">
          <ac:chgData name="Sudipta1 Roy" userId="7c8f4fcd-4632-4e8d-b1ff-68c8cebd5ee4" providerId="ADAL" clId="{5FFD4446-BC83-4156-8178-A9C93F412FEF}" dt="2023-02-01T09:23:48.140" v="240" actId="1076"/>
          <ac:spMkLst>
            <pc:docMk/>
            <pc:sldMk cId="0" sldId="387"/>
            <ac:spMk id="178239" creationId="{5E4D5C98-FAF4-A519-D72F-AD09D28AE5F2}"/>
          </ac:spMkLst>
        </pc:spChg>
        <pc:spChg chg="mod">
          <ac:chgData name="Sudipta1 Roy" userId="7c8f4fcd-4632-4e8d-b1ff-68c8cebd5ee4" providerId="ADAL" clId="{5FFD4446-BC83-4156-8178-A9C93F412FEF}" dt="2023-02-01T09:23:48.140" v="240" actId="1076"/>
          <ac:spMkLst>
            <pc:docMk/>
            <pc:sldMk cId="0" sldId="387"/>
            <ac:spMk id="178240" creationId="{B39E1A44-1DB4-004E-B4BF-FBF29F584526}"/>
          </ac:spMkLst>
        </pc:spChg>
        <pc:spChg chg="mod">
          <ac:chgData name="Sudipta1 Roy" userId="7c8f4fcd-4632-4e8d-b1ff-68c8cebd5ee4" providerId="ADAL" clId="{5FFD4446-BC83-4156-8178-A9C93F412FEF}" dt="2023-02-01T09:23:48.140" v="240" actId="1076"/>
          <ac:spMkLst>
            <pc:docMk/>
            <pc:sldMk cId="0" sldId="387"/>
            <ac:spMk id="178241" creationId="{9FFF8433-CDF4-3D98-F1C9-875BE8488E7D}"/>
          </ac:spMkLst>
        </pc:spChg>
        <pc:spChg chg="mod">
          <ac:chgData name="Sudipta1 Roy" userId="7c8f4fcd-4632-4e8d-b1ff-68c8cebd5ee4" providerId="ADAL" clId="{5FFD4446-BC83-4156-8178-A9C93F412FEF}" dt="2023-02-01T09:23:48.140" v="240" actId="1076"/>
          <ac:spMkLst>
            <pc:docMk/>
            <pc:sldMk cId="0" sldId="387"/>
            <ac:spMk id="178243" creationId="{2010B11D-564C-4209-9EAC-3843CF960064}"/>
          </ac:spMkLst>
        </pc:spChg>
        <pc:spChg chg="mod">
          <ac:chgData name="Sudipta1 Roy" userId="7c8f4fcd-4632-4e8d-b1ff-68c8cebd5ee4" providerId="ADAL" clId="{5FFD4446-BC83-4156-8178-A9C93F412FEF}" dt="2023-02-01T09:23:48.140" v="240" actId="1076"/>
          <ac:spMkLst>
            <pc:docMk/>
            <pc:sldMk cId="0" sldId="387"/>
            <ac:spMk id="178244" creationId="{453534EE-7F0C-5F8D-9EFA-63D21A91FE5B}"/>
          </ac:spMkLst>
        </pc:spChg>
        <pc:spChg chg="mod">
          <ac:chgData name="Sudipta1 Roy" userId="7c8f4fcd-4632-4e8d-b1ff-68c8cebd5ee4" providerId="ADAL" clId="{5FFD4446-BC83-4156-8178-A9C93F412FEF}" dt="2023-02-01T09:23:48.140" v="240" actId="1076"/>
          <ac:spMkLst>
            <pc:docMk/>
            <pc:sldMk cId="0" sldId="387"/>
            <ac:spMk id="178246" creationId="{02D18081-C0AA-055E-2601-6F4EE86601F6}"/>
          </ac:spMkLst>
        </pc:spChg>
        <pc:spChg chg="mod">
          <ac:chgData name="Sudipta1 Roy" userId="7c8f4fcd-4632-4e8d-b1ff-68c8cebd5ee4" providerId="ADAL" clId="{5FFD4446-BC83-4156-8178-A9C93F412FEF}" dt="2023-02-01T09:23:48.140" v="240" actId="1076"/>
          <ac:spMkLst>
            <pc:docMk/>
            <pc:sldMk cId="0" sldId="387"/>
            <ac:spMk id="178247" creationId="{BA95D353-9FF4-0587-CA4E-277109C5DE8A}"/>
          </ac:spMkLst>
        </pc:spChg>
        <pc:spChg chg="mod">
          <ac:chgData name="Sudipta1 Roy" userId="7c8f4fcd-4632-4e8d-b1ff-68c8cebd5ee4" providerId="ADAL" clId="{5FFD4446-BC83-4156-8178-A9C93F412FEF}" dt="2023-02-01T09:23:48.140" v="240" actId="1076"/>
          <ac:spMkLst>
            <pc:docMk/>
            <pc:sldMk cId="0" sldId="387"/>
            <ac:spMk id="178249" creationId="{F73C0944-5EA9-DF3C-ACD6-CDAFD8A930AE}"/>
          </ac:spMkLst>
        </pc:spChg>
        <pc:spChg chg="mod">
          <ac:chgData name="Sudipta1 Roy" userId="7c8f4fcd-4632-4e8d-b1ff-68c8cebd5ee4" providerId="ADAL" clId="{5FFD4446-BC83-4156-8178-A9C93F412FEF}" dt="2023-02-01T09:23:48.140" v="240" actId="1076"/>
          <ac:spMkLst>
            <pc:docMk/>
            <pc:sldMk cId="0" sldId="387"/>
            <ac:spMk id="178250" creationId="{F570E010-F06E-B6D8-E14D-1D56913D3957}"/>
          </ac:spMkLst>
        </pc:spChg>
        <pc:spChg chg="mod">
          <ac:chgData name="Sudipta1 Roy" userId="7c8f4fcd-4632-4e8d-b1ff-68c8cebd5ee4" providerId="ADAL" clId="{5FFD4446-BC83-4156-8178-A9C93F412FEF}" dt="2023-02-01T09:23:48.140" v="240" actId="1076"/>
          <ac:spMkLst>
            <pc:docMk/>
            <pc:sldMk cId="0" sldId="387"/>
            <ac:spMk id="178252" creationId="{6C4E084A-1064-82DF-109C-0D0CF8BAC8BB}"/>
          </ac:spMkLst>
        </pc:spChg>
        <pc:spChg chg="mod">
          <ac:chgData name="Sudipta1 Roy" userId="7c8f4fcd-4632-4e8d-b1ff-68c8cebd5ee4" providerId="ADAL" clId="{5FFD4446-BC83-4156-8178-A9C93F412FEF}" dt="2023-02-01T09:23:48.140" v="240" actId="1076"/>
          <ac:spMkLst>
            <pc:docMk/>
            <pc:sldMk cId="0" sldId="387"/>
            <ac:spMk id="178253" creationId="{5362E98E-6DE6-218C-7C38-F86BE96E0220}"/>
          </ac:spMkLst>
        </pc:spChg>
        <pc:spChg chg="mod">
          <ac:chgData name="Sudipta1 Roy" userId="7c8f4fcd-4632-4e8d-b1ff-68c8cebd5ee4" providerId="ADAL" clId="{5FFD4446-BC83-4156-8178-A9C93F412FEF}" dt="2023-02-01T09:23:48.140" v="240" actId="1076"/>
          <ac:spMkLst>
            <pc:docMk/>
            <pc:sldMk cId="0" sldId="387"/>
            <ac:spMk id="178254" creationId="{706B7CB6-CB97-BAFF-5C2A-04E655BDDAC0}"/>
          </ac:spMkLst>
        </pc:spChg>
        <pc:spChg chg="mod">
          <ac:chgData name="Sudipta1 Roy" userId="7c8f4fcd-4632-4e8d-b1ff-68c8cebd5ee4" providerId="ADAL" clId="{5FFD4446-BC83-4156-8178-A9C93F412FEF}" dt="2023-02-01T09:23:48.140" v="240" actId="1076"/>
          <ac:spMkLst>
            <pc:docMk/>
            <pc:sldMk cId="0" sldId="387"/>
            <ac:spMk id="178255" creationId="{97731EFF-7A6F-38DC-FE30-249502093D41}"/>
          </ac:spMkLst>
        </pc:spChg>
        <pc:spChg chg="mod">
          <ac:chgData name="Sudipta1 Roy" userId="7c8f4fcd-4632-4e8d-b1ff-68c8cebd5ee4" providerId="ADAL" clId="{5FFD4446-BC83-4156-8178-A9C93F412FEF}" dt="2023-02-01T09:23:48.140" v="240" actId="1076"/>
          <ac:spMkLst>
            <pc:docMk/>
            <pc:sldMk cId="0" sldId="387"/>
            <ac:spMk id="178256" creationId="{025375CF-7ABC-B62D-D2A6-F46340A470E7}"/>
          </ac:spMkLst>
        </pc:spChg>
        <pc:spChg chg="mod">
          <ac:chgData name="Sudipta1 Roy" userId="7c8f4fcd-4632-4e8d-b1ff-68c8cebd5ee4" providerId="ADAL" clId="{5FFD4446-BC83-4156-8178-A9C93F412FEF}" dt="2023-02-01T09:23:48.140" v="240" actId="1076"/>
          <ac:spMkLst>
            <pc:docMk/>
            <pc:sldMk cId="0" sldId="387"/>
            <ac:spMk id="178257" creationId="{FEA5062F-D59B-47C4-270B-92F384132BE0}"/>
          </ac:spMkLst>
        </pc:spChg>
        <pc:spChg chg="mod">
          <ac:chgData name="Sudipta1 Roy" userId="7c8f4fcd-4632-4e8d-b1ff-68c8cebd5ee4" providerId="ADAL" clId="{5FFD4446-BC83-4156-8178-A9C93F412FEF}" dt="2023-02-01T09:24:05.483" v="247" actId="1076"/>
          <ac:spMkLst>
            <pc:docMk/>
            <pc:sldMk cId="0" sldId="387"/>
            <ac:spMk id="178261" creationId="{09C145DF-10DE-DD39-D469-8A4EDF056A12}"/>
          </ac:spMkLst>
        </pc:spChg>
        <pc:grpChg chg="add mod">
          <ac:chgData name="Sudipta1 Roy" userId="7c8f4fcd-4632-4e8d-b1ff-68c8cebd5ee4" providerId="ADAL" clId="{5FFD4446-BC83-4156-8178-A9C93F412FEF}" dt="2023-02-01T09:23:48.140" v="240" actId="1076"/>
          <ac:grpSpMkLst>
            <pc:docMk/>
            <pc:sldMk cId="0" sldId="387"/>
            <ac:grpSpMk id="2" creationId="{2F11D5E7-FA16-FA70-755E-59E814FD0EE0}"/>
          </ac:grpSpMkLst>
        </pc:grpChg>
        <pc:grpChg chg="mod">
          <ac:chgData name="Sudipta1 Roy" userId="7c8f4fcd-4632-4e8d-b1ff-68c8cebd5ee4" providerId="ADAL" clId="{5FFD4446-BC83-4156-8178-A9C93F412FEF}" dt="2023-02-01T09:23:48.140" v="240" actId="1076"/>
          <ac:grpSpMkLst>
            <pc:docMk/>
            <pc:sldMk cId="0" sldId="387"/>
            <ac:grpSpMk id="178201" creationId="{71442170-4BE1-B595-F055-779DEAB44ED6}"/>
          </ac:grpSpMkLst>
        </pc:grpChg>
        <pc:grpChg chg="mod">
          <ac:chgData name="Sudipta1 Roy" userId="7c8f4fcd-4632-4e8d-b1ff-68c8cebd5ee4" providerId="ADAL" clId="{5FFD4446-BC83-4156-8178-A9C93F412FEF}" dt="2023-02-01T09:23:48.140" v="240" actId="1076"/>
          <ac:grpSpMkLst>
            <pc:docMk/>
            <pc:sldMk cId="0" sldId="387"/>
            <ac:grpSpMk id="178204" creationId="{8CCDB4D1-5E6A-458E-4AD4-53B60B7B365A}"/>
          </ac:grpSpMkLst>
        </pc:grpChg>
        <pc:grpChg chg="mod">
          <ac:chgData name="Sudipta1 Roy" userId="7c8f4fcd-4632-4e8d-b1ff-68c8cebd5ee4" providerId="ADAL" clId="{5FFD4446-BC83-4156-8178-A9C93F412FEF}" dt="2023-02-01T09:23:48.140" v="240" actId="1076"/>
          <ac:grpSpMkLst>
            <pc:docMk/>
            <pc:sldMk cId="0" sldId="387"/>
            <ac:grpSpMk id="178212" creationId="{5EF3EF83-C2E1-2E4D-6181-6AEF9F9DAF8C}"/>
          </ac:grpSpMkLst>
        </pc:grpChg>
        <pc:grpChg chg="mod">
          <ac:chgData name="Sudipta1 Roy" userId="7c8f4fcd-4632-4e8d-b1ff-68c8cebd5ee4" providerId="ADAL" clId="{5FFD4446-BC83-4156-8178-A9C93F412FEF}" dt="2023-02-01T09:23:48.140" v="240" actId="1076"/>
          <ac:grpSpMkLst>
            <pc:docMk/>
            <pc:sldMk cId="0" sldId="387"/>
            <ac:grpSpMk id="178215" creationId="{30A36BB8-7577-B203-349E-23C8B56E1B51}"/>
          </ac:grpSpMkLst>
        </pc:grpChg>
        <pc:grpChg chg="mod">
          <ac:chgData name="Sudipta1 Roy" userId="7c8f4fcd-4632-4e8d-b1ff-68c8cebd5ee4" providerId="ADAL" clId="{5FFD4446-BC83-4156-8178-A9C93F412FEF}" dt="2023-02-01T09:23:48.140" v="240" actId="1076"/>
          <ac:grpSpMkLst>
            <pc:docMk/>
            <pc:sldMk cId="0" sldId="387"/>
            <ac:grpSpMk id="178221" creationId="{3C866576-3E7E-84EF-66BE-CF2983AAEF51}"/>
          </ac:grpSpMkLst>
        </pc:grpChg>
        <pc:grpChg chg="mod">
          <ac:chgData name="Sudipta1 Roy" userId="7c8f4fcd-4632-4e8d-b1ff-68c8cebd5ee4" providerId="ADAL" clId="{5FFD4446-BC83-4156-8178-A9C93F412FEF}" dt="2023-02-01T09:23:48.140" v="240" actId="1076"/>
          <ac:grpSpMkLst>
            <pc:docMk/>
            <pc:sldMk cId="0" sldId="387"/>
            <ac:grpSpMk id="178232" creationId="{1E4859D9-7654-7A3E-2E95-99F9423658E6}"/>
          </ac:grpSpMkLst>
        </pc:grpChg>
        <pc:grpChg chg="mod">
          <ac:chgData name="Sudipta1 Roy" userId="7c8f4fcd-4632-4e8d-b1ff-68c8cebd5ee4" providerId="ADAL" clId="{5FFD4446-BC83-4156-8178-A9C93F412FEF}" dt="2023-02-01T09:23:48.140" v="240" actId="1076"/>
          <ac:grpSpMkLst>
            <pc:docMk/>
            <pc:sldMk cId="0" sldId="387"/>
            <ac:grpSpMk id="178237" creationId="{C1B5B171-F914-923A-703E-556138AF8787}"/>
          </ac:grpSpMkLst>
        </pc:grpChg>
        <pc:grpChg chg="mod">
          <ac:chgData name="Sudipta1 Roy" userId="7c8f4fcd-4632-4e8d-b1ff-68c8cebd5ee4" providerId="ADAL" clId="{5FFD4446-BC83-4156-8178-A9C93F412FEF}" dt="2023-02-01T09:23:48.140" v="240" actId="1076"/>
          <ac:grpSpMkLst>
            <pc:docMk/>
            <pc:sldMk cId="0" sldId="387"/>
            <ac:grpSpMk id="178242" creationId="{5F483EF6-6DE6-7F88-E48A-1A63C712CD63}"/>
          </ac:grpSpMkLst>
        </pc:grpChg>
        <pc:grpChg chg="mod">
          <ac:chgData name="Sudipta1 Roy" userId="7c8f4fcd-4632-4e8d-b1ff-68c8cebd5ee4" providerId="ADAL" clId="{5FFD4446-BC83-4156-8178-A9C93F412FEF}" dt="2023-02-01T09:23:48.140" v="240" actId="1076"/>
          <ac:grpSpMkLst>
            <pc:docMk/>
            <pc:sldMk cId="0" sldId="387"/>
            <ac:grpSpMk id="178245" creationId="{89EA98C1-1BFE-AD5B-E534-B6A1E7FC30F9}"/>
          </ac:grpSpMkLst>
        </pc:grpChg>
        <pc:grpChg chg="mod">
          <ac:chgData name="Sudipta1 Roy" userId="7c8f4fcd-4632-4e8d-b1ff-68c8cebd5ee4" providerId="ADAL" clId="{5FFD4446-BC83-4156-8178-A9C93F412FEF}" dt="2023-02-01T09:23:48.140" v="240" actId="1076"/>
          <ac:grpSpMkLst>
            <pc:docMk/>
            <pc:sldMk cId="0" sldId="387"/>
            <ac:grpSpMk id="178248" creationId="{9A5F16C2-92B4-0124-1EEF-F6F3FA627804}"/>
          </ac:grpSpMkLst>
        </pc:grpChg>
        <pc:grpChg chg="mod">
          <ac:chgData name="Sudipta1 Roy" userId="7c8f4fcd-4632-4e8d-b1ff-68c8cebd5ee4" providerId="ADAL" clId="{5FFD4446-BC83-4156-8178-A9C93F412FEF}" dt="2023-02-01T09:23:48.140" v="240" actId="1076"/>
          <ac:grpSpMkLst>
            <pc:docMk/>
            <pc:sldMk cId="0" sldId="387"/>
            <ac:grpSpMk id="178251" creationId="{87703C21-7FCB-D700-BF2A-F2DB65506FFD}"/>
          </ac:grpSpMkLst>
        </pc:grpChg>
        <pc:grpChg chg="mod">
          <ac:chgData name="Sudipta1 Roy" userId="7c8f4fcd-4632-4e8d-b1ff-68c8cebd5ee4" providerId="ADAL" clId="{5FFD4446-BC83-4156-8178-A9C93F412FEF}" dt="2023-02-01T09:23:48.140" v="240" actId="1076"/>
          <ac:grpSpMkLst>
            <pc:docMk/>
            <pc:sldMk cId="0" sldId="387"/>
            <ac:grpSpMk id="178258" creationId="{1AEBF285-7903-8BD3-59EF-8D4F3B731FB4}"/>
          </ac:grpSpMkLst>
        </pc:grpChg>
        <pc:grpChg chg="mod">
          <ac:chgData name="Sudipta1 Roy" userId="7c8f4fcd-4632-4e8d-b1ff-68c8cebd5ee4" providerId="ADAL" clId="{5FFD4446-BC83-4156-8178-A9C93F412FEF}" dt="2023-02-01T09:23:48.140" v="240" actId="1076"/>
          <ac:grpSpMkLst>
            <pc:docMk/>
            <pc:sldMk cId="0" sldId="387"/>
            <ac:grpSpMk id="178259" creationId="{2CBC91D2-1832-53C4-4FA3-BDA16E4F8A41}"/>
          </ac:grpSpMkLst>
        </pc:grpChg>
        <pc:grpChg chg="mod">
          <ac:chgData name="Sudipta1 Roy" userId="7c8f4fcd-4632-4e8d-b1ff-68c8cebd5ee4" providerId="ADAL" clId="{5FFD4446-BC83-4156-8178-A9C93F412FEF}" dt="2023-02-01T09:23:48.140" v="240" actId="1076"/>
          <ac:grpSpMkLst>
            <pc:docMk/>
            <pc:sldMk cId="0" sldId="387"/>
            <ac:grpSpMk id="178260" creationId="{50307226-A635-7FF0-A5F7-0D0ABE50F608}"/>
          </ac:grpSpMkLst>
        </pc:grpChg>
      </pc:sldChg>
      <pc:sldChg chg="modSp mod">
        <pc:chgData name="Sudipta1 Roy" userId="7c8f4fcd-4632-4e8d-b1ff-68c8cebd5ee4" providerId="ADAL" clId="{5FFD4446-BC83-4156-8178-A9C93F412FEF}" dt="2023-02-01T09:24:26.651" v="250" actId="14100"/>
        <pc:sldMkLst>
          <pc:docMk/>
          <pc:sldMk cId="0" sldId="388"/>
        </pc:sldMkLst>
        <pc:spChg chg="mod">
          <ac:chgData name="Sudipta1 Roy" userId="7c8f4fcd-4632-4e8d-b1ff-68c8cebd5ee4" providerId="ADAL" clId="{5FFD4446-BC83-4156-8178-A9C93F412FEF}" dt="2023-02-01T09:24:18.020" v="249" actId="1076"/>
          <ac:spMkLst>
            <pc:docMk/>
            <pc:sldMk cId="0" sldId="388"/>
            <ac:spMk id="179202" creationId="{C3C74CD6-B74C-E58D-46F3-4C26B0DBA2EB}"/>
          </ac:spMkLst>
        </pc:spChg>
        <pc:spChg chg="mod">
          <ac:chgData name="Sudipta1 Roy" userId="7c8f4fcd-4632-4e8d-b1ff-68c8cebd5ee4" providerId="ADAL" clId="{5FFD4446-BC83-4156-8178-A9C93F412FEF}" dt="2023-02-01T09:24:26.651" v="250" actId="14100"/>
          <ac:spMkLst>
            <pc:docMk/>
            <pc:sldMk cId="0" sldId="388"/>
            <ac:spMk id="179203" creationId="{EA1C4698-F208-7538-8615-2506D4812426}"/>
          </ac:spMkLst>
        </pc:spChg>
      </pc:sldChg>
      <pc:sldChg chg="modSp mod">
        <pc:chgData name="Sudipta1 Roy" userId="7c8f4fcd-4632-4e8d-b1ff-68c8cebd5ee4" providerId="ADAL" clId="{5FFD4446-BC83-4156-8178-A9C93F412FEF}" dt="2023-02-01T09:29:06.507" v="281" actId="1076"/>
        <pc:sldMkLst>
          <pc:docMk/>
          <pc:sldMk cId="0" sldId="389"/>
        </pc:sldMkLst>
        <pc:spChg chg="mod">
          <ac:chgData name="Sudipta1 Roy" userId="7c8f4fcd-4632-4e8d-b1ff-68c8cebd5ee4" providerId="ADAL" clId="{5FFD4446-BC83-4156-8178-A9C93F412FEF}" dt="2023-02-01T09:29:06.507" v="281" actId="1076"/>
          <ac:spMkLst>
            <pc:docMk/>
            <pc:sldMk cId="0" sldId="389"/>
            <ac:spMk id="180226" creationId="{92194DF3-071F-4CEF-B27F-598344DC7E02}"/>
          </ac:spMkLst>
        </pc:spChg>
      </pc:sldChg>
      <pc:sldChg chg="modSp mod">
        <pc:chgData name="Sudipta1 Roy" userId="7c8f4fcd-4632-4e8d-b1ff-68c8cebd5ee4" providerId="ADAL" clId="{5FFD4446-BC83-4156-8178-A9C93F412FEF}" dt="2023-02-01T09:36:26.934" v="495" actId="404"/>
        <pc:sldMkLst>
          <pc:docMk/>
          <pc:sldMk cId="0" sldId="390"/>
        </pc:sldMkLst>
        <pc:spChg chg="mod">
          <ac:chgData name="Sudipta1 Roy" userId="7c8f4fcd-4632-4e8d-b1ff-68c8cebd5ee4" providerId="ADAL" clId="{5FFD4446-BC83-4156-8178-A9C93F412FEF}" dt="2023-02-01T09:36:17.722" v="492" actId="1076"/>
          <ac:spMkLst>
            <pc:docMk/>
            <pc:sldMk cId="0" sldId="390"/>
            <ac:spMk id="181250" creationId="{B3870DD0-B8AA-10BF-4E1B-9210EE7BC27B}"/>
          </ac:spMkLst>
        </pc:spChg>
        <pc:spChg chg="mod">
          <ac:chgData name="Sudipta1 Roy" userId="7c8f4fcd-4632-4e8d-b1ff-68c8cebd5ee4" providerId="ADAL" clId="{5FFD4446-BC83-4156-8178-A9C93F412FEF}" dt="2023-02-01T09:36:26.934" v="495" actId="404"/>
          <ac:spMkLst>
            <pc:docMk/>
            <pc:sldMk cId="0" sldId="390"/>
            <ac:spMk id="181251" creationId="{E421E8AC-BD8C-827F-5AFF-939B857E53E0}"/>
          </ac:spMkLst>
        </pc:spChg>
      </pc:sldChg>
      <pc:sldChg chg="modSp mod">
        <pc:chgData name="Sudipta1 Roy" userId="7c8f4fcd-4632-4e8d-b1ff-68c8cebd5ee4" providerId="ADAL" clId="{5FFD4446-BC83-4156-8178-A9C93F412FEF}" dt="2023-02-01T09:36:44.027" v="497" actId="1076"/>
        <pc:sldMkLst>
          <pc:docMk/>
          <pc:sldMk cId="0" sldId="391"/>
        </pc:sldMkLst>
        <pc:spChg chg="mod">
          <ac:chgData name="Sudipta1 Roy" userId="7c8f4fcd-4632-4e8d-b1ff-68c8cebd5ee4" providerId="ADAL" clId="{5FFD4446-BC83-4156-8178-A9C93F412FEF}" dt="2023-02-01T09:36:44.027" v="497" actId="1076"/>
          <ac:spMkLst>
            <pc:docMk/>
            <pc:sldMk cId="0" sldId="391"/>
            <ac:spMk id="182274" creationId="{A95FAEB0-9458-27B7-A0E1-91A926B0A5A0}"/>
          </ac:spMkLst>
        </pc:spChg>
      </pc:sldChg>
      <pc:sldChg chg="modSp mod">
        <pc:chgData name="Sudipta1 Roy" userId="7c8f4fcd-4632-4e8d-b1ff-68c8cebd5ee4" providerId="ADAL" clId="{5FFD4446-BC83-4156-8178-A9C93F412FEF}" dt="2023-02-01T09:37:33.290" v="504" actId="1076"/>
        <pc:sldMkLst>
          <pc:docMk/>
          <pc:sldMk cId="0" sldId="392"/>
        </pc:sldMkLst>
        <pc:spChg chg="mod">
          <ac:chgData name="Sudipta1 Roy" userId="7c8f4fcd-4632-4e8d-b1ff-68c8cebd5ee4" providerId="ADAL" clId="{5FFD4446-BC83-4156-8178-A9C93F412FEF}" dt="2023-02-01T09:37:21.235" v="499" actId="1076"/>
          <ac:spMkLst>
            <pc:docMk/>
            <pc:sldMk cId="0" sldId="392"/>
            <ac:spMk id="183298" creationId="{CB586C66-F0F6-36A2-9C3A-341CB18ACC03}"/>
          </ac:spMkLst>
        </pc:spChg>
        <pc:spChg chg="mod">
          <ac:chgData name="Sudipta1 Roy" userId="7c8f4fcd-4632-4e8d-b1ff-68c8cebd5ee4" providerId="ADAL" clId="{5FFD4446-BC83-4156-8178-A9C93F412FEF}" dt="2023-02-01T09:37:33.290" v="504" actId="1076"/>
          <ac:spMkLst>
            <pc:docMk/>
            <pc:sldMk cId="0" sldId="392"/>
            <ac:spMk id="183299" creationId="{F22025EA-6FFF-0F5D-2196-A12E33311E6D}"/>
          </ac:spMkLst>
        </pc:spChg>
      </pc:sldChg>
      <pc:sldChg chg="modSp mod">
        <pc:chgData name="Sudipta1 Roy" userId="7c8f4fcd-4632-4e8d-b1ff-68c8cebd5ee4" providerId="ADAL" clId="{5FFD4446-BC83-4156-8178-A9C93F412FEF}" dt="2023-02-01T10:31:57.998" v="508" actId="14100"/>
        <pc:sldMkLst>
          <pc:docMk/>
          <pc:sldMk cId="0" sldId="393"/>
        </pc:sldMkLst>
        <pc:spChg chg="mod">
          <ac:chgData name="Sudipta1 Roy" userId="7c8f4fcd-4632-4e8d-b1ff-68c8cebd5ee4" providerId="ADAL" clId="{5FFD4446-BC83-4156-8178-A9C93F412FEF}" dt="2023-02-01T10:31:51.672" v="506" actId="1076"/>
          <ac:spMkLst>
            <pc:docMk/>
            <pc:sldMk cId="0" sldId="393"/>
            <ac:spMk id="184322" creationId="{1887D0C3-0A7A-023F-B0CF-164F6BC9FB4C}"/>
          </ac:spMkLst>
        </pc:spChg>
        <pc:spChg chg="mod">
          <ac:chgData name="Sudipta1 Roy" userId="7c8f4fcd-4632-4e8d-b1ff-68c8cebd5ee4" providerId="ADAL" clId="{5FFD4446-BC83-4156-8178-A9C93F412FEF}" dt="2023-02-01T10:31:57.998" v="508" actId="14100"/>
          <ac:spMkLst>
            <pc:docMk/>
            <pc:sldMk cId="0" sldId="393"/>
            <ac:spMk id="184323" creationId="{54446B26-9CB3-6090-925D-C91277330A62}"/>
          </ac:spMkLst>
        </pc:spChg>
      </pc:sldChg>
      <pc:sldChg chg="modSp del mod">
        <pc:chgData name="Sudipta1 Roy" userId="7c8f4fcd-4632-4e8d-b1ff-68c8cebd5ee4" providerId="ADAL" clId="{5FFD4446-BC83-4156-8178-A9C93F412FEF}" dt="2023-02-01T10:32:55.286" v="513" actId="47"/>
        <pc:sldMkLst>
          <pc:docMk/>
          <pc:sldMk cId="0" sldId="394"/>
        </pc:sldMkLst>
        <pc:spChg chg="mod">
          <ac:chgData name="Sudipta1 Roy" userId="7c8f4fcd-4632-4e8d-b1ff-68c8cebd5ee4" providerId="ADAL" clId="{5FFD4446-BC83-4156-8178-A9C93F412FEF}" dt="2023-02-01T10:32:11.631" v="510" actId="1076"/>
          <ac:spMkLst>
            <pc:docMk/>
            <pc:sldMk cId="0" sldId="394"/>
            <ac:spMk id="185346" creationId="{ADA494F7-6634-D6A3-2732-278958A29B88}"/>
          </ac:spMkLst>
        </pc:spChg>
        <pc:spChg chg="mod">
          <ac:chgData name="Sudipta1 Roy" userId="7c8f4fcd-4632-4e8d-b1ff-68c8cebd5ee4" providerId="ADAL" clId="{5FFD4446-BC83-4156-8178-A9C93F412FEF}" dt="2023-02-01T10:32:19.047" v="512" actId="1076"/>
          <ac:spMkLst>
            <pc:docMk/>
            <pc:sldMk cId="0" sldId="394"/>
            <ac:spMk id="185347" creationId="{03A01CD4-D779-5008-BDD7-845A75FD9809}"/>
          </ac:spMkLst>
        </pc:spChg>
      </pc:sldChg>
      <pc:sldChg chg="del">
        <pc:chgData name="Sudipta1 Roy" userId="7c8f4fcd-4632-4e8d-b1ff-68c8cebd5ee4" providerId="ADAL" clId="{5FFD4446-BC83-4156-8178-A9C93F412FEF}" dt="2023-02-01T10:32:57.702" v="514" actId="47"/>
        <pc:sldMkLst>
          <pc:docMk/>
          <pc:sldMk cId="0" sldId="395"/>
        </pc:sldMkLst>
      </pc:sldChg>
      <pc:sldChg chg="modSp mod">
        <pc:chgData name="Sudipta1 Roy" userId="7c8f4fcd-4632-4e8d-b1ff-68c8cebd5ee4" providerId="ADAL" clId="{5FFD4446-BC83-4156-8178-A9C93F412FEF}" dt="2023-02-01T10:33:34.606" v="524" actId="1076"/>
        <pc:sldMkLst>
          <pc:docMk/>
          <pc:sldMk cId="0" sldId="396"/>
        </pc:sldMkLst>
        <pc:spChg chg="mod">
          <ac:chgData name="Sudipta1 Roy" userId="7c8f4fcd-4632-4e8d-b1ff-68c8cebd5ee4" providerId="ADAL" clId="{5FFD4446-BC83-4156-8178-A9C93F412FEF}" dt="2023-02-01T10:33:19.711" v="519" actId="1076"/>
          <ac:spMkLst>
            <pc:docMk/>
            <pc:sldMk cId="0" sldId="396"/>
            <ac:spMk id="187394" creationId="{31426FAB-4C0C-5E07-5B7A-C3DE1CF17D74}"/>
          </ac:spMkLst>
        </pc:spChg>
        <pc:spChg chg="mod">
          <ac:chgData name="Sudipta1 Roy" userId="7c8f4fcd-4632-4e8d-b1ff-68c8cebd5ee4" providerId="ADAL" clId="{5FFD4446-BC83-4156-8178-A9C93F412FEF}" dt="2023-02-01T10:33:34.606" v="524" actId="1076"/>
          <ac:spMkLst>
            <pc:docMk/>
            <pc:sldMk cId="0" sldId="396"/>
            <ac:spMk id="187395" creationId="{50B56487-A645-CB91-3D42-6E4828261892}"/>
          </ac:spMkLst>
        </pc:spChg>
      </pc:sldChg>
      <pc:sldChg chg="delSp modSp mod">
        <pc:chgData name="Sudipta1 Roy" userId="7c8f4fcd-4632-4e8d-b1ff-68c8cebd5ee4" providerId="ADAL" clId="{5FFD4446-BC83-4156-8178-A9C93F412FEF}" dt="2023-02-01T11:07:26.045" v="582" actId="1076"/>
        <pc:sldMkLst>
          <pc:docMk/>
          <pc:sldMk cId="0" sldId="397"/>
        </pc:sldMkLst>
        <pc:spChg chg="mod">
          <ac:chgData name="Sudipta1 Roy" userId="7c8f4fcd-4632-4e8d-b1ff-68c8cebd5ee4" providerId="ADAL" clId="{5FFD4446-BC83-4156-8178-A9C93F412FEF}" dt="2023-02-01T11:06:51.964" v="576" actId="1076"/>
          <ac:spMkLst>
            <pc:docMk/>
            <pc:sldMk cId="0" sldId="397"/>
            <ac:spMk id="188418" creationId="{6AE549AC-C9DE-5262-395E-FCAA818F1DA0}"/>
          </ac:spMkLst>
        </pc:spChg>
        <pc:spChg chg="mod">
          <ac:chgData name="Sudipta1 Roy" userId="7c8f4fcd-4632-4e8d-b1ff-68c8cebd5ee4" providerId="ADAL" clId="{5FFD4446-BC83-4156-8178-A9C93F412FEF}" dt="2023-02-01T11:07:06.372" v="580" actId="1076"/>
          <ac:spMkLst>
            <pc:docMk/>
            <pc:sldMk cId="0" sldId="397"/>
            <ac:spMk id="188419" creationId="{CA13AE74-9F9D-661E-D876-92A94230B264}"/>
          </ac:spMkLst>
        </pc:spChg>
        <pc:spChg chg="del">
          <ac:chgData name="Sudipta1 Roy" userId="7c8f4fcd-4632-4e8d-b1ff-68c8cebd5ee4" providerId="ADAL" clId="{5FFD4446-BC83-4156-8178-A9C93F412FEF}" dt="2023-02-01T11:07:22.161" v="581" actId="478"/>
          <ac:spMkLst>
            <pc:docMk/>
            <pc:sldMk cId="0" sldId="397"/>
            <ac:spMk id="188492" creationId="{4A7B1E17-B1FD-CBE7-B574-9D4C1D2637F3}"/>
          </ac:spMkLst>
        </pc:spChg>
        <pc:spChg chg="mod">
          <ac:chgData name="Sudipta1 Roy" userId="7c8f4fcd-4632-4e8d-b1ff-68c8cebd5ee4" providerId="ADAL" clId="{5FFD4446-BC83-4156-8178-A9C93F412FEF}" dt="2023-02-01T11:07:26.045" v="582" actId="1076"/>
          <ac:spMkLst>
            <pc:docMk/>
            <pc:sldMk cId="0" sldId="397"/>
            <ac:spMk id="188494" creationId="{AA32CC7C-8F03-BCB2-3755-5545CF272746}"/>
          </ac:spMkLst>
        </pc:spChg>
        <pc:spChg chg="mod">
          <ac:chgData name="Sudipta1 Roy" userId="7c8f4fcd-4632-4e8d-b1ff-68c8cebd5ee4" providerId="ADAL" clId="{5FFD4446-BC83-4156-8178-A9C93F412FEF}" dt="2023-02-01T11:07:26.045" v="582" actId="1076"/>
          <ac:spMkLst>
            <pc:docMk/>
            <pc:sldMk cId="0" sldId="397"/>
            <ac:spMk id="188495" creationId="{227184B1-58BB-755F-A631-0F6079E83E8B}"/>
          </ac:spMkLst>
        </pc:spChg>
        <pc:spChg chg="mod">
          <ac:chgData name="Sudipta1 Roy" userId="7c8f4fcd-4632-4e8d-b1ff-68c8cebd5ee4" providerId="ADAL" clId="{5FFD4446-BC83-4156-8178-A9C93F412FEF}" dt="2023-02-01T11:07:26.045" v="582" actId="1076"/>
          <ac:spMkLst>
            <pc:docMk/>
            <pc:sldMk cId="0" sldId="397"/>
            <ac:spMk id="188496" creationId="{C2369384-CA36-B3A0-8B04-61915912CF51}"/>
          </ac:spMkLst>
        </pc:spChg>
        <pc:spChg chg="mod">
          <ac:chgData name="Sudipta1 Roy" userId="7c8f4fcd-4632-4e8d-b1ff-68c8cebd5ee4" providerId="ADAL" clId="{5FFD4446-BC83-4156-8178-A9C93F412FEF}" dt="2023-02-01T11:07:26.045" v="582" actId="1076"/>
          <ac:spMkLst>
            <pc:docMk/>
            <pc:sldMk cId="0" sldId="397"/>
            <ac:spMk id="188497" creationId="{821CE530-F608-33B0-E25C-CC5926EF3784}"/>
          </ac:spMkLst>
        </pc:spChg>
        <pc:spChg chg="mod">
          <ac:chgData name="Sudipta1 Roy" userId="7c8f4fcd-4632-4e8d-b1ff-68c8cebd5ee4" providerId="ADAL" clId="{5FFD4446-BC83-4156-8178-A9C93F412FEF}" dt="2023-02-01T11:07:26.045" v="582" actId="1076"/>
          <ac:spMkLst>
            <pc:docMk/>
            <pc:sldMk cId="0" sldId="397"/>
            <ac:spMk id="188498" creationId="{93E44A41-F2FB-1411-2837-724B91C49C82}"/>
          </ac:spMkLst>
        </pc:spChg>
        <pc:spChg chg="mod">
          <ac:chgData name="Sudipta1 Roy" userId="7c8f4fcd-4632-4e8d-b1ff-68c8cebd5ee4" providerId="ADAL" clId="{5FFD4446-BC83-4156-8178-A9C93F412FEF}" dt="2023-02-01T11:07:26.045" v="582" actId="1076"/>
          <ac:spMkLst>
            <pc:docMk/>
            <pc:sldMk cId="0" sldId="397"/>
            <ac:spMk id="188499" creationId="{ED0B3309-80EF-2DEA-CD38-0867344B6F79}"/>
          </ac:spMkLst>
        </pc:spChg>
        <pc:spChg chg="mod">
          <ac:chgData name="Sudipta1 Roy" userId="7c8f4fcd-4632-4e8d-b1ff-68c8cebd5ee4" providerId="ADAL" clId="{5FFD4446-BC83-4156-8178-A9C93F412FEF}" dt="2023-02-01T11:07:26.045" v="582" actId="1076"/>
          <ac:spMkLst>
            <pc:docMk/>
            <pc:sldMk cId="0" sldId="397"/>
            <ac:spMk id="188500" creationId="{DAEF757E-F2CA-BC82-7E9A-DAFA95CA873A}"/>
          </ac:spMkLst>
        </pc:spChg>
        <pc:spChg chg="mod">
          <ac:chgData name="Sudipta1 Roy" userId="7c8f4fcd-4632-4e8d-b1ff-68c8cebd5ee4" providerId="ADAL" clId="{5FFD4446-BC83-4156-8178-A9C93F412FEF}" dt="2023-02-01T11:07:26.045" v="582" actId="1076"/>
          <ac:spMkLst>
            <pc:docMk/>
            <pc:sldMk cId="0" sldId="397"/>
            <ac:spMk id="188501" creationId="{3C4BB6E0-7FDD-978A-D4BC-9736762D5638}"/>
          </ac:spMkLst>
        </pc:spChg>
        <pc:spChg chg="mod">
          <ac:chgData name="Sudipta1 Roy" userId="7c8f4fcd-4632-4e8d-b1ff-68c8cebd5ee4" providerId="ADAL" clId="{5FFD4446-BC83-4156-8178-A9C93F412FEF}" dt="2023-02-01T11:07:26.045" v="582" actId="1076"/>
          <ac:spMkLst>
            <pc:docMk/>
            <pc:sldMk cId="0" sldId="397"/>
            <ac:spMk id="188502" creationId="{BA95491F-B8C8-B218-0CC9-3F6C78F861FE}"/>
          </ac:spMkLst>
        </pc:spChg>
        <pc:spChg chg="mod">
          <ac:chgData name="Sudipta1 Roy" userId="7c8f4fcd-4632-4e8d-b1ff-68c8cebd5ee4" providerId="ADAL" clId="{5FFD4446-BC83-4156-8178-A9C93F412FEF}" dt="2023-02-01T11:07:26.045" v="582" actId="1076"/>
          <ac:spMkLst>
            <pc:docMk/>
            <pc:sldMk cId="0" sldId="397"/>
            <ac:spMk id="188503" creationId="{FBC2924A-23AE-C841-5036-8FA09072E5CF}"/>
          </ac:spMkLst>
        </pc:spChg>
        <pc:spChg chg="mod">
          <ac:chgData name="Sudipta1 Roy" userId="7c8f4fcd-4632-4e8d-b1ff-68c8cebd5ee4" providerId="ADAL" clId="{5FFD4446-BC83-4156-8178-A9C93F412FEF}" dt="2023-02-01T11:07:26.045" v="582" actId="1076"/>
          <ac:spMkLst>
            <pc:docMk/>
            <pc:sldMk cId="0" sldId="397"/>
            <ac:spMk id="188504" creationId="{FDBDB96E-D508-540B-45E4-E7737A39ABC3}"/>
          </ac:spMkLst>
        </pc:spChg>
        <pc:spChg chg="mod">
          <ac:chgData name="Sudipta1 Roy" userId="7c8f4fcd-4632-4e8d-b1ff-68c8cebd5ee4" providerId="ADAL" clId="{5FFD4446-BC83-4156-8178-A9C93F412FEF}" dt="2023-02-01T11:07:26.045" v="582" actId="1076"/>
          <ac:spMkLst>
            <pc:docMk/>
            <pc:sldMk cId="0" sldId="397"/>
            <ac:spMk id="188505" creationId="{7FCA29D9-EF27-C538-65D0-0E6513F8B503}"/>
          </ac:spMkLst>
        </pc:spChg>
        <pc:spChg chg="mod">
          <ac:chgData name="Sudipta1 Roy" userId="7c8f4fcd-4632-4e8d-b1ff-68c8cebd5ee4" providerId="ADAL" clId="{5FFD4446-BC83-4156-8178-A9C93F412FEF}" dt="2023-02-01T11:07:26.045" v="582" actId="1076"/>
          <ac:spMkLst>
            <pc:docMk/>
            <pc:sldMk cId="0" sldId="397"/>
            <ac:spMk id="188506" creationId="{EE2ACBE7-3A63-007A-8388-021DC0B2E6C6}"/>
          </ac:spMkLst>
        </pc:spChg>
        <pc:spChg chg="mod">
          <ac:chgData name="Sudipta1 Roy" userId="7c8f4fcd-4632-4e8d-b1ff-68c8cebd5ee4" providerId="ADAL" clId="{5FFD4446-BC83-4156-8178-A9C93F412FEF}" dt="2023-02-01T11:07:26.045" v="582" actId="1076"/>
          <ac:spMkLst>
            <pc:docMk/>
            <pc:sldMk cId="0" sldId="397"/>
            <ac:spMk id="188507" creationId="{293A309E-7D8F-4865-4CFF-66F730D18D46}"/>
          </ac:spMkLst>
        </pc:spChg>
        <pc:grpChg chg="mod">
          <ac:chgData name="Sudipta1 Roy" userId="7c8f4fcd-4632-4e8d-b1ff-68c8cebd5ee4" providerId="ADAL" clId="{5FFD4446-BC83-4156-8178-A9C93F412FEF}" dt="2023-02-01T11:07:26.045" v="582" actId="1076"/>
          <ac:grpSpMkLst>
            <pc:docMk/>
            <pc:sldMk cId="0" sldId="397"/>
            <ac:grpSpMk id="188508" creationId="{3C2638F3-E929-7270-0DA1-BF412C8C011B}"/>
          </ac:grpSpMkLst>
        </pc:grpChg>
      </pc:sldChg>
      <pc:sldChg chg="delSp modSp mod">
        <pc:chgData name="Sudipta1 Roy" userId="7c8f4fcd-4632-4e8d-b1ff-68c8cebd5ee4" providerId="ADAL" clId="{5FFD4446-BC83-4156-8178-A9C93F412FEF}" dt="2023-02-01T11:09:29.770" v="588" actId="478"/>
        <pc:sldMkLst>
          <pc:docMk/>
          <pc:sldMk cId="0" sldId="398"/>
        </pc:sldMkLst>
        <pc:spChg chg="mod">
          <ac:chgData name="Sudipta1 Roy" userId="7c8f4fcd-4632-4e8d-b1ff-68c8cebd5ee4" providerId="ADAL" clId="{5FFD4446-BC83-4156-8178-A9C93F412FEF}" dt="2023-02-01T11:09:15.172" v="584" actId="1076"/>
          <ac:spMkLst>
            <pc:docMk/>
            <pc:sldMk cId="0" sldId="398"/>
            <ac:spMk id="189442" creationId="{847EF53D-F5A4-9109-00E9-979DD7AD88A6}"/>
          </ac:spMkLst>
        </pc:spChg>
        <pc:spChg chg="mod">
          <ac:chgData name="Sudipta1 Roy" userId="7c8f4fcd-4632-4e8d-b1ff-68c8cebd5ee4" providerId="ADAL" clId="{5FFD4446-BC83-4156-8178-A9C93F412FEF}" dt="2023-02-01T11:09:24.700" v="587" actId="1076"/>
          <ac:spMkLst>
            <pc:docMk/>
            <pc:sldMk cId="0" sldId="398"/>
            <ac:spMk id="189443" creationId="{1EF02D9D-E97D-AEA7-3A87-897199C310E5}"/>
          </ac:spMkLst>
        </pc:spChg>
        <pc:spChg chg="del">
          <ac:chgData name="Sudipta1 Roy" userId="7c8f4fcd-4632-4e8d-b1ff-68c8cebd5ee4" providerId="ADAL" clId="{5FFD4446-BC83-4156-8178-A9C93F412FEF}" dt="2023-02-01T11:09:29.770" v="588" actId="478"/>
          <ac:spMkLst>
            <pc:docMk/>
            <pc:sldMk cId="0" sldId="398"/>
            <ac:spMk id="189445" creationId="{2F058A69-94D9-AB54-9B15-D9DBA4FFD899}"/>
          </ac:spMkLst>
        </pc:spChg>
        <pc:spChg chg="mod">
          <ac:chgData name="Sudipta1 Roy" userId="7c8f4fcd-4632-4e8d-b1ff-68c8cebd5ee4" providerId="ADAL" clId="{5FFD4446-BC83-4156-8178-A9C93F412FEF}" dt="2023-02-01T11:09:29.770" v="588" actId="478"/>
          <ac:spMkLst>
            <pc:docMk/>
            <pc:sldMk cId="0" sldId="398"/>
            <ac:spMk id="189446" creationId="{8D43C933-0723-CCA5-96F1-B941AADC86C3}"/>
          </ac:spMkLst>
        </pc:spChg>
        <pc:spChg chg="mod">
          <ac:chgData name="Sudipta1 Roy" userId="7c8f4fcd-4632-4e8d-b1ff-68c8cebd5ee4" providerId="ADAL" clId="{5FFD4446-BC83-4156-8178-A9C93F412FEF}" dt="2023-02-01T11:09:29.770" v="588" actId="478"/>
          <ac:spMkLst>
            <pc:docMk/>
            <pc:sldMk cId="0" sldId="398"/>
            <ac:spMk id="189447" creationId="{8A8D45F8-9737-FA76-563C-4DB045E9BF22}"/>
          </ac:spMkLst>
        </pc:spChg>
        <pc:spChg chg="mod">
          <ac:chgData name="Sudipta1 Roy" userId="7c8f4fcd-4632-4e8d-b1ff-68c8cebd5ee4" providerId="ADAL" clId="{5FFD4446-BC83-4156-8178-A9C93F412FEF}" dt="2023-02-01T11:09:29.770" v="588" actId="478"/>
          <ac:spMkLst>
            <pc:docMk/>
            <pc:sldMk cId="0" sldId="398"/>
            <ac:spMk id="189448" creationId="{E4842CBC-4D38-F3B0-4E3A-6519E6F48667}"/>
          </ac:spMkLst>
        </pc:spChg>
        <pc:spChg chg="mod">
          <ac:chgData name="Sudipta1 Roy" userId="7c8f4fcd-4632-4e8d-b1ff-68c8cebd5ee4" providerId="ADAL" clId="{5FFD4446-BC83-4156-8178-A9C93F412FEF}" dt="2023-02-01T11:09:29.770" v="588" actId="478"/>
          <ac:spMkLst>
            <pc:docMk/>
            <pc:sldMk cId="0" sldId="398"/>
            <ac:spMk id="189449" creationId="{4D027D42-E4F3-464F-D073-410725270C14}"/>
          </ac:spMkLst>
        </pc:spChg>
        <pc:spChg chg="mod">
          <ac:chgData name="Sudipta1 Roy" userId="7c8f4fcd-4632-4e8d-b1ff-68c8cebd5ee4" providerId="ADAL" clId="{5FFD4446-BC83-4156-8178-A9C93F412FEF}" dt="2023-02-01T11:09:29.770" v="588" actId="478"/>
          <ac:spMkLst>
            <pc:docMk/>
            <pc:sldMk cId="0" sldId="398"/>
            <ac:spMk id="189450" creationId="{C341DDD9-EF82-988C-B37E-60F796A7A410}"/>
          </ac:spMkLst>
        </pc:spChg>
        <pc:spChg chg="mod">
          <ac:chgData name="Sudipta1 Roy" userId="7c8f4fcd-4632-4e8d-b1ff-68c8cebd5ee4" providerId="ADAL" clId="{5FFD4446-BC83-4156-8178-A9C93F412FEF}" dt="2023-02-01T11:09:29.770" v="588" actId="478"/>
          <ac:spMkLst>
            <pc:docMk/>
            <pc:sldMk cId="0" sldId="398"/>
            <ac:spMk id="189451" creationId="{D5E67AE2-BFE8-80C9-177C-FDFB39EA3EFD}"/>
          </ac:spMkLst>
        </pc:spChg>
        <pc:spChg chg="mod">
          <ac:chgData name="Sudipta1 Roy" userId="7c8f4fcd-4632-4e8d-b1ff-68c8cebd5ee4" providerId="ADAL" clId="{5FFD4446-BC83-4156-8178-A9C93F412FEF}" dt="2023-02-01T11:09:29.770" v="588" actId="478"/>
          <ac:spMkLst>
            <pc:docMk/>
            <pc:sldMk cId="0" sldId="398"/>
            <ac:spMk id="189452" creationId="{3E3D17DE-7E2A-A014-DE19-25F26E1FCD9E}"/>
          </ac:spMkLst>
        </pc:spChg>
        <pc:spChg chg="mod">
          <ac:chgData name="Sudipta1 Roy" userId="7c8f4fcd-4632-4e8d-b1ff-68c8cebd5ee4" providerId="ADAL" clId="{5FFD4446-BC83-4156-8178-A9C93F412FEF}" dt="2023-02-01T11:09:29.770" v="588" actId="478"/>
          <ac:spMkLst>
            <pc:docMk/>
            <pc:sldMk cId="0" sldId="398"/>
            <ac:spMk id="189453" creationId="{E80E29A9-D466-E129-D23F-48DD73654F72}"/>
          </ac:spMkLst>
        </pc:spChg>
        <pc:spChg chg="mod">
          <ac:chgData name="Sudipta1 Roy" userId="7c8f4fcd-4632-4e8d-b1ff-68c8cebd5ee4" providerId="ADAL" clId="{5FFD4446-BC83-4156-8178-A9C93F412FEF}" dt="2023-02-01T11:09:29.770" v="588" actId="478"/>
          <ac:spMkLst>
            <pc:docMk/>
            <pc:sldMk cId="0" sldId="398"/>
            <ac:spMk id="189454" creationId="{D07C27BA-90E5-F05F-7E21-77F150166FEA}"/>
          </ac:spMkLst>
        </pc:spChg>
        <pc:spChg chg="mod">
          <ac:chgData name="Sudipta1 Roy" userId="7c8f4fcd-4632-4e8d-b1ff-68c8cebd5ee4" providerId="ADAL" clId="{5FFD4446-BC83-4156-8178-A9C93F412FEF}" dt="2023-02-01T11:09:29.770" v="588" actId="478"/>
          <ac:spMkLst>
            <pc:docMk/>
            <pc:sldMk cId="0" sldId="398"/>
            <ac:spMk id="189455" creationId="{5005FA1A-0290-978A-ECE4-6623D7A70C5C}"/>
          </ac:spMkLst>
        </pc:spChg>
        <pc:spChg chg="mod">
          <ac:chgData name="Sudipta1 Roy" userId="7c8f4fcd-4632-4e8d-b1ff-68c8cebd5ee4" providerId="ADAL" clId="{5FFD4446-BC83-4156-8178-A9C93F412FEF}" dt="2023-02-01T11:09:29.770" v="588" actId="478"/>
          <ac:spMkLst>
            <pc:docMk/>
            <pc:sldMk cId="0" sldId="398"/>
            <ac:spMk id="189456" creationId="{3E197F25-8D81-230D-FC46-7866B4351D23}"/>
          </ac:spMkLst>
        </pc:spChg>
        <pc:spChg chg="mod">
          <ac:chgData name="Sudipta1 Roy" userId="7c8f4fcd-4632-4e8d-b1ff-68c8cebd5ee4" providerId="ADAL" clId="{5FFD4446-BC83-4156-8178-A9C93F412FEF}" dt="2023-02-01T11:09:29.770" v="588" actId="478"/>
          <ac:spMkLst>
            <pc:docMk/>
            <pc:sldMk cId="0" sldId="398"/>
            <ac:spMk id="189457" creationId="{99C1B625-9A7C-413A-C3B9-ED1DB9C9392F}"/>
          </ac:spMkLst>
        </pc:spChg>
        <pc:spChg chg="mod">
          <ac:chgData name="Sudipta1 Roy" userId="7c8f4fcd-4632-4e8d-b1ff-68c8cebd5ee4" providerId="ADAL" clId="{5FFD4446-BC83-4156-8178-A9C93F412FEF}" dt="2023-02-01T11:09:29.770" v="588" actId="478"/>
          <ac:spMkLst>
            <pc:docMk/>
            <pc:sldMk cId="0" sldId="398"/>
            <ac:spMk id="189458" creationId="{F464FE7E-92FD-993F-39A3-3AD4BAE2CD9A}"/>
          </ac:spMkLst>
        </pc:spChg>
        <pc:spChg chg="mod">
          <ac:chgData name="Sudipta1 Roy" userId="7c8f4fcd-4632-4e8d-b1ff-68c8cebd5ee4" providerId="ADAL" clId="{5FFD4446-BC83-4156-8178-A9C93F412FEF}" dt="2023-02-01T11:09:29.770" v="588" actId="478"/>
          <ac:spMkLst>
            <pc:docMk/>
            <pc:sldMk cId="0" sldId="398"/>
            <ac:spMk id="189459" creationId="{C8C28D49-30DF-CBC1-FF4F-2C06E42B740C}"/>
          </ac:spMkLst>
        </pc:spChg>
        <pc:spChg chg="mod">
          <ac:chgData name="Sudipta1 Roy" userId="7c8f4fcd-4632-4e8d-b1ff-68c8cebd5ee4" providerId="ADAL" clId="{5FFD4446-BC83-4156-8178-A9C93F412FEF}" dt="2023-02-01T11:09:29.770" v="588" actId="478"/>
          <ac:spMkLst>
            <pc:docMk/>
            <pc:sldMk cId="0" sldId="398"/>
            <ac:spMk id="189460" creationId="{4A2FDB28-71A3-B1DD-7315-1A29C2C5AD3E}"/>
          </ac:spMkLst>
        </pc:spChg>
        <pc:spChg chg="mod">
          <ac:chgData name="Sudipta1 Roy" userId="7c8f4fcd-4632-4e8d-b1ff-68c8cebd5ee4" providerId="ADAL" clId="{5FFD4446-BC83-4156-8178-A9C93F412FEF}" dt="2023-02-01T11:09:29.770" v="588" actId="478"/>
          <ac:spMkLst>
            <pc:docMk/>
            <pc:sldMk cId="0" sldId="398"/>
            <ac:spMk id="189461" creationId="{9EF17C97-27F7-1CB4-D540-84AFE0146929}"/>
          </ac:spMkLst>
        </pc:spChg>
        <pc:spChg chg="mod">
          <ac:chgData name="Sudipta1 Roy" userId="7c8f4fcd-4632-4e8d-b1ff-68c8cebd5ee4" providerId="ADAL" clId="{5FFD4446-BC83-4156-8178-A9C93F412FEF}" dt="2023-02-01T11:09:29.770" v="588" actId="478"/>
          <ac:spMkLst>
            <pc:docMk/>
            <pc:sldMk cId="0" sldId="398"/>
            <ac:spMk id="189462" creationId="{EDE1609A-BE2E-BB80-6633-ADB12E78E368}"/>
          </ac:spMkLst>
        </pc:spChg>
        <pc:spChg chg="mod">
          <ac:chgData name="Sudipta1 Roy" userId="7c8f4fcd-4632-4e8d-b1ff-68c8cebd5ee4" providerId="ADAL" clId="{5FFD4446-BC83-4156-8178-A9C93F412FEF}" dt="2023-02-01T11:09:29.770" v="588" actId="478"/>
          <ac:spMkLst>
            <pc:docMk/>
            <pc:sldMk cId="0" sldId="398"/>
            <ac:spMk id="189463" creationId="{784BBAC0-F237-0CDE-8E08-9E43E8C812DA}"/>
          </ac:spMkLst>
        </pc:spChg>
        <pc:spChg chg="mod">
          <ac:chgData name="Sudipta1 Roy" userId="7c8f4fcd-4632-4e8d-b1ff-68c8cebd5ee4" providerId="ADAL" clId="{5FFD4446-BC83-4156-8178-A9C93F412FEF}" dt="2023-02-01T11:09:29.770" v="588" actId="478"/>
          <ac:spMkLst>
            <pc:docMk/>
            <pc:sldMk cId="0" sldId="398"/>
            <ac:spMk id="189464" creationId="{B14BBD01-DB04-1130-F98B-EB69534D75CD}"/>
          </ac:spMkLst>
        </pc:spChg>
        <pc:spChg chg="mod">
          <ac:chgData name="Sudipta1 Roy" userId="7c8f4fcd-4632-4e8d-b1ff-68c8cebd5ee4" providerId="ADAL" clId="{5FFD4446-BC83-4156-8178-A9C93F412FEF}" dt="2023-02-01T11:09:29.770" v="588" actId="478"/>
          <ac:spMkLst>
            <pc:docMk/>
            <pc:sldMk cId="0" sldId="398"/>
            <ac:spMk id="189465" creationId="{E1D6215C-74C3-40FD-8E74-44005782E2CA}"/>
          </ac:spMkLst>
        </pc:spChg>
        <pc:spChg chg="mod">
          <ac:chgData name="Sudipta1 Roy" userId="7c8f4fcd-4632-4e8d-b1ff-68c8cebd5ee4" providerId="ADAL" clId="{5FFD4446-BC83-4156-8178-A9C93F412FEF}" dt="2023-02-01T11:09:29.770" v="588" actId="478"/>
          <ac:spMkLst>
            <pc:docMk/>
            <pc:sldMk cId="0" sldId="398"/>
            <ac:spMk id="189466" creationId="{6CE6FF95-7D33-4D8A-6B74-B7FBF957B4A4}"/>
          </ac:spMkLst>
        </pc:spChg>
        <pc:spChg chg="mod">
          <ac:chgData name="Sudipta1 Roy" userId="7c8f4fcd-4632-4e8d-b1ff-68c8cebd5ee4" providerId="ADAL" clId="{5FFD4446-BC83-4156-8178-A9C93F412FEF}" dt="2023-02-01T11:09:29.770" v="588" actId="478"/>
          <ac:spMkLst>
            <pc:docMk/>
            <pc:sldMk cId="0" sldId="398"/>
            <ac:spMk id="189467" creationId="{D583D1E8-2D1F-B2A2-5716-8E8B99898D55}"/>
          </ac:spMkLst>
        </pc:spChg>
        <pc:spChg chg="mod">
          <ac:chgData name="Sudipta1 Roy" userId="7c8f4fcd-4632-4e8d-b1ff-68c8cebd5ee4" providerId="ADAL" clId="{5FFD4446-BC83-4156-8178-A9C93F412FEF}" dt="2023-02-01T11:09:29.770" v="588" actId="478"/>
          <ac:spMkLst>
            <pc:docMk/>
            <pc:sldMk cId="0" sldId="398"/>
            <ac:spMk id="189468" creationId="{1875F795-2950-3102-C344-073FBA85FE5C}"/>
          </ac:spMkLst>
        </pc:spChg>
        <pc:spChg chg="mod">
          <ac:chgData name="Sudipta1 Roy" userId="7c8f4fcd-4632-4e8d-b1ff-68c8cebd5ee4" providerId="ADAL" clId="{5FFD4446-BC83-4156-8178-A9C93F412FEF}" dt="2023-02-01T11:09:29.770" v="588" actId="478"/>
          <ac:spMkLst>
            <pc:docMk/>
            <pc:sldMk cId="0" sldId="398"/>
            <ac:spMk id="189527" creationId="{B0E60908-818C-A001-E37C-183763950FFD}"/>
          </ac:spMkLst>
        </pc:spChg>
        <pc:spChg chg="mod">
          <ac:chgData name="Sudipta1 Roy" userId="7c8f4fcd-4632-4e8d-b1ff-68c8cebd5ee4" providerId="ADAL" clId="{5FFD4446-BC83-4156-8178-A9C93F412FEF}" dt="2023-02-01T11:09:29.770" v="588" actId="478"/>
          <ac:spMkLst>
            <pc:docMk/>
            <pc:sldMk cId="0" sldId="398"/>
            <ac:spMk id="189528" creationId="{25D10C0C-400A-3387-A106-1DEB1D0FE6F5}"/>
          </ac:spMkLst>
        </pc:spChg>
        <pc:spChg chg="mod">
          <ac:chgData name="Sudipta1 Roy" userId="7c8f4fcd-4632-4e8d-b1ff-68c8cebd5ee4" providerId="ADAL" clId="{5FFD4446-BC83-4156-8178-A9C93F412FEF}" dt="2023-02-01T11:09:29.770" v="588" actId="478"/>
          <ac:spMkLst>
            <pc:docMk/>
            <pc:sldMk cId="0" sldId="398"/>
            <ac:spMk id="189529" creationId="{041BD55B-D9B6-A97F-76B2-E0B3F93FF17F}"/>
          </ac:spMkLst>
        </pc:spChg>
        <pc:spChg chg="mod">
          <ac:chgData name="Sudipta1 Roy" userId="7c8f4fcd-4632-4e8d-b1ff-68c8cebd5ee4" providerId="ADAL" clId="{5FFD4446-BC83-4156-8178-A9C93F412FEF}" dt="2023-02-01T11:09:29.770" v="588" actId="478"/>
          <ac:spMkLst>
            <pc:docMk/>
            <pc:sldMk cId="0" sldId="398"/>
            <ac:spMk id="189530" creationId="{07FF887A-2866-8C15-2339-2D63484F87B8}"/>
          </ac:spMkLst>
        </pc:spChg>
        <pc:spChg chg="mod">
          <ac:chgData name="Sudipta1 Roy" userId="7c8f4fcd-4632-4e8d-b1ff-68c8cebd5ee4" providerId="ADAL" clId="{5FFD4446-BC83-4156-8178-A9C93F412FEF}" dt="2023-02-01T11:09:29.770" v="588" actId="478"/>
          <ac:spMkLst>
            <pc:docMk/>
            <pc:sldMk cId="0" sldId="398"/>
            <ac:spMk id="189532" creationId="{001ED687-3E42-7751-AF14-AF5F7C0B5FD5}"/>
          </ac:spMkLst>
        </pc:spChg>
        <pc:spChg chg="mod">
          <ac:chgData name="Sudipta1 Roy" userId="7c8f4fcd-4632-4e8d-b1ff-68c8cebd5ee4" providerId="ADAL" clId="{5FFD4446-BC83-4156-8178-A9C93F412FEF}" dt="2023-02-01T11:09:29.770" v="588" actId="478"/>
          <ac:spMkLst>
            <pc:docMk/>
            <pc:sldMk cId="0" sldId="398"/>
            <ac:spMk id="189533" creationId="{C9A186C2-453A-13A8-E774-6183B74EF4AC}"/>
          </ac:spMkLst>
        </pc:spChg>
        <pc:spChg chg="mod">
          <ac:chgData name="Sudipta1 Roy" userId="7c8f4fcd-4632-4e8d-b1ff-68c8cebd5ee4" providerId="ADAL" clId="{5FFD4446-BC83-4156-8178-A9C93F412FEF}" dt="2023-02-01T11:09:29.770" v="588" actId="478"/>
          <ac:spMkLst>
            <pc:docMk/>
            <pc:sldMk cId="0" sldId="398"/>
            <ac:spMk id="189534" creationId="{00A644C2-2291-412C-7807-36DB996F5BD5}"/>
          </ac:spMkLst>
        </pc:spChg>
        <pc:spChg chg="mod">
          <ac:chgData name="Sudipta1 Roy" userId="7c8f4fcd-4632-4e8d-b1ff-68c8cebd5ee4" providerId="ADAL" clId="{5FFD4446-BC83-4156-8178-A9C93F412FEF}" dt="2023-02-01T11:09:29.770" v="588" actId="478"/>
          <ac:spMkLst>
            <pc:docMk/>
            <pc:sldMk cId="0" sldId="398"/>
            <ac:spMk id="189535" creationId="{14458F63-B97D-606B-69EE-54B8895BF3E9}"/>
          </ac:spMkLst>
        </pc:spChg>
        <pc:spChg chg="mod">
          <ac:chgData name="Sudipta1 Roy" userId="7c8f4fcd-4632-4e8d-b1ff-68c8cebd5ee4" providerId="ADAL" clId="{5FFD4446-BC83-4156-8178-A9C93F412FEF}" dt="2023-02-01T11:09:29.770" v="588" actId="478"/>
          <ac:spMkLst>
            <pc:docMk/>
            <pc:sldMk cId="0" sldId="398"/>
            <ac:spMk id="189536" creationId="{39711179-2C80-1005-4AA6-46615F28DFB7}"/>
          </ac:spMkLst>
        </pc:spChg>
        <pc:spChg chg="mod">
          <ac:chgData name="Sudipta1 Roy" userId="7c8f4fcd-4632-4e8d-b1ff-68c8cebd5ee4" providerId="ADAL" clId="{5FFD4446-BC83-4156-8178-A9C93F412FEF}" dt="2023-02-01T11:09:29.770" v="588" actId="478"/>
          <ac:spMkLst>
            <pc:docMk/>
            <pc:sldMk cId="0" sldId="398"/>
            <ac:spMk id="189537" creationId="{5FB365B8-8C34-3BD3-2258-AD1BED97C833}"/>
          </ac:spMkLst>
        </pc:spChg>
        <pc:spChg chg="mod">
          <ac:chgData name="Sudipta1 Roy" userId="7c8f4fcd-4632-4e8d-b1ff-68c8cebd5ee4" providerId="ADAL" clId="{5FFD4446-BC83-4156-8178-A9C93F412FEF}" dt="2023-02-01T11:09:29.770" v="588" actId="478"/>
          <ac:spMkLst>
            <pc:docMk/>
            <pc:sldMk cId="0" sldId="398"/>
            <ac:spMk id="189538" creationId="{AD42BD13-2772-6585-A367-A1D787F6CF37}"/>
          </ac:spMkLst>
        </pc:spChg>
        <pc:spChg chg="mod">
          <ac:chgData name="Sudipta1 Roy" userId="7c8f4fcd-4632-4e8d-b1ff-68c8cebd5ee4" providerId="ADAL" clId="{5FFD4446-BC83-4156-8178-A9C93F412FEF}" dt="2023-02-01T11:09:29.770" v="588" actId="478"/>
          <ac:spMkLst>
            <pc:docMk/>
            <pc:sldMk cId="0" sldId="398"/>
            <ac:spMk id="189539" creationId="{FD88EFC2-1614-A744-D85F-15D656240343}"/>
          </ac:spMkLst>
        </pc:spChg>
        <pc:grpChg chg="mod">
          <ac:chgData name="Sudipta1 Roy" userId="7c8f4fcd-4632-4e8d-b1ff-68c8cebd5ee4" providerId="ADAL" clId="{5FFD4446-BC83-4156-8178-A9C93F412FEF}" dt="2023-02-01T11:09:29.770" v="588" actId="478"/>
          <ac:grpSpMkLst>
            <pc:docMk/>
            <pc:sldMk cId="0" sldId="398"/>
            <ac:grpSpMk id="189541" creationId="{6A12C78E-53FD-50C6-F68B-E0759DB8E880}"/>
          </ac:grpSpMkLst>
        </pc:grpChg>
      </pc:sldChg>
      <pc:sldChg chg="modSp mod modNotes">
        <pc:chgData name="Sudipta1 Roy" userId="7c8f4fcd-4632-4e8d-b1ff-68c8cebd5ee4" providerId="ADAL" clId="{5FFD4446-BC83-4156-8178-A9C93F412FEF}" dt="2023-02-01T11:10:03.012" v="598" actId="14100"/>
        <pc:sldMkLst>
          <pc:docMk/>
          <pc:sldMk cId="0" sldId="399"/>
        </pc:sldMkLst>
        <pc:spChg chg="mod">
          <ac:chgData name="Sudipta1 Roy" userId="7c8f4fcd-4632-4e8d-b1ff-68c8cebd5ee4" providerId="ADAL" clId="{5FFD4446-BC83-4156-8178-A9C93F412FEF}" dt="2023-02-01T11:09:45.948" v="591" actId="14100"/>
          <ac:spMkLst>
            <pc:docMk/>
            <pc:sldMk cId="0" sldId="399"/>
            <ac:spMk id="190466" creationId="{82B2959C-6560-52AA-71A6-0278DF79FF49}"/>
          </ac:spMkLst>
        </pc:spChg>
        <pc:spChg chg="mod">
          <ac:chgData name="Sudipta1 Roy" userId="7c8f4fcd-4632-4e8d-b1ff-68c8cebd5ee4" providerId="ADAL" clId="{5FFD4446-BC83-4156-8178-A9C93F412FEF}" dt="2023-02-01T11:10:03.012" v="598" actId="14100"/>
          <ac:spMkLst>
            <pc:docMk/>
            <pc:sldMk cId="0" sldId="399"/>
            <ac:spMk id="190467" creationId="{8D241A0B-298F-75E5-30AA-C3B5CB2B01FC}"/>
          </ac:spMkLst>
        </pc:spChg>
      </pc:sldChg>
      <pc:sldChg chg="modSp mod">
        <pc:chgData name="Sudipta1 Roy" userId="7c8f4fcd-4632-4e8d-b1ff-68c8cebd5ee4" providerId="ADAL" clId="{5FFD4446-BC83-4156-8178-A9C93F412FEF}" dt="2023-02-01T12:36:22.768" v="655" actId="1076"/>
        <pc:sldMkLst>
          <pc:docMk/>
          <pc:sldMk cId="0" sldId="400"/>
        </pc:sldMkLst>
        <pc:spChg chg="mod">
          <ac:chgData name="Sudipta1 Roy" userId="7c8f4fcd-4632-4e8d-b1ff-68c8cebd5ee4" providerId="ADAL" clId="{5FFD4446-BC83-4156-8178-A9C93F412FEF}" dt="2023-02-01T12:36:22.768" v="655" actId="1076"/>
          <ac:spMkLst>
            <pc:docMk/>
            <pc:sldMk cId="0" sldId="400"/>
            <ac:spMk id="192514" creationId="{F1CCBB43-64D1-AF4F-3CAB-2087E1373FCF}"/>
          </ac:spMkLst>
        </pc:spChg>
      </pc:sldChg>
      <pc:sldChg chg="modSp mod">
        <pc:chgData name="Sudipta1 Roy" userId="7c8f4fcd-4632-4e8d-b1ff-68c8cebd5ee4" providerId="ADAL" clId="{5FFD4446-BC83-4156-8178-A9C93F412FEF}" dt="2023-02-01T12:36:44.407" v="661" actId="14100"/>
        <pc:sldMkLst>
          <pc:docMk/>
          <pc:sldMk cId="0" sldId="401"/>
        </pc:sldMkLst>
        <pc:spChg chg="mod">
          <ac:chgData name="Sudipta1 Roy" userId="7c8f4fcd-4632-4e8d-b1ff-68c8cebd5ee4" providerId="ADAL" clId="{5FFD4446-BC83-4156-8178-A9C93F412FEF}" dt="2023-02-01T12:36:38.159" v="659" actId="14100"/>
          <ac:spMkLst>
            <pc:docMk/>
            <pc:sldMk cId="0" sldId="401"/>
            <ac:spMk id="193538" creationId="{2CC92664-8707-DB7C-7311-FEC269BA4643}"/>
          </ac:spMkLst>
        </pc:spChg>
        <pc:spChg chg="mod">
          <ac:chgData name="Sudipta1 Roy" userId="7c8f4fcd-4632-4e8d-b1ff-68c8cebd5ee4" providerId="ADAL" clId="{5FFD4446-BC83-4156-8178-A9C93F412FEF}" dt="2023-02-01T12:36:44.407" v="661" actId="14100"/>
          <ac:spMkLst>
            <pc:docMk/>
            <pc:sldMk cId="0" sldId="401"/>
            <ac:spMk id="193539" creationId="{4E9BAD99-D463-F173-1024-C24CC772D385}"/>
          </ac:spMkLst>
        </pc:spChg>
      </pc:sldChg>
      <pc:sldChg chg="modSp mod">
        <pc:chgData name="Sudipta1 Roy" userId="7c8f4fcd-4632-4e8d-b1ff-68c8cebd5ee4" providerId="ADAL" clId="{5FFD4446-BC83-4156-8178-A9C93F412FEF}" dt="2023-02-01T12:41:06.215" v="671" actId="1076"/>
        <pc:sldMkLst>
          <pc:docMk/>
          <pc:sldMk cId="0" sldId="402"/>
        </pc:sldMkLst>
        <pc:spChg chg="mod">
          <ac:chgData name="Sudipta1 Roy" userId="7c8f4fcd-4632-4e8d-b1ff-68c8cebd5ee4" providerId="ADAL" clId="{5FFD4446-BC83-4156-8178-A9C93F412FEF}" dt="2023-02-01T12:38:03.031" v="667" actId="14100"/>
          <ac:spMkLst>
            <pc:docMk/>
            <pc:sldMk cId="0" sldId="402"/>
            <ac:spMk id="194562" creationId="{DF59FCBF-95D9-A5F9-3E64-1A088C33DEFF}"/>
          </ac:spMkLst>
        </pc:spChg>
        <pc:spChg chg="mod">
          <ac:chgData name="Sudipta1 Roy" userId="7c8f4fcd-4632-4e8d-b1ff-68c8cebd5ee4" providerId="ADAL" clId="{5FFD4446-BC83-4156-8178-A9C93F412FEF}" dt="2023-02-01T12:41:06.215" v="671" actId="1076"/>
          <ac:spMkLst>
            <pc:docMk/>
            <pc:sldMk cId="0" sldId="402"/>
            <ac:spMk id="194563" creationId="{22038EAA-89C3-E486-61F3-A05441B2B911}"/>
          </ac:spMkLst>
        </pc:spChg>
      </pc:sldChg>
      <pc:sldChg chg="modSp mod">
        <pc:chgData name="Sudipta1 Roy" userId="7c8f4fcd-4632-4e8d-b1ff-68c8cebd5ee4" providerId="ADAL" clId="{5FFD4446-BC83-4156-8178-A9C93F412FEF}" dt="2023-02-01T12:47:18.367" v="735" actId="14100"/>
        <pc:sldMkLst>
          <pc:docMk/>
          <pc:sldMk cId="0" sldId="403"/>
        </pc:sldMkLst>
        <pc:spChg chg="mod">
          <ac:chgData name="Sudipta1 Roy" userId="7c8f4fcd-4632-4e8d-b1ff-68c8cebd5ee4" providerId="ADAL" clId="{5FFD4446-BC83-4156-8178-A9C93F412FEF}" dt="2023-02-01T12:47:18.367" v="735" actId="14100"/>
          <ac:spMkLst>
            <pc:docMk/>
            <pc:sldMk cId="0" sldId="403"/>
            <ac:spMk id="195586" creationId="{3050CF2A-AEEA-36D1-4CCB-C86F230E8F83}"/>
          </ac:spMkLst>
        </pc:spChg>
        <pc:spChg chg="mod">
          <ac:chgData name="Sudipta1 Roy" userId="7c8f4fcd-4632-4e8d-b1ff-68c8cebd5ee4" providerId="ADAL" clId="{5FFD4446-BC83-4156-8178-A9C93F412FEF}" dt="2023-02-01T12:47:09.799" v="733" actId="207"/>
          <ac:spMkLst>
            <pc:docMk/>
            <pc:sldMk cId="0" sldId="403"/>
            <ac:spMk id="195587" creationId="{8B24760D-17D6-4762-1E9F-776A233EC682}"/>
          </ac:spMkLst>
        </pc:spChg>
      </pc:sldChg>
      <pc:sldChg chg="modSp mod">
        <pc:chgData name="Sudipta1 Roy" userId="7c8f4fcd-4632-4e8d-b1ff-68c8cebd5ee4" providerId="ADAL" clId="{5FFD4446-BC83-4156-8178-A9C93F412FEF}" dt="2023-02-01T13:49:54.952" v="1170" actId="14100"/>
        <pc:sldMkLst>
          <pc:docMk/>
          <pc:sldMk cId="0" sldId="404"/>
        </pc:sldMkLst>
        <pc:spChg chg="mod">
          <ac:chgData name="Sudipta1 Roy" userId="7c8f4fcd-4632-4e8d-b1ff-68c8cebd5ee4" providerId="ADAL" clId="{5FFD4446-BC83-4156-8178-A9C93F412FEF}" dt="2023-02-01T13:49:50.759" v="1168" actId="14100"/>
          <ac:spMkLst>
            <pc:docMk/>
            <pc:sldMk cId="0" sldId="404"/>
            <ac:spMk id="9218" creationId="{BCE4A4AB-1850-04FE-D02D-2E7CCFA6E6B2}"/>
          </ac:spMkLst>
        </pc:spChg>
        <pc:spChg chg="mod">
          <ac:chgData name="Sudipta1 Roy" userId="7c8f4fcd-4632-4e8d-b1ff-68c8cebd5ee4" providerId="ADAL" clId="{5FFD4446-BC83-4156-8178-A9C93F412FEF}" dt="2023-02-01T13:49:54.952" v="1170" actId="14100"/>
          <ac:spMkLst>
            <pc:docMk/>
            <pc:sldMk cId="0" sldId="404"/>
            <ac:spMk id="9219" creationId="{09728B68-3DCF-254C-3929-3E7D1A83EE05}"/>
          </ac:spMkLst>
        </pc:spChg>
      </pc:sldChg>
      <pc:sldChg chg="modSp mod">
        <pc:chgData name="Sudipta1 Roy" userId="7c8f4fcd-4632-4e8d-b1ff-68c8cebd5ee4" providerId="ADAL" clId="{5FFD4446-BC83-4156-8178-A9C93F412FEF}" dt="2023-02-01T13:50:08.304" v="1173" actId="14100"/>
        <pc:sldMkLst>
          <pc:docMk/>
          <pc:sldMk cId="0" sldId="405"/>
        </pc:sldMkLst>
        <pc:spChg chg="mod">
          <ac:chgData name="Sudipta1 Roy" userId="7c8f4fcd-4632-4e8d-b1ff-68c8cebd5ee4" providerId="ADAL" clId="{5FFD4446-BC83-4156-8178-A9C93F412FEF}" dt="2023-02-01T13:50:08.304" v="1173" actId="14100"/>
          <ac:spMkLst>
            <pc:docMk/>
            <pc:sldMk cId="0" sldId="405"/>
            <ac:spMk id="10244" creationId="{F768778B-1417-2D3D-DD16-483B1CBCAF05}"/>
          </ac:spMkLst>
        </pc:spChg>
      </pc:sldChg>
      <pc:sldChg chg="modSp mod">
        <pc:chgData name="Sudipta1 Roy" userId="7c8f4fcd-4632-4e8d-b1ff-68c8cebd5ee4" providerId="ADAL" clId="{5FFD4446-BC83-4156-8178-A9C93F412FEF}" dt="2023-02-01T13:50:34.496" v="1182" actId="1076"/>
        <pc:sldMkLst>
          <pc:docMk/>
          <pc:sldMk cId="0" sldId="409"/>
        </pc:sldMkLst>
        <pc:spChg chg="mod">
          <ac:chgData name="Sudipta1 Roy" userId="7c8f4fcd-4632-4e8d-b1ff-68c8cebd5ee4" providerId="ADAL" clId="{5FFD4446-BC83-4156-8178-A9C93F412FEF}" dt="2023-02-01T13:50:34.496" v="1182" actId="1076"/>
          <ac:spMkLst>
            <pc:docMk/>
            <pc:sldMk cId="0" sldId="409"/>
            <ac:spMk id="13318" creationId="{8B139BF8-CB6C-71BC-33D9-FEA575AF38E4}"/>
          </ac:spMkLst>
        </pc:spChg>
      </pc:sldChg>
      <pc:sldChg chg="modSp mod">
        <pc:chgData name="Sudipta1 Roy" userId="7c8f4fcd-4632-4e8d-b1ff-68c8cebd5ee4" providerId="ADAL" clId="{5FFD4446-BC83-4156-8178-A9C93F412FEF}" dt="2023-02-01T13:50:41.240" v="1187" actId="1076"/>
        <pc:sldMkLst>
          <pc:docMk/>
          <pc:sldMk cId="0" sldId="410"/>
        </pc:sldMkLst>
        <pc:spChg chg="mod">
          <ac:chgData name="Sudipta1 Roy" userId="7c8f4fcd-4632-4e8d-b1ff-68c8cebd5ee4" providerId="ADAL" clId="{5FFD4446-BC83-4156-8178-A9C93F412FEF}" dt="2023-02-01T13:50:41.240" v="1187" actId="1076"/>
          <ac:spMkLst>
            <pc:docMk/>
            <pc:sldMk cId="0" sldId="410"/>
            <ac:spMk id="14342" creationId="{1DCBFC6B-A718-CFB4-5829-12D74AF1FC8B}"/>
          </ac:spMkLst>
        </pc:spChg>
      </pc:sldChg>
      <pc:sldChg chg="modSp mod">
        <pc:chgData name="Sudipta1 Roy" userId="7c8f4fcd-4632-4e8d-b1ff-68c8cebd5ee4" providerId="ADAL" clId="{5FFD4446-BC83-4156-8178-A9C93F412FEF}" dt="2023-02-01T07:23:09.586" v="120" actId="15"/>
        <pc:sldMkLst>
          <pc:docMk/>
          <pc:sldMk cId="0" sldId="411"/>
        </pc:sldMkLst>
        <pc:spChg chg="mod">
          <ac:chgData name="Sudipta1 Roy" userId="7c8f4fcd-4632-4e8d-b1ff-68c8cebd5ee4" providerId="ADAL" clId="{5FFD4446-BC83-4156-8178-A9C93F412FEF}" dt="2023-02-01T07:12:35.424" v="116" actId="207"/>
          <ac:spMkLst>
            <pc:docMk/>
            <pc:sldMk cId="0" sldId="411"/>
            <ac:spMk id="180226" creationId="{38070F2E-A463-E0DF-2D52-C1B06A1B888B}"/>
          </ac:spMkLst>
        </pc:spChg>
        <pc:spChg chg="mod">
          <ac:chgData name="Sudipta1 Roy" userId="7c8f4fcd-4632-4e8d-b1ff-68c8cebd5ee4" providerId="ADAL" clId="{5FFD4446-BC83-4156-8178-A9C93F412FEF}" dt="2023-02-01T07:23:09.586" v="120" actId="15"/>
          <ac:spMkLst>
            <pc:docMk/>
            <pc:sldMk cId="0" sldId="411"/>
            <ac:spMk id="180227" creationId="{60F9A535-8F77-01ED-8BAA-0256E6831883}"/>
          </ac:spMkLst>
        </pc:spChg>
      </pc:sldChg>
      <pc:sldChg chg="modSp mod">
        <pc:chgData name="Sudipta1 Roy" userId="7c8f4fcd-4632-4e8d-b1ff-68c8cebd5ee4" providerId="ADAL" clId="{5FFD4446-BC83-4156-8178-A9C93F412FEF}" dt="2023-02-01T13:50:18.064" v="1178" actId="1076"/>
        <pc:sldMkLst>
          <pc:docMk/>
          <pc:sldMk cId="0" sldId="412"/>
        </pc:sldMkLst>
        <pc:spChg chg="mod">
          <ac:chgData name="Sudipta1 Roy" userId="7c8f4fcd-4632-4e8d-b1ff-68c8cebd5ee4" providerId="ADAL" clId="{5FFD4446-BC83-4156-8178-A9C93F412FEF}" dt="2023-02-01T13:50:18.064" v="1178" actId="1076"/>
          <ac:spMkLst>
            <pc:docMk/>
            <pc:sldMk cId="0" sldId="412"/>
            <ac:spMk id="71683" creationId="{DCA79E55-25C1-3A16-1743-9BF809902A2F}"/>
          </ac:spMkLst>
        </pc:spChg>
      </pc:sldChg>
      <pc:sldChg chg="modSp mod">
        <pc:chgData name="Sudipta1 Roy" userId="7c8f4fcd-4632-4e8d-b1ff-68c8cebd5ee4" providerId="ADAL" clId="{5FFD4446-BC83-4156-8178-A9C93F412FEF}" dt="2023-02-01T07:23:27.508" v="122" actId="14100"/>
        <pc:sldMkLst>
          <pc:docMk/>
          <pc:sldMk cId="0" sldId="413"/>
        </pc:sldMkLst>
        <pc:spChg chg="mod">
          <ac:chgData name="Sudipta1 Roy" userId="7c8f4fcd-4632-4e8d-b1ff-68c8cebd5ee4" providerId="ADAL" clId="{5FFD4446-BC83-4156-8178-A9C93F412FEF}" dt="2023-02-01T07:22:41.358" v="119" actId="108"/>
          <ac:spMkLst>
            <pc:docMk/>
            <pc:sldMk cId="0" sldId="413"/>
            <ac:spMk id="182274" creationId="{3E340292-8CFF-5B67-5E86-F3BC69D5C9B5}"/>
          </ac:spMkLst>
        </pc:spChg>
        <pc:spChg chg="mod">
          <ac:chgData name="Sudipta1 Roy" userId="7c8f4fcd-4632-4e8d-b1ff-68c8cebd5ee4" providerId="ADAL" clId="{5FFD4446-BC83-4156-8178-A9C93F412FEF}" dt="2023-02-01T07:23:27.508" v="122" actId="14100"/>
          <ac:spMkLst>
            <pc:docMk/>
            <pc:sldMk cId="0" sldId="413"/>
            <ac:spMk id="182275" creationId="{99EAAFE0-3492-44D6-C62D-C5E4D16BA434}"/>
          </ac:spMkLst>
        </pc:spChg>
      </pc:sldChg>
      <pc:sldChg chg="addSp modSp mod setBg">
        <pc:chgData name="Sudipta1 Roy" userId="7c8f4fcd-4632-4e8d-b1ff-68c8cebd5ee4" providerId="ADAL" clId="{5FFD4446-BC83-4156-8178-A9C93F412FEF}" dt="2023-02-01T07:38:26.683" v="162" actId="1076"/>
        <pc:sldMkLst>
          <pc:docMk/>
          <pc:sldMk cId="0" sldId="447"/>
        </pc:sldMkLst>
        <pc:spChg chg="mod">
          <ac:chgData name="Sudipta1 Roy" userId="7c8f4fcd-4632-4e8d-b1ff-68c8cebd5ee4" providerId="ADAL" clId="{5FFD4446-BC83-4156-8178-A9C93F412FEF}" dt="2023-02-01T07:38:26.683" v="162" actId="1076"/>
          <ac:spMkLst>
            <pc:docMk/>
            <pc:sldMk cId="0" sldId="447"/>
            <ac:spMk id="220162" creationId="{9C9F73F9-A3AB-BEE9-6605-CCEC78C8536F}"/>
          </ac:spMkLst>
        </pc:spChg>
        <pc:spChg chg="mod">
          <ac:chgData name="Sudipta1 Roy" userId="7c8f4fcd-4632-4e8d-b1ff-68c8cebd5ee4" providerId="ADAL" clId="{5FFD4446-BC83-4156-8178-A9C93F412FEF}" dt="2023-02-01T07:36:03.494" v="135" actId="404"/>
          <ac:spMkLst>
            <pc:docMk/>
            <pc:sldMk cId="0" sldId="447"/>
            <ac:spMk id="220163" creationId="{C1F0A211-59BF-A509-118C-1BF172BE154F}"/>
          </ac:spMkLst>
        </pc:spChg>
        <pc:picChg chg="add mod">
          <ac:chgData name="Sudipta1 Roy" userId="7c8f4fcd-4632-4e8d-b1ff-68c8cebd5ee4" providerId="ADAL" clId="{5FFD4446-BC83-4156-8178-A9C93F412FEF}" dt="2023-02-01T07:36:13.651" v="138" actId="1076"/>
          <ac:picMkLst>
            <pc:docMk/>
            <pc:sldMk cId="0" sldId="447"/>
            <ac:picMk id="2" creationId="{22AFCFFF-ABA5-9BBE-9F94-3C8074040C61}"/>
          </ac:picMkLst>
        </pc:picChg>
      </pc:sldChg>
      <pc:sldChg chg="delSp del">
        <pc:chgData name="Sudipta1 Roy" userId="7c8f4fcd-4632-4e8d-b1ff-68c8cebd5ee4" providerId="ADAL" clId="{5FFD4446-BC83-4156-8178-A9C93F412FEF}" dt="2023-02-01T07:36:21.619" v="139" actId="47"/>
        <pc:sldMkLst>
          <pc:docMk/>
          <pc:sldMk cId="0" sldId="450"/>
        </pc:sldMkLst>
        <pc:picChg chg="del">
          <ac:chgData name="Sudipta1 Roy" userId="7c8f4fcd-4632-4e8d-b1ff-68c8cebd5ee4" providerId="ADAL" clId="{5FFD4446-BC83-4156-8178-A9C93F412FEF}" dt="2023-02-01T07:35:43.729" v="129" actId="21"/>
          <ac:picMkLst>
            <pc:docMk/>
            <pc:sldMk cId="0" sldId="450"/>
            <ac:picMk id="223236" creationId="{E3D35FDA-FBEA-352D-AD25-492C45F01B41}"/>
          </ac:picMkLst>
        </pc:picChg>
      </pc:sldChg>
      <pc:sldChg chg="modSp mod">
        <pc:chgData name="Sudipta1 Roy" userId="7c8f4fcd-4632-4e8d-b1ff-68c8cebd5ee4" providerId="ADAL" clId="{5FFD4446-BC83-4156-8178-A9C93F412FEF}" dt="2023-02-01T13:49:32.127" v="1160" actId="14100"/>
        <pc:sldMkLst>
          <pc:docMk/>
          <pc:sldMk cId="0" sldId="452"/>
        </pc:sldMkLst>
        <pc:spChg chg="mod">
          <ac:chgData name="Sudipta1 Roy" userId="7c8f4fcd-4632-4e8d-b1ff-68c8cebd5ee4" providerId="ADAL" clId="{5FFD4446-BC83-4156-8178-A9C93F412FEF}" dt="2023-02-01T13:49:32.127" v="1160" actId="14100"/>
          <ac:spMkLst>
            <pc:docMk/>
            <pc:sldMk cId="0" sldId="452"/>
            <ac:spMk id="6146" creationId="{6773A882-D980-6532-DF2F-D527BA57D5D5}"/>
          </ac:spMkLst>
        </pc:spChg>
        <pc:spChg chg="mod">
          <ac:chgData name="Sudipta1 Roy" userId="7c8f4fcd-4632-4e8d-b1ff-68c8cebd5ee4" providerId="ADAL" clId="{5FFD4446-BC83-4156-8178-A9C93F412FEF}" dt="2023-02-01T13:49:26.376" v="1157" actId="14100"/>
          <ac:spMkLst>
            <pc:docMk/>
            <pc:sldMk cId="0" sldId="452"/>
            <ac:spMk id="6147" creationId="{12B971BB-44F0-09EA-8618-786BA08B9FF0}"/>
          </ac:spMkLst>
        </pc:spChg>
      </pc:sldChg>
      <pc:sldChg chg="modSp mod">
        <pc:chgData name="Sudipta1 Roy" userId="7c8f4fcd-4632-4e8d-b1ff-68c8cebd5ee4" providerId="ADAL" clId="{5FFD4446-BC83-4156-8178-A9C93F412FEF}" dt="2023-02-01T13:49:40.796" v="1165" actId="27636"/>
        <pc:sldMkLst>
          <pc:docMk/>
          <pc:sldMk cId="0" sldId="453"/>
        </pc:sldMkLst>
        <pc:spChg chg="mod">
          <ac:chgData name="Sudipta1 Roy" userId="7c8f4fcd-4632-4e8d-b1ff-68c8cebd5ee4" providerId="ADAL" clId="{5FFD4446-BC83-4156-8178-A9C93F412FEF}" dt="2023-02-01T13:49:40.796" v="1165" actId="27636"/>
          <ac:spMkLst>
            <pc:docMk/>
            <pc:sldMk cId="0" sldId="453"/>
            <ac:spMk id="8195" creationId="{62EC3264-729D-029A-6DED-44CE311F8305}"/>
          </ac:spMkLst>
        </pc:spChg>
      </pc:sldChg>
      <pc:sldChg chg="modSp mod">
        <pc:chgData name="Sudipta1 Roy" userId="7c8f4fcd-4632-4e8d-b1ff-68c8cebd5ee4" providerId="ADAL" clId="{5FFD4446-BC83-4156-8178-A9C93F412FEF}" dt="2023-02-01T13:50:59.223" v="1193" actId="1076"/>
        <pc:sldMkLst>
          <pc:docMk/>
          <pc:sldMk cId="0" sldId="454"/>
        </pc:sldMkLst>
        <pc:spChg chg="mod">
          <ac:chgData name="Sudipta1 Roy" userId="7c8f4fcd-4632-4e8d-b1ff-68c8cebd5ee4" providerId="ADAL" clId="{5FFD4446-BC83-4156-8178-A9C93F412FEF}" dt="2023-02-01T13:50:59.223" v="1193" actId="1076"/>
          <ac:spMkLst>
            <pc:docMk/>
            <pc:sldMk cId="0" sldId="454"/>
            <ac:spMk id="15393" creationId="{39A33A73-AA20-C404-BC90-86329B5D48FA}"/>
          </ac:spMkLst>
        </pc:spChg>
      </pc:sldChg>
      <pc:sldChg chg="addSp delSp modSp add mod">
        <pc:chgData name="Sudipta1 Roy" userId="7c8f4fcd-4632-4e8d-b1ff-68c8cebd5ee4" providerId="ADAL" clId="{5FFD4446-BC83-4156-8178-A9C93F412FEF}" dt="2023-02-01T07:42:12.739" v="211" actId="14100"/>
        <pc:sldMkLst>
          <pc:docMk/>
          <pc:sldMk cId="0" sldId="455"/>
        </pc:sldMkLst>
        <pc:spChg chg="add mod">
          <ac:chgData name="Sudipta1 Roy" userId="7c8f4fcd-4632-4e8d-b1ff-68c8cebd5ee4" providerId="ADAL" clId="{5FFD4446-BC83-4156-8178-A9C93F412FEF}" dt="2023-02-01T07:42:12.220" v="210" actId="1076"/>
          <ac:spMkLst>
            <pc:docMk/>
            <pc:sldMk cId="0" sldId="455"/>
            <ac:spMk id="2" creationId="{5C374B75-DF45-A9A5-2982-A79898ECA83D}"/>
          </ac:spMkLst>
        </pc:spChg>
        <pc:spChg chg="del">
          <ac:chgData name="Sudipta1 Roy" userId="7c8f4fcd-4632-4e8d-b1ff-68c8cebd5ee4" providerId="ADAL" clId="{5FFD4446-BC83-4156-8178-A9C93F412FEF}" dt="2023-02-01T07:39:25.590" v="174" actId="478"/>
          <ac:spMkLst>
            <pc:docMk/>
            <pc:sldMk cId="0" sldId="455"/>
            <ac:spMk id="3" creationId="{CC6878AE-F81A-D8C8-BF42-62F96A84A0B1}"/>
          </ac:spMkLst>
        </pc:spChg>
        <pc:spChg chg="del">
          <ac:chgData name="Sudipta1 Roy" userId="7c8f4fcd-4632-4e8d-b1ff-68c8cebd5ee4" providerId="ADAL" clId="{5FFD4446-BC83-4156-8178-A9C93F412FEF}" dt="2023-02-01T07:39:28.735" v="175" actId="478"/>
          <ac:spMkLst>
            <pc:docMk/>
            <pc:sldMk cId="0" sldId="455"/>
            <ac:spMk id="4" creationId="{F15FF28B-699D-92EB-48EC-41CCC889BF6D}"/>
          </ac:spMkLst>
        </pc:spChg>
        <pc:spChg chg="mod">
          <ac:chgData name="Sudipta1 Roy" userId="7c8f4fcd-4632-4e8d-b1ff-68c8cebd5ee4" providerId="ADAL" clId="{5FFD4446-BC83-4156-8178-A9C93F412FEF}" dt="2023-02-01T07:38:36.947" v="164" actId="1076"/>
          <ac:spMkLst>
            <pc:docMk/>
            <pc:sldMk cId="0" sldId="455"/>
            <ac:spMk id="40962" creationId="{5F6F59F5-E860-D25B-93BF-4B919BFB5A2C}"/>
          </ac:spMkLst>
        </pc:spChg>
        <pc:spChg chg="mod">
          <ac:chgData name="Sudipta1 Roy" userId="7c8f4fcd-4632-4e8d-b1ff-68c8cebd5ee4" providerId="ADAL" clId="{5FFD4446-BC83-4156-8178-A9C93F412FEF}" dt="2023-02-01T07:42:12.739" v="211" actId="14100"/>
          <ac:spMkLst>
            <pc:docMk/>
            <pc:sldMk cId="0" sldId="455"/>
            <ac:spMk id="40963" creationId="{44BC0B32-F04A-08BA-3B6C-4B5D2EA6A470}"/>
          </ac:spMkLst>
        </pc:spChg>
      </pc:sldChg>
      <pc:sldChg chg="modSp add del mod">
        <pc:chgData name="Sudipta1 Roy" userId="7c8f4fcd-4632-4e8d-b1ff-68c8cebd5ee4" providerId="ADAL" clId="{5FFD4446-BC83-4156-8178-A9C93F412FEF}" dt="2023-02-01T07:43:19.716" v="212" actId="47"/>
        <pc:sldMkLst>
          <pc:docMk/>
          <pc:sldMk cId="0" sldId="456"/>
        </pc:sldMkLst>
        <pc:spChg chg="mod">
          <ac:chgData name="Sudipta1 Roy" userId="7c8f4fcd-4632-4e8d-b1ff-68c8cebd5ee4" providerId="ADAL" clId="{5FFD4446-BC83-4156-8178-A9C93F412FEF}" dt="2023-02-01T07:41:19.474" v="195" actId="404"/>
          <ac:spMkLst>
            <pc:docMk/>
            <pc:sldMk cId="0" sldId="456"/>
            <ac:spMk id="41986" creationId="{83EA2CC5-A228-87AE-DC99-AAC70F0B6955}"/>
          </ac:spMkLst>
        </pc:spChg>
      </pc:sldChg>
      <pc:sldChg chg="delSp modSp add mod">
        <pc:chgData name="Sudipta1 Roy" userId="7c8f4fcd-4632-4e8d-b1ff-68c8cebd5ee4" providerId="ADAL" clId="{5FFD4446-BC83-4156-8178-A9C93F412FEF}" dt="2023-02-01T09:27:24.361" v="278" actId="6549"/>
        <pc:sldMkLst>
          <pc:docMk/>
          <pc:sldMk cId="0" sldId="457"/>
        </pc:sldMkLst>
        <pc:spChg chg="del">
          <ac:chgData name="Sudipta1 Roy" userId="7c8f4fcd-4632-4e8d-b1ff-68c8cebd5ee4" providerId="ADAL" clId="{5FFD4446-BC83-4156-8178-A9C93F412FEF}" dt="2023-02-01T09:27:08.319" v="267" actId="478"/>
          <ac:spMkLst>
            <pc:docMk/>
            <pc:sldMk cId="0" sldId="457"/>
            <ac:spMk id="3" creationId="{12F387FD-A750-6FE2-1C68-B9D00A6EDE7F}"/>
          </ac:spMkLst>
        </pc:spChg>
        <pc:spChg chg="del">
          <ac:chgData name="Sudipta1 Roy" userId="7c8f4fcd-4632-4e8d-b1ff-68c8cebd5ee4" providerId="ADAL" clId="{5FFD4446-BC83-4156-8178-A9C93F412FEF}" dt="2023-02-01T09:27:09.823" v="268" actId="478"/>
          <ac:spMkLst>
            <pc:docMk/>
            <pc:sldMk cId="0" sldId="457"/>
            <ac:spMk id="4" creationId="{951D3198-C32B-03E6-17BB-71DC1250752D}"/>
          </ac:spMkLst>
        </pc:spChg>
        <pc:spChg chg="mod">
          <ac:chgData name="Sudipta1 Roy" userId="7c8f4fcd-4632-4e8d-b1ff-68c8cebd5ee4" providerId="ADAL" clId="{5FFD4446-BC83-4156-8178-A9C93F412FEF}" dt="2023-02-01T09:24:50.855" v="256" actId="20577"/>
          <ac:spMkLst>
            <pc:docMk/>
            <pc:sldMk cId="0" sldId="457"/>
            <ac:spMk id="45058" creationId="{A71467F4-EBF9-C02A-4C19-1D11B81B48CE}"/>
          </ac:spMkLst>
        </pc:spChg>
        <pc:spChg chg="mod">
          <ac:chgData name="Sudipta1 Roy" userId="7c8f4fcd-4632-4e8d-b1ff-68c8cebd5ee4" providerId="ADAL" clId="{5FFD4446-BC83-4156-8178-A9C93F412FEF}" dt="2023-02-01T09:27:24.361" v="278" actId="6549"/>
          <ac:spMkLst>
            <pc:docMk/>
            <pc:sldMk cId="0" sldId="457"/>
            <ac:spMk id="45059" creationId="{523280F5-3D47-1842-370C-8AAA091E33E2}"/>
          </ac:spMkLst>
        </pc:spChg>
      </pc:sldChg>
      <pc:sldChg chg="delSp modSp add mod">
        <pc:chgData name="Sudipta1 Roy" userId="7c8f4fcd-4632-4e8d-b1ff-68c8cebd5ee4" providerId="ADAL" clId="{5FFD4446-BC83-4156-8178-A9C93F412FEF}" dt="2023-02-01T09:36:03.947" v="486" actId="1076"/>
        <pc:sldMkLst>
          <pc:docMk/>
          <pc:sldMk cId="0" sldId="458"/>
        </pc:sldMkLst>
        <pc:spChg chg="del">
          <ac:chgData name="Sudipta1 Roy" userId="7c8f4fcd-4632-4e8d-b1ff-68c8cebd5ee4" providerId="ADAL" clId="{5FFD4446-BC83-4156-8178-A9C93F412FEF}" dt="2023-02-01T09:30:19.859" v="292" actId="478"/>
          <ac:spMkLst>
            <pc:docMk/>
            <pc:sldMk cId="0" sldId="458"/>
            <ac:spMk id="3" creationId="{66E0C29B-B5DE-C476-B598-782A744426A9}"/>
          </ac:spMkLst>
        </pc:spChg>
        <pc:spChg chg="del">
          <ac:chgData name="Sudipta1 Roy" userId="7c8f4fcd-4632-4e8d-b1ff-68c8cebd5ee4" providerId="ADAL" clId="{5FFD4446-BC83-4156-8178-A9C93F412FEF}" dt="2023-02-01T09:30:21.990" v="293" actId="478"/>
          <ac:spMkLst>
            <pc:docMk/>
            <pc:sldMk cId="0" sldId="458"/>
            <ac:spMk id="4" creationId="{28A1DC58-A286-D694-45DB-1B932C97A3D7}"/>
          </ac:spMkLst>
        </pc:spChg>
        <pc:spChg chg="mod">
          <ac:chgData name="Sudipta1 Roy" userId="7c8f4fcd-4632-4e8d-b1ff-68c8cebd5ee4" providerId="ADAL" clId="{5FFD4446-BC83-4156-8178-A9C93F412FEF}" dt="2023-02-01T09:29:19.203" v="283" actId="1076"/>
          <ac:spMkLst>
            <pc:docMk/>
            <pc:sldMk cId="0" sldId="458"/>
            <ac:spMk id="46082" creationId="{45AF8575-3D9E-3711-C264-32F113B198A1}"/>
          </ac:spMkLst>
        </pc:spChg>
        <pc:spChg chg="mod">
          <ac:chgData name="Sudipta1 Roy" userId="7c8f4fcd-4632-4e8d-b1ff-68c8cebd5ee4" providerId="ADAL" clId="{5FFD4446-BC83-4156-8178-A9C93F412FEF}" dt="2023-02-01T09:36:03.947" v="486" actId="1076"/>
          <ac:spMkLst>
            <pc:docMk/>
            <pc:sldMk cId="0" sldId="458"/>
            <ac:spMk id="46083" creationId="{62684CB2-F481-C051-AFB8-D159E0EF8E16}"/>
          </ac:spMkLst>
        </pc:spChg>
        <pc:spChg chg="del">
          <ac:chgData name="Sudipta1 Roy" userId="7c8f4fcd-4632-4e8d-b1ff-68c8cebd5ee4" providerId="ADAL" clId="{5FFD4446-BC83-4156-8178-A9C93F412FEF}" dt="2023-02-01T09:29:51.093" v="286" actId="478"/>
          <ac:spMkLst>
            <pc:docMk/>
            <pc:sldMk cId="0" sldId="458"/>
            <ac:spMk id="46084" creationId="{9B7D55C7-96B4-DF1B-681B-21C14AA3CDAF}"/>
          </ac:spMkLst>
        </pc:spChg>
        <pc:spChg chg="del">
          <ac:chgData name="Sudipta1 Roy" userId="7c8f4fcd-4632-4e8d-b1ff-68c8cebd5ee4" providerId="ADAL" clId="{5FFD4446-BC83-4156-8178-A9C93F412FEF}" dt="2023-02-01T09:30:07.796" v="290" actId="478"/>
          <ac:spMkLst>
            <pc:docMk/>
            <pc:sldMk cId="0" sldId="458"/>
            <ac:spMk id="46155" creationId="{57A153D7-6BEC-AA87-E907-50D3F8429D55}"/>
          </ac:spMkLst>
        </pc:spChg>
        <pc:spChg chg="del">
          <ac:chgData name="Sudipta1 Roy" userId="7c8f4fcd-4632-4e8d-b1ff-68c8cebd5ee4" providerId="ADAL" clId="{5FFD4446-BC83-4156-8178-A9C93F412FEF}" dt="2023-02-01T09:30:17.669" v="291" actId="478"/>
          <ac:spMkLst>
            <pc:docMk/>
            <pc:sldMk cId="0" sldId="458"/>
            <ac:spMk id="46157" creationId="{D2BD33DC-3152-5A06-CDB3-8974C15E2D6E}"/>
          </ac:spMkLst>
        </pc:spChg>
      </pc:sldChg>
      <pc:sldChg chg="delSp modSp add mod">
        <pc:chgData name="Sudipta1 Roy" userId="7c8f4fcd-4632-4e8d-b1ff-68c8cebd5ee4" providerId="ADAL" clId="{5FFD4446-BC83-4156-8178-A9C93F412FEF}" dt="2023-02-01T10:52:29.639" v="554" actId="403"/>
        <pc:sldMkLst>
          <pc:docMk/>
          <pc:sldMk cId="0" sldId="459"/>
        </pc:sldMkLst>
        <pc:spChg chg="del">
          <ac:chgData name="Sudipta1 Roy" userId="7c8f4fcd-4632-4e8d-b1ff-68c8cebd5ee4" providerId="ADAL" clId="{5FFD4446-BC83-4156-8178-A9C93F412FEF}" dt="2023-02-01T10:50:32.254" v="529" actId="478"/>
          <ac:spMkLst>
            <pc:docMk/>
            <pc:sldMk cId="0" sldId="459"/>
            <ac:spMk id="3" creationId="{AFCD9E65-353E-73C4-C97E-734F8B4F90A4}"/>
          </ac:spMkLst>
        </pc:spChg>
        <pc:spChg chg="del">
          <ac:chgData name="Sudipta1 Roy" userId="7c8f4fcd-4632-4e8d-b1ff-68c8cebd5ee4" providerId="ADAL" clId="{5FFD4446-BC83-4156-8178-A9C93F412FEF}" dt="2023-02-01T10:50:33.336" v="530" actId="478"/>
          <ac:spMkLst>
            <pc:docMk/>
            <pc:sldMk cId="0" sldId="459"/>
            <ac:spMk id="4" creationId="{27E3491E-B10D-4683-EFD1-72516D8FF9BE}"/>
          </ac:spMkLst>
        </pc:spChg>
        <pc:spChg chg="mod">
          <ac:chgData name="Sudipta1 Roy" userId="7c8f4fcd-4632-4e8d-b1ff-68c8cebd5ee4" providerId="ADAL" clId="{5FFD4446-BC83-4156-8178-A9C93F412FEF}" dt="2023-02-01T10:50:23.270" v="526" actId="1076"/>
          <ac:spMkLst>
            <pc:docMk/>
            <pc:sldMk cId="0" sldId="459"/>
            <ac:spMk id="47106" creationId="{D7946285-CED5-FB9E-D74B-4A2D46CB33F1}"/>
          </ac:spMkLst>
        </pc:spChg>
        <pc:spChg chg="mod">
          <ac:chgData name="Sudipta1 Roy" userId="7c8f4fcd-4632-4e8d-b1ff-68c8cebd5ee4" providerId="ADAL" clId="{5FFD4446-BC83-4156-8178-A9C93F412FEF}" dt="2023-02-01T10:52:29.639" v="554" actId="403"/>
          <ac:spMkLst>
            <pc:docMk/>
            <pc:sldMk cId="0" sldId="459"/>
            <ac:spMk id="47107" creationId="{92833BDD-1D8D-FE1D-508D-9F08756A6788}"/>
          </ac:spMkLst>
        </pc:spChg>
      </pc:sldChg>
      <pc:sldChg chg="addSp delSp modSp add mod modAnim">
        <pc:chgData name="Sudipta1 Roy" userId="7c8f4fcd-4632-4e8d-b1ff-68c8cebd5ee4" providerId="ADAL" clId="{5FFD4446-BC83-4156-8178-A9C93F412FEF}" dt="2023-02-01T11:04:58.915" v="573"/>
        <pc:sldMkLst>
          <pc:docMk/>
          <pc:sldMk cId="0" sldId="460"/>
        </pc:sldMkLst>
        <pc:spChg chg="del">
          <ac:chgData name="Sudipta1 Roy" userId="7c8f4fcd-4632-4e8d-b1ff-68c8cebd5ee4" providerId="ADAL" clId="{5FFD4446-BC83-4156-8178-A9C93F412FEF}" dt="2023-02-01T10:59:57.273" v="561" actId="478"/>
          <ac:spMkLst>
            <pc:docMk/>
            <pc:sldMk cId="0" sldId="460"/>
            <ac:spMk id="3" creationId="{B596EDA2-2C99-779F-E8AA-A4D4B44ECD0A}"/>
          </ac:spMkLst>
        </pc:spChg>
        <pc:spChg chg="del">
          <ac:chgData name="Sudipta1 Roy" userId="7c8f4fcd-4632-4e8d-b1ff-68c8cebd5ee4" providerId="ADAL" clId="{5FFD4446-BC83-4156-8178-A9C93F412FEF}" dt="2023-02-01T11:00:00.391" v="562" actId="478"/>
          <ac:spMkLst>
            <pc:docMk/>
            <pc:sldMk cId="0" sldId="460"/>
            <ac:spMk id="4" creationId="{6CAC6970-BEE2-AE24-E4A7-BB99087E1B58}"/>
          </ac:spMkLst>
        </pc:spChg>
        <pc:spChg chg="mod">
          <ac:chgData name="Sudipta1 Roy" userId="7c8f4fcd-4632-4e8d-b1ff-68c8cebd5ee4" providerId="ADAL" clId="{5FFD4446-BC83-4156-8178-A9C93F412FEF}" dt="2023-02-01T10:52:51.478" v="557" actId="1076"/>
          <ac:spMkLst>
            <pc:docMk/>
            <pc:sldMk cId="0" sldId="460"/>
            <ac:spMk id="48130" creationId="{87BF96CB-4900-7D10-3290-0AC58D34B6F2}"/>
          </ac:spMkLst>
        </pc:spChg>
        <pc:spChg chg="mod">
          <ac:chgData name="Sudipta1 Roy" userId="7c8f4fcd-4632-4e8d-b1ff-68c8cebd5ee4" providerId="ADAL" clId="{5FFD4446-BC83-4156-8178-A9C93F412FEF}" dt="2023-02-01T10:53:13.660" v="559" actId="164"/>
          <ac:spMkLst>
            <pc:docMk/>
            <pc:sldMk cId="0" sldId="460"/>
            <ac:spMk id="48131" creationId="{4992B2E1-2F18-F5B0-544E-F85B8BAEC7D6}"/>
          </ac:spMkLst>
        </pc:spChg>
        <pc:spChg chg="mod">
          <ac:chgData name="Sudipta1 Roy" userId="7c8f4fcd-4632-4e8d-b1ff-68c8cebd5ee4" providerId="ADAL" clId="{5FFD4446-BC83-4156-8178-A9C93F412FEF}" dt="2023-02-01T10:53:13.660" v="559" actId="164"/>
          <ac:spMkLst>
            <pc:docMk/>
            <pc:sldMk cId="0" sldId="460"/>
            <ac:spMk id="48132" creationId="{C8A2DC04-F00F-8AB8-F210-A7821657F63E}"/>
          </ac:spMkLst>
        </pc:spChg>
        <pc:spChg chg="mod">
          <ac:chgData name="Sudipta1 Roy" userId="7c8f4fcd-4632-4e8d-b1ff-68c8cebd5ee4" providerId="ADAL" clId="{5FFD4446-BC83-4156-8178-A9C93F412FEF}" dt="2023-02-01T10:53:13.660" v="559" actId="164"/>
          <ac:spMkLst>
            <pc:docMk/>
            <pc:sldMk cId="0" sldId="460"/>
            <ac:spMk id="48133" creationId="{2C88CCCB-A62E-AA3E-0D90-B57BE4E95C15}"/>
          </ac:spMkLst>
        </pc:spChg>
        <pc:spChg chg="mod">
          <ac:chgData name="Sudipta1 Roy" userId="7c8f4fcd-4632-4e8d-b1ff-68c8cebd5ee4" providerId="ADAL" clId="{5FFD4446-BC83-4156-8178-A9C93F412FEF}" dt="2023-02-01T10:53:13.660" v="559" actId="164"/>
          <ac:spMkLst>
            <pc:docMk/>
            <pc:sldMk cId="0" sldId="460"/>
            <ac:spMk id="48134" creationId="{2790C5AA-255E-7612-714F-76D09526BF7A}"/>
          </ac:spMkLst>
        </pc:spChg>
        <pc:spChg chg="mod">
          <ac:chgData name="Sudipta1 Roy" userId="7c8f4fcd-4632-4e8d-b1ff-68c8cebd5ee4" providerId="ADAL" clId="{5FFD4446-BC83-4156-8178-A9C93F412FEF}" dt="2023-02-01T10:53:13.660" v="559" actId="164"/>
          <ac:spMkLst>
            <pc:docMk/>
            <pc:sldMk cId="0" sldId="460"/>
            <ac:spMk id="48135" creationId="{CCF1CF92-15E5-A73A-6FD2-AFFAEAA99D63}"/>
          </ac:spMkLst>
        </pc:spChg>
        <pc:spChg chg="mod">
          <ac:chgData name="Sudipta1 Roy" userId="7c8f4fcd-4632-4e8d-b1ff-68c8cebd5ee4" providerId="ADAL" clId="{5FFD4446-BC83-4156-8178-A9C93F412FEF}" dt="2023-02-01T10:53:13.660" v="559" actId="164"/>
          <ac:spMkLst>
            <pc:docMk/>
            <pc:sldMk cId="0" sldId="460"/>
            <ac:spMk id="48136" creationId="{EF44FFEA-F25E-6530-82E6-C633BC365794}"/>
          </ac:spMkLst>
        </pc:spChg>
        <pc:spChg chg="mod">
          <ac:chgData name="Sudipta1 Roy" userId="7c8f4fcd-4632-4e8d-b1ff-68c8cebd5ee4" providerId="ADAL" clId="{5FFD4446-BC83-4156-8178-A9C93F412FEF}" dt="2023-02-01T10:53:13.660" v="559" actId="164"/>
          <ac:spMkLst>
            <pc:docMk/>
            <pc:sldMk cId="0" sldId="460"/>
            <ac:spMk id="48137" creationId="{7AA19759-CD08-7761-9260-081A46CDD706}"/>
          </ac:spMkLst>
        </pc:spChg>
        <pc:spChg chg="mod">
          <ac:chgData name="Sudipta1 Roy" userId="7c8f4fcd-4632-4e8d-b1ff-68c8cebd5ee4" providerId="ADAL" clId="{5FFD4446-BC83-4156-8178-A9C93F412FEF}" dt="2023-02-01T10:53:13.660" v="559" actId="164"/>
          <ac:spMkLst>
            <pc:docMk/>
            <pc:sldMk cId="0" sldId="460"/>
            <ac:spMk id="48138" creationId="{8BE9058C-F256-E8EE-36F0-7FB60D92E923}"/>
          </ac:spMkLst>
        </pc:spChg>
        <pc:spChg chg="mod">
          <ac:chgData name="Sudipta1 Roy" userId="7c8f4fcd-4632-4e8d-b1ff-68c8cebd5ee4" providerId="ADAL" clId="{5FFD4446-BC83-4156-8178-A9C93F412FEF}" dt="2023-02-01T10:53:13.660" v="559" actId="164"/>
          <ac:spMkLst>
            <pc:docMk/>
            <pc:sldMk cId="0" sldId="460"/>
            <ac:spMk id="48139" creationId="{07D6C419-8DAE-09A7-53D0-13A66151267D}"/>
          </ac:spMkLst>
        </pc:spChg>
        <pc:spChg chg="mod">
          <ac:chgData name="Sudipta1 Roy" userId="7c8f4fcd-4632-4e8d-b1ff-68c8cebd5ee4" providerId="ADAL" clId="{5FFD4446-BC83-4156-8178-A9C93F412FEF}" dt="2023-02-01T10:53:13.660" v="559" actId="164"/>
          <ac:spMkLst>
            <pc:docMk/>
            <pc:sldMk cId="0" sldId="460"/>
            <ac:spMk id="48140" creationId="{C60BF6CF-7296-31CB-60E4-9E3E576F11B4}"/>
          </ac:spMkLst>
        </pc:spChg>
        <pc:spChg chg="mod">
          <ac:chgData name="Sudipta1 Roy" userId="7c8f4fcd-4632-4e8d-b1ff-68c8cebd5ee4" providerId="ADAL" clId="{5FFD4446-BC83-4156-8178-A9C93F412FEF}" dt="2023-02-01T10:53:13.660" v="559" actId="164"/>
          <ac:spMkLst>
            <pc:docMk/>
            <pc:sldMk cId="0" sldId="460"/>
            <ac:spMk id="48141" creationId="{B4A11019-94F5-BBB4-6CA4-527F9A54833C}"/>
          </ac:spMkLst>
        </pc:spChg>
        <pc:spChg chg="mod">
          <ac:chgData name="Sudipta1 Roy" userId="7c8f4fcd-4632-4e8d-b1ff-68c8cebd5ee4" providerId="ADAL" clId="{5FFD4446-BC83-4156-8178-A9C93F412FEF}" dt="2023-02-01T10:53:13.660" v="559" actId="164"/>
          <ac:spMkLst>
            <pc:docMk/>
            <pc:sldMk cId="0" sldId="460"/>
            <ac:spMk id="48142" creationId="{8EEC214D-E20B-E651-C279-BB0561AA1412}"/>
          </ac:spMkLst>
        </pc:spChg>
        <pc:spChg chg="mod">
          <ac:chgData name="Sudipta1 Roy" userId="7c8f4fcd-4632-4e8d-b1ff-68c8cebd5ee4" providerId="ADAL" clId="{5FFD4446-BC83-4156-8178-A9C93F412FEF}" dt="2023-02-01T10:53:13.660" v="559" actId="164"/>
          <ac:spMkLst>
            <pc:docMk/>
            <pc:sldMk cId="0" sldId="460"/>
            <ac:spMk id="48143" creationId="{6A4ED11A-8762-FBE5-A74F-BB22384B2C07}"/>
          </ac:spMkLst>
        </pc:spChg>
        <pc:spChg chg="mod">
          <ac:chgData name="Sudipta1 Roy" userId="7c8f4fcd-4632-4e8d-b1ff-68c8cebd5ee4" providerId="ADAL" clId="{5FFD4446-BC83-4156-8178-A9C93F412FEF}" dt="2023-02-01T11:04:27.749" v="569" actId="1076"/>
          <ac:spMkLst>
            <pc:docMk/>
            <pc:sldMk cId="0" sldId="460"/>
            <ac:spMk id="48144" creationId="{B1AFD975-7809-BC6E-C7D1-B178BE1FD8AE}"/>
          </ac:spMkLst>
        </pc:spChg>
        <pc:spChg chg="mod">
          <ac:chgData name="Sudipta1 Roy" userId="7c8f4fcd-4632-4e8d-b1ff-68c8cebd5ee4" providerId="ADAL" clId="{5FFD4446-BC83-4156-8178-A9C93F412FEF}" dt="2023-02-01T11:04:27.749" v="569" actId="1076"/>
          <ac:spMkLst>
            <pc:docMk/>
            <pc:sldMk cId="0" sldId="460"/>
            <ac:spMk id="48145" creationId="{870E9B3A-BE18-B48D-81AF-E76F8D498E3E}"/>
          </ac:spMkLst>
        </pc:spChg>
        <pc:spChg chg="mod">
          <ac:chgData name="Sudipta1 Roy" userId="7c8f4fcd-4632-4e8d-b1ff-68c8cebd5ee4" providerId="ADAL" clId="{5FFD4446-BC83-4156-8178-A9C93F412FEF}" dt="2023-02-01T11:04:27.749" v="569" actId="1076"/>
          <ac:spMkLst>
            <pc:docMk/>
            <pc:sldMk cId="0" sldId="460"/>
            <ac:spMk id="48146" creationId="{D05EA006-E22D-ED34-7871-EC31C0799AEC}"/>
          </ac:spMkLst>
        </pc:spChg>
        <pc:spChg chg="mod">
          <ac:chgData name="Sudipta1 Roy" userId="7c8f4fcd-4632-4e8d-b1ff-68c8cebd5ee4" providerId="ADAL" clId="{5FFD4446-BC83-4156-8178-A9C93F412FEF}" dt="2023-02-01T11:04:27.749" v="569" actId="1076"/>
          <ac:spMkLst>
            <pc:docMk/>
            <pc:sldMk cId="0" sldId="460"/>
            <ac:spMk id="48147" creationId="{F51F64DA-7FE6-D001-3D18-205D2D46D4D4}"/>
          </ac:spMkLst>
        </pc:spChg>
        <pc:spChg chg="mod">
          <ac:chgData name="Sudipta1 Roy" userId="7c8f4fcd-4632-4e8d-b1ff-68c8cebd5ee4" providerId="ADAL" clId="{5FFD4446-BC83-4156-8178-A9C93F412FEF}" dt="2023-02-01T11:04:27.749" v="569" actId="1076"/>
          <ac:spMkLst>
            <pc:docMk/>
            <pc:sldMk cId="0" sldId="460"/>
            <ac:spMk id="48148" creationId="{0FB7AC63-1632-5F30-B8B1-969F41639080}"/>
          </ac:spMkLst>
        </pc:spChg>
        <pc:spChg chg="mod">
          <ac:chgData name="Sudipta1 Roy" userId="7c8f4fcd-4632-4e8d-b1ff-68c8cebd5ee4" providerId="ADAL" clId="{5FFD4446-BC83-4156-8178-A9C93F412FEF}" dt="2023-02-01T11:04:27.749" v="569" actId="1076"/>
          <ac:spMkLst>
            <pc:docMk/>
            <pc:sldMk cId="0" sldId="460"/>
            <ac:spMk id="48149" creationId="{A39CFABE-26B7-D35B-9870-C75724D77F95}"/>
          </ac:spMkLst>
        </pc:spChg>
        <pc:spChg chg="mod">
          <ac:chgData name="Sudipta1 Roy" userId="7c8f4fcd-4632-4e8d-b1ff-68c8cebd5ee4" providerId="ADAL" clId="{5FFD4446-BC83-4156-8178-A9C93F412FEF}" dt="2023-02-01T11:04:27.749" v="569" actId="1076"/>
          <ac:spMkLst>
            <pc:docMk/>
            <pc:sldMk cId="0" sldId="460"/>
            <ac:spMk id="48150" creationId="{1C4901F9-B00C-0F63-A8AD-B799ADF3D49D}"/>
          </ac:spMkLst>
        </pc:spChg>
        <pc:spChg chg="mod">
          <ac:chgData name="Sudipta1 Roy" userId="7c8f4fcd-4632-4e8d-b1ff-68c8cebd5ee4" providerId="ADAL" clId="{5FFD4446-BC83-4156-8178-A9C93F412FEF}" dt="2023-02-01T11:04:27.749" v="569" actId="1076"/>
          <ac:spMkLst>
            <pc:docMk/>
            <pc:sldMk cId="0" sldId="460"/>
            <ac:spMk id="48151" creationId="{DFA580B9-3AF8-21D7-B18F-54941F4622E2}"/>
          </ac:spMkLst>
        </pc:spChg>
        <pc:spChg chg="mod">
          <ac:chgData name="Sudipta1 Roy" userId="7c8f4fcd-4632-4e8d-b1ff-68c8cebd5ee4" providerId="ADAL" clId="{5FFD4446-BC83-4156-8178-A9C93F412FEF}" dt="2023-02-01T11:04:27.749" v="569" actId="1076"/>
          <ac:spMkLst>
            <pc:docMk/>
            <pc:sldMk cId="0" sldId="460"/>
            <ac:spMk id="48152" creationId="{864E7F66-6246-174E-F5A0-515A7BB11D20}"/>
          </ac:spMkLst>
        </pc:spChg>
        <pc:spChg chg="mod">
          <ac:chgData name="Sudipta1 Roy" userId="7c8f4fcd-4632-4e8d-b1ff-68c8cebd5ee4" providerId="ADAL" clId="{5FFD4446-BC83-4156-8178-A9C93F412FEF}" dt="2023-02-01T11:04:27.749" v="569" actId="1076"/>
          <ac:spMkLst>
            <pc:docMk/>
            <pc:sldMk cId="0" sldId="460"/>
            <ac:spMk id="48153" creationId="{6DAA51B6-9F6E-4F7A-A3A2-9AC1BC516F38}"/>
          </ac:spMkLst>
        </pc:spChg>
        <pc:spChg chg="mod">
          <ac:chgData name="Sudipta1 Roy" userId="7c8f4fcd-4632-4e8d-b1ff-68c8cebd5ee4" providerId="ADAL" clId="{5FFD4446-BC83-4156-8178-A9C93F412FEF}" dt="2023-02-01T11:04:27.749" v="569" actId="1076"/>
          <ac:spMkLst>
            <pc:docMk/>
            <pc:sldMk cId="0" sldId="460"/>
            <ac:spMk id="48154" creationId="{8217A83B-EA0D-5B08-2187-7E6B6B251F73}"/>
          </ac:spMkLst>
        </pc:spChg>
        <pc:spChg chg="mod">
          <ac:chgData name="Sudipta1 Roy" userId="7c8f4fcd-4632-4e8d-b1ff-68c8cebd5ee4" providerId="ADAL" clId="{5FFD4446-BC83-4156-8178-A9C93F412FEF}" dt="2023-02-01T11:04:27.749" v="569" actId="1076"/>
          <ac:spMkLst>
            <pc:docMk/>
            <pc:sldMk cId="0" sldId="460"/>
            <ac:spMk id="48155" creationId="{31359602-EBCA-53A7-E74F-3B4FBE6B42C5}"/>
          </ac:spMkLst>
        </pc:spChg>
        <pc:spChg chg="mod">
          <ac:chgData name="Sudipta1 Roy" userId="7c8f4fcd-4632-4e8d-b1ff-68c8cebd5ee4" providerId="ADAL" clId="{5FFD4446-BC83-4156-8178-A9C93F412FEF}" dt="2023-02-01T10:53:00.735" v="558" actId="1076"/>
          <ac:spMkLst>
            <pc:docMk/>
            <pc:sldMk cId="0" sldId="460"/>
            <ac:spMk id="48157" creationId="{FD90E2BB-148F-3067-9CBA-16F4D871909B}"/>
          </ac:spMkLst>
        </pc:spChg>
        <pc:spChg chg="mod">
          <ac:chgData name="Sudipta1 Roy" userId="7c8f4fcd-4632-4e8d-b1ff-68c8cebd5ee4" providerId="ADAL" clId="{5FFD4446-BC83-4156-8178-A9C93F412FEF}" dt="2023-02-01T10:53:00.735" v="558" actId="1076"/>
          <ac:spMkLst>
            <pc:docMk/>
            <pc:sldMk cId="0" sldId="460"/>
            <ac:spMk id="48158" creationId="{5A659BDC-C707-1618-0B20-A06EEDD0B083}"/>
          </ac:spMkLst>
        </pc:spChg>
        <pc:spChg chg="mod">
          <ac:chgData name="Sudipta1 Roy" userId="7c8f4fcd-4632-4e8d-b1ff-68c8cebd5ee4" providerId="ADAL" clId="{5FFD4446-BC83-4156-8178-A9C93F412FEF}" dt="2023-02-01T10:53:00.735" v="558" actId="1076"/>
          <ac:spMkLst>
            <pc:docMk/>
            <pc:sldMk cId="0" sldId="460"/>
            <ac:spMk id="48160" creationId="{B0B95E3A-F6F4-FAF8-D4E9-E3569A1EC930}"/>
          </ac:spMkLst>
        </pc:spChg>
        <pc:spChg chg="mod">
          <ac:chgData name="Sudipta1 Roy" userId="7c8f4fcd-4632-4e8d-b1ff-68c8cebd5ee4" providerId="ADAL" clId="{5FFD4446-BC83-4156-8178-A9C93F412FEF}" dt="2023-02-01T10:53:00.735" v="558" actId="1076"/>
          <ac:spMkLst>
            <pc:docMk/>
            <pc:sldMk cId="0" sldId="460"/>
            <ac:spMk id="48161" creationId="{5B3E1819-64F5-C20C-F564-89882E14F8D6}"/>
          </ac:spMkLst>
        </pc:spChg>
        <pc:spChg chg="mod">
          <ac:chgData name="Sudipta1 Roy" userId="7c8f4fcd-4632-4e8d-b1ff-68c8cebd5ee4" providerId="ADAL" clId="{5FFD4446-BC83-4156-8178-A9C93F412FEF}" dt="2023-02-01T10:53:13.660" v="559" actId="164"/>
          <ac:spMkLst>
            <pc:docMk/>
            <pc:sldMk cId="0" sldId="460"/>
            <ac:spMk id="48162" creationId="{79B9DEC9-5AA4-3304-6D32-31A96B3E5213}"/>
          </ac:spMkLst>
        </pc:spChg>
        <pc:spChg chg="mod">
          <ac:chgData name="Sudipta1 Roy" userId="7c8f4fcd-4632-4e8d-b1ff-68c8cebd5ee4" providerId="ADAL" clId="{5FFD4446-BC83-4156-8178-A9C93F412FEF}" dt="2023-02-01T10:53:00.735" v="558" actId="1076"/>
          <ac:spMkLst>
            <pc:docMk/>
            <pc:sldMk cId="0" sldId="460"/>
            <ac:spMk id="48164" creationId="{F0AE6C30-58E4-B2C9-F9C3-39C21959F7F2}"/>
          </ac:spMkLst>
        </pc:spChg>
        <pc:spChg chg="mod">
          <ac:chgData name="Sudipta1 Roy" userId="7c8f4fcd-4632-4e8d-b1ff-68c8cebd5ee4" providerId="ADAL" clId="{5FFD4446-BC83-4156-8178-A9C93F412FEF}" dt="2023-02-01T10:53:00.735" v="558" actId="1076"/>
          <ac:spMkLst>
            <pc:docMk/>
            <pc:sldMk cId="0" sldId="460"/>
            <ac:spMk id="48165" creationId="{3BD2BC37-BE5F-0926-29BA-31BAB42B7F84}"/>
          </ac:spMkLst>
        </pc:spChg>
        <pc:spChg chg="mod">
          <ac:chgData name="Sudipta1 Roy" userId="7c8f4fcd-4632-4e8d-b1ff-68c8cebd5ee4" providerId="ADAL" clId="{5FFD4446-BC83-4156-8178-A9C93F412FEF}" dt="2023-02-01T10:53:13.660" v="559" actId="164"/>
          <ac:spMkLst>
            <pc:docMk/>
            <pc:sldMk cId="0" sldId="460"/>
            <ac:spMk id="48166" creationId="{1AD96D02-11EE-CD8C-17C5-FCEFDCF8B55D}"/>
          </ac:spMkLst>
        </pc:spChg>
        <pc:spChg chg="mod">
          <ac:chgData name="Sudipta1 Roy" userId="7c8f4fcd-4632-4e8d-b1ff-68c8cebd5ee4" providerId="ADAL" clId="{5FFD4446-BC83-4156-8178-A9C93F412FEF}" dt="2023-02-01T10:53:00.735" v="558" actId="1076"/>
          <ac:spMkLst>
            <pc:docMk/>
            <pc:sldMk cId="0" sldId="460"/>
            <ac:spMk id="48168" creationId="{7646F6EB-7B6F-DFBD-4B41-826556450CF4}"/>
          </ac:spMkLst>
        </pc:spChg>
        <pc:spChg chg="mod">
          <ac:chgData name="Sudipta1 Roy" userId="7c8f4fcd-4632-4e8d-b1ff-68c8cebd5ee4" providerId="ADAL" clId="{5FFD4446-BC83-4156-8178-A9C93F412FEF}" dt="2023-02-01T10:53:00.735" v="558" actId="1076"/>
          <ac:spMkLst>
            <pc:docMk/>
            <pc:sldMk cId="0" sldId="460"/>
            <ac:spMk id="48169" creationId="{C677E89C-CC73-8AD4-1167-81494B140785}"/>
          </ac:spMkLst>
        </pc:spChg>
        <pc:spChg chg="mod">
          <ac:chgData name="Sudipta1 Roy" userId="7c8f4fcd-4632-4e8d-b1ff-68c8cebd5ee4" providerId="ADAL" clId="{5FFD4446-BC83-4156-8178-A9C93F412FEF}" dt="2023-02-01T10:53:00.735" v="558" actId="1076"/>
          <ac:spMkLst>
            <pc:docMk/>
            <pc:sldMk cId="0" sldId="460"/>
            <ac:spMk id="48171" creationId="{F4F19D0C-7185-F5E2-2C0A-8B6ED47D2684}"/>
          </ac:spMkLst>
        </pc:spChg>
        <pc:spChg chg="mod">
          <ac:chgData name="Sudipta1 Roy" userId="7c8f4fcd-4632-4e8d-b1ff-68c8cebd5ee4" providerId="ADAL" clId="{5FFD4446-BC83-4156-8178-A9C93F412FEF}" dt="2023-02-01T10:53:00.735" v="558" actId="1076"/>
          <ac:spMkLst>
            <pc:docMk/>
            <pc:sldMk cId="0" sldId="460"/>
            <ac:spMk id="48172" creationId="{1C0C88B7-30C4-CDE2-6887-0F8247346024}"/>
          </ac:spMkLst>
        </pc:spChg>
        <pc:spChg chg="mod">
          <ac:chgData name="Sudipta1 Roy" userId="7c8f4fcd-4632-4e8d-b1ff-68c8cebd5ee4" providerId="ADAL" clId="{5FFD4446-BC83-4156-8178-A9C93F412FEF}" dt="2023-02-01T10:53:13.660" v="559" actId="164"/>
          <ac:spMkLst>
            <pc:docMk/>
            <pc:sldMk cId="0" sldId="460"/>
            <ac:spMk id="48173" creationId="{4BECD24C-E89F-1C56-9595-1FBF63718CC6}"/>
          </ac:spMkLst>
        </pc:spChg>
        <pc:spChg chg="mod">
          <ac:chgData name="Sudipta1 Roy" userId="7c8f4fcd-4632-4e8d-b1ff-68c8cebd5ee4" providerId="ADAL" clId="{5FFD4446-BC83-4156-8178-A9C93F412FEF}" dt="2023-02-01T10:53:13.660" v="559" actId="164"/>
          <ac:spMkLst>
            <pc:docMk/>
            <pc:sldMk cId="0" sldId="460"/>
            <ac:spMk id="48174" creationId="{3BCCD0A0-625B-E531-726D-B6D0614BC7FA}"/>
          </ac:spMkLst>
        </pc:spChg>
        <pc:spChg chg="mod">
          <ac:chgData name="Sudipta1 Roy" userId="7c8f4fcd-4632-4e8d-b1ff-68c8cebd5ee4" providerId="ADAL" clId="{5FFD4446-BC83-4156-8178-A9C93F412FEF}" dt="2023-02-01T11:04:20.397" v="568" actId="1076"/>
          <ac:spMkLst>
            <pc:docMk/>
            <pc:sldMk cId="0" sldId="460"/>
            <ac:spMk id="48211" creationId="{30E46AEC-E321-2999-C6C1-1A05AC433F9C}"/>
          </ac:spMkLst>
        </pc:spChg>
        <pc:spChg chg="mod">
          <ac:chgData name="Sudipta1 Roy" userId="7c8f4fcd-4632-4e8d-b1ff-68c8cebd5ee4" providerId="ADAL" clId="{5FFD4446-BC83-4156-8178-A9C93F412FEF}" dt="2023-02-01T11:04:20.397" v="568" actId="1076"/>
          <ac:spMkLst>
            <pc:docMk/>
            <pc:sldMk cId="0" sldId="460"/>
            <ac:spMk id="48212" creationId="{30E9F7FA-38A7-8A2B-16D5-3221C4E847CF}"/>
          </ac:spMkLst>
        </pc:spChg>
        <pc:spChg chg="mod">
          <ac:chgData name="Sudipta1 Roy" userId="7c8f4fcd-4632-4e8d-b1ff-68c8cebd5ee4" providerId="ADAL" clId="{5FFD4446-BC83-4156-8178-A9C93F412FEF}" dt="2023-02-01T11:04:20.397" v="568" actId="1076"/>
          <ac:spMkLst>
            <pc:docMk/>
            <pc:sldMk cId="0" sldId="460"/>
            <ac:spMk id="48214" creationId="{475B2109-66A9-165D-155E-ACBE5A42D3E4}"/>
          </ac:spMkLst>
        </pc:spChg>
        <pc:spChg chg="mod">
          <ac:chgData name="Sudipta1 Roy" userId="7c8f4fcd-4632-4e8d-b1ff-68c8cebd5ee4" providerId="ADAL" clId="{5FFD4446-BC83-4156-8178-A9C93F412FEF}" dt="2023-02-01T11:04:20.397" v="568" actId="1076"/>
          <ac:spMkLst>
            <pc:docMk/>
            <pc:sldMk cId="0" sldId="460"/>
            <ac:spMk id="48215" creationId="{C4870C16-07F0-F552-60EF-3EC34C06271A}"/>
          </ac:spMkLst>
        </pc:spChg>
        <pc:spChg chg="mod">
          <ac:chgData name="Sudipta1 Roy" userId="7c8f4fcd-4632-4e8d-b1ff-68c8cebd5ee4" providerId="ADAL" clId="{5FFD4446-BC83-4156-8178-A9C93F412FEF}" dt="2023-02-01T11:04:20.397" v="568" actId="1076"/>
          <ac:spMkLst>
            <pc:docMk/>
            <pc:sldMk cId="0" sldId="460"/>
            <ac:spMk id="48216" creationId="{AC063D8B-95CF-77F5-01A6-FB21806BD447}"/>
          </ac:spMkLst>
        </pc:spChg>
        <pc:spChg chg="mod">
          <ac:chgData name="Sudipta1 Roy" userId="7c8f4fcd-4632-4e8d-b1ff-68c8cebd5ee4" providerId="ADAL" clId="{5FFD4446-BC83-4156-8178-A9C93F412FEF}" dt="2023-02-01T11:04:20.397" v="568" actId="1076"/>
          <ac:spMkLst>
            <pc:docMk/>
            <pc:sldMk cId="0" sldId="460"/>
            <ac:spMk id="48218" creationId="{11084136-BE28-6336-9BCD-41AA4E91FEC7}"/>
          </ac:spMkLst>
        </pc:spChg>
        <pc:spChg chg="mod">
          <ac:chgData name="Sudipta1 Roy" userId="7c8f4fcd-4632-4e8d-b1ff-68c8cebd5ee4" providerId="ADAL" clId="{5FFD4446-BC83-4156-8178-A9C93F412FEF}" dt="2023-02-01T11:04:20.397" v="568" actId="1076"/>
          <ac:spMkLst>
            <pc:docMk/>
            <pc:sldMk cId="0" sldId="460"/>
            <ac:spMk id="48219" creationId="{A286C26C-47A0-01E3-8324-338DDD2F654E}"/>
          </ac:spMkLst>
        </pc:spChg>
        <pc:spChg chg="mod">
          <ac:chgData name="Sudipta1 Roy" userId="7c8f4fcd-4632-4e8d-b1ff-68c8cebd5ee4" providerId="ADAL" clId="{5FFD4446-BC83-4156-8178-A9C93F412FEF}" dt="2023-02-01T11:04:20.397" v="568" actId="1076"/>
          <ac:spMkLst>
            <pc:docMk/>
            <pc:sldMk cId="0" sldId="460"/>
            <ac:spMk id="48221" creationId="{594F110E-687A-5C63-0B3A-48D096468423}"/>
          </ac:spMkLst>
        </pc:spChg>
        <pc:spChg chg="mod">
          <ac:chgData name="Sudipta1 Roy" userId="7c8f4fcd-4632-4e8d-b1ff-68c8cebd5ee4" providerId="ADAL" clId="{5FFD4446-BC83-4156-8178-A9C93F412FEF}" dt="2023-02-01T11:04:20.397" v="568" actId="1076"/>
          <ac:spMkLst>
            <pc:docMk/>
            <pc:sldMk cId="0" sldId="460"/>
            <ac:spMk id="48222" creationId="{8BEEE579-2744-EC95-E1A3-C0C63533AB0B}"/>
          </ac:spMkLst>
        </pc:spChg>
        <pc:spChg chg="mod">
          <ac:chgData name="Sudipta1 Roy" userId="7c8f4fcd-4632-4e8d-b1ff-68c8cebd5ee4" providerId="ADAL" clId="{5FFD4446-BC83-4156-8178-A9C93F412FEF}" dt="2023-02-01T11:04:20.397" v="568" actId="1076"/>
          <ac:spMkLst>
            <pc:docMk/>
            <pc:sldMk cId="0" sldId="460"/>
            <ac:spMk id="48223" creationId="{3B4390CE-0FAF-884A-CE10-322F135FB6AA}"/>
          </ac:spMkLst>
        </pc:spChg>
        <pc:spChg chg="mod">
          <ac:chgData name="Sudipta1 Roy" userId="7c8f4fcd-4632-4e8d-b1ff-68c8cebd5ee4" providerId="ADAL" clId="{5FFD4446-BC83-4156-8178-A9C93F412FEF}" dt="2023-02-01T11:04:20.397" v="568" actId="1076"/>
          <ac:spMkLst>
            <pc:docMk/>
            <pc:sldMk cId="0" sldId="460"/>
            <ac:spMk id="48225" creationId="{EE434B35-DB6A-99C7-B034-D6F8AB5498BE}"/>
          </ac:spMkLst>
        </pc:spChg>
        <pc:spChg chg="mod">
          <ac:chgData name="Sudipta1 Roy" userId="7c8f4fcd-4632-4e8d-b1ff-68c8cebd5ee4" providerId="ADAL" clId="{5FFD4446-BC83-4156-8178-A9C93F412FEF}" dt="2023-02-01T11:04:20.397" v="568" actId="1076"/>
          <ac:spMkLst>
            <pc:docMk/>
            <pc:sldMk cId="0" sldId="460"/>
            <ac:spMk id="48226" creationId="{A5F71AA4-2F4F-193D-3F26-4829CF9BC368}"/>
          </ac:spMkLst>
        </pc:spChg>
        <pc:spChg chg="mod">
          <ac:chgData name="Sudipta1 Roy" userId="7c8f4fcd-4632-4e8d-b1ff-68c8cebd5ee4" providerId="ADAL" clId="{5FFD4446-BC83-4156-8178-A9C93F412FEF}" dt="2023-02-01T11:04:20.397" v="568" actId="1076"/>
          <ac:spMkLst>
            <pc:docMk/>
            <pc:sldMk cId="0" sldId="460"/>
            <ac:spMk id="48228" creationId="{01C960B3-D547-39C6-C746-F05372A2256D}"/>
          </ac:spMkLst>
        </pc:spChg>
        <pc:spChg chg="mod">
          <ac:chgData name="Sudipta1 Roy" userId="7c8f4fcd-4632-4e8d-b1ff-68c8cebd5ee4" providerId="ADAL" clId="{5FFD4446-BC83-4156-8178-A9C93F412FEF}" dt="2023-02-01T11:04:20.397" v="568" actId="1076"/>
          <ac:spMkLst>
            <pc:docMk/>
            <pc:sldMk cId="0" sldId="460"/>
            <ac:spMk id="48229" creationId="{30AD1BCC-B35C-C7C1-621D-8133CD4B7652}"/>
          </ac:spMkLst>
        </pc:spChg>
        <pc:spChg chg="mod">
          <ac:chgData name="Sudipta1 Roy" userId="7c8f4fcd-4632-4e8d-b1ff-68c8cebd5ee4" providerId="ADAL" clId="{5FFD4446-BC83-4156-8178-A9C93F412FEF}" dt="2023-02-01T11:04:20.397" v="568" actId="1076"/>
          <ac:spMkLst>
            <pc:docMk/>
            <pc:sldMk cId="0" sldId="460"/>
            <ac:spMk id="48230" creationId="{548FDA45-A241-75E7-4C4C-FE037C4C0ADF}"/>
          </ac:spMkLst>
        </pc:spChg>
        <pc:spChg chg="mod">
          <ac:chgData name="Sudipta1 Roy" userId="7c8f4fcd-4632-4e8d-b1ff-68c8cebd5ee4" providerId="ADAL" clId="{5FFD4446-BC83-4156-8178-A9C93F412FEF}" dt="2023-02-01T11:04:20.397" v="568" actId="1076"/>
          <ac:spMkLst>
            <pc:docMk/>
            <pc:sldMk cId="0" sldId="460"/>
            <ac:spMk id="48232" creationId="{79D6FCFF-E661-F9AE-3EAB-A699CF933A2C}"/>
          </ac:spMkLst>
        </pc:spChg>
        <pc:spChg chg="mod">
          <ac:chgData name="Sudipta1 Roy" userId="7c8f4fcd-4632-4e8d-b1ff-68c8cebd5ee4" providerId="ADAL" clId="{5FFD4446-BC83-4156-8178-A9C93F412FEF}" dt="2023-02-01T11:04:20.397" v="568" actId="1076"/>
          <ac:spMkLst>
            <pc:docMk/>
            <pc:sldMk cId="0" sldId="460"/>
            <ac:spMk id="48233" creationId="{1BBB3305-5F5C-3799-2740-82B617628FE7}"/>
          </ac:spMkLst>
        </pc:spChg>
        <pc:spChg chg="mod">
          <ac:chgData name="Sudipta1 Roy" userId="7c8f4fcd-4632-4e8d-b1ff-68c8cebd5ee4" providerId="ADAL" clId="{5FFD4446-BC83-4156-8178-A9C93F412FEF}" dt="2023-02-01T11:04:20.397" v="568" actId="1076"/>
          <ac:spMkLst>
            <pc:docMk/>
            <pc:sldMk cId="0" sldId="460"/>
            <ac:spMk id="48235" creationId="{80ED29E7-BF20-0536-05F8-728F5F8BD8AC}"/>
          </ac:spMkLst>
        </pc:spChg>
        <pc:spChg chg="mod">
          <ac:chgData name="Sudipta1 Roy" userId="7c8f4fcd-4632-4e8d-b1ff-68c8cebd5ee4" providerId="ADAL" clId="{5FFD4446-BC83-4156-8178-A9C93F412FEF}" dt="2023-02-01T11:04:20.397" v="568" actId="1076"/>
          <ac:spMkLst>
            <pc:docMk/>
            <pc:sldMk cId="0" sldId="460"/>
            <ac:spMk id="48236" creationId="{7540785C-811F-8247-29C9-5FFCAA6DA879}"/>
          </ac:spMkLst>
        </pc:spChg>
        <pc:spChg chg="mod">
          <ac:chgData name="Sudipta1 Roy" userId="7c8f4fcd-4632-4e8d-b1ff-68c8cebd5ee4" providerId="ADAL" clId="{5FFD4446-BC83-4156-8178-A9C93F412FEF}" dt="2023-02-01T11:04:20.397" v="568" actId="1076"/>
          <ac:spMkLst>
            <pc:docMk/>
            <pc:sldMk cId="0" sldId="460"/>
            <ac:spMk id="48238" creationId="{EE578904-D978-E083-98C3-CC112211AD99}"/>
          </ac:spMkLst>
        </pc:spChg>
        <pc:spChg chg="mod">
          <ac:chgData name="Sudipta1 Roy" userId="7c8f4fcd-4632-4e8d-b1ff-68c8cebd5ee4" providerId="ADAL" clId="{5FFD4446-BC83-4156-8178-A9C93F412FEF}" dt="2023-02-01T11:04:20.397" v="568" actId="1076"/>
          <ac:spMkLst>
            <pc:docMk/>
            <pc:sldMk cId="0" sldId="460"/>
            <ac:spMk id="48239" creationId="{0B18F73E-E137-540F-415B-21B6D76BFAF0}"/>
          </ac:spMkLst>
        </pc:spChg>
        <pc:spChg chg="mod">
          <ac:chgData name="Sudipta1 Roy" userId="7c8f4fcd-4632-4e8d-b1ff-68c8cebd5ee4" providerId="ADAL" clId="{5FFD4446-BC83-4156-8178-A9C93F412FEF}" dt="2023-02-01T11:04:20.397" v="568" actId="1076"/>
          <ac:spMkLst>
            <pc:docMk/>
            <pc:sldMk cId="0" sldId="460"/>
            <ac:spMk id="48240" creationId="{C9E1CC0E-70C6-7EC1-D0E4-4052C875BC02}"/>
          </ac:spMkLst>
        </pc:spChg>
        <pc:spChg chg="mod">
          <ac:chgData name="Sudipta1 Roy" userId="7c8f4fcd-4632-4e8d-b1ff-68c8cebd5ee4" providerId="ADAL" clId="{5FFD4446-BC83-4156-8178-A9C93F412FEF}" dt="2023-02-01T11:04:20.397" v="568" actId="1076"/>
          <ac:spMkLst>
            <pc:docMk/>
            <pc:sldMk cId="0" sldId="460"/>
            <ac:spMk id="48241" creationId="{AB12AE1C-2043-0EBD-64B9-2871EB52EFC0}"/>
          </ac:spMkLst>
        </pc:spChg>
        <pc:spChg chg="mod">
          <ac:chgData name="Sudipta1 Roy" userId="7c8f4fcd-4632-4e8d-b1ff-68c8cebd5ee4" providerId="ADAL" clId="{5FFD4446-BC83-4156-8178-A9C93F412FEF}" dt="2023-02-01T11:04:20.397" v="568" actId="1076"/>
          <ac:spMkLst>
            <pc:docMk/>
            <pc:sldMk cId="0" sldId="460"/>
            <ac:spMk id="48242" creationId="{ECBFDBC1-1C55-102D-4EFA-2DC1708B2CCE}"/>
          </ac:spMkLst>
        </pc:spChg>
        <pc:spChg chg="mod">
          <ac:chgData name="Sudipta1 Roy" userId="7c8f4fcd-4632-4e8d-b1ff-68c8cebd5ee4" providerId="ADAL" clId="{5FFD4446-BC83-4156-8178-A9C93F412FEF}" dt="2023-02-01T11:04:20.397" v="568" actId="1076"/>
          <ac:spMkLst>
            <pc:docMk/>
            <pc:sldMk cId="0" sldId="460"/>
            <ac:spMk id="48243" creationId="{E2AF066B-A508-0BA3-5A72-7E194275AFD8}"/>
          </ac:spMkLst>
        </pc:spChg>
        <pc:spChg chg="mod">
          <ac:chgData name="Sudipta1 Roy" userId="7c8f4fcd-4632-4e8d-b1ff-68c8cebd5ee4" providerId="ADAL" clId="{5FFD4446-BC83-4156-8178-A9C93F412FEF}" dt="2023-02-01T11:04:20.397" v="568" actId="1076"/>
          <ac:spMkLst>
            <pc:docMk/>
            <pc:sldMk cId="0" sldId="460"/>
            <ac:spMk id="48244" creationId="{DA5EA8FE-5AEF-EF6D-5C95-D48780B5D9D0}"/>
          </ac:spMkLst>
        </pc:spChg>
        <pc:spChg chg="mod">
          <ac:chgData name="Sudipta1 Roy" userId="7c8f4fcd-4632-4e8d-b1ff-68c8cebd5ee4" providerId="ADAL" clId="{5FFD4446-BC83-4156-8178-A9C93F412FEF}" dt="2023-02-01T11:04:52.511" v="572" actId="164"/>
          <ac:spMkLst>
            <pc:docMk/>
            <pc:sldMk cId="0" sldId="460"/>
            <ac:spMk id="48245" creationId="{3489440D-D0A1-01D3-2FDE-5BF33A22AFA0}"/>
          </ac:spMkLst>
        </pc:spChg>
        <pc:grpChg chg="add mod">
          <ac:chgData name="Sudipta1 Roy" userId="7c8f4fcd-4632-4e8d-b1ff-68c8cebd5ee4" providerId="ADAL" clId="{5FFD4446-BC83-4156-8178-A9C93F412FEF}" dt="2023-02-01T11:04:52.511" v="572" actId="164"/>
          <ac:grpSpMkLst>
            <pc:docMk/>
            <pc:sldMk cId="0" sldId="460"/>
            <ac:grpSpMk id="2" creationId="{25295099-FCB5-5F56-F20D-81030F11C7E1}"/>
          </ac:grpSpMkLst>
        </pc:grpChg>
        <pc:grpChg chg="add mod">
          <ac:chgData name="Sudipta1 Roy" userId="7c8f4fcd-4632-4e8d-b1ff-68c8cebd5ee4" providerId="ADAL" clId="{5FFD4446-BC83-4156-8178-A9C93F412FEF}" dt="2023-02-01T11:04:46.182" v="571" actId="164"/>
          <ac:grpSpMkLst>
            <pc:docMk/>
            <pc:sldMk cId="0" sldId="460"/>
            <ac:grpSpMk id="5" creationId="{CF9CA98A-D34A-3D32-EA7C-B9CAC901FE6F}"/>
          </ac:grpSpMkLst>
        </pc:grpChg>
        <pc:grpChg chg="add mod">
          <ac:chgData name="Sudipta1 Roy" userId="7c8f4fcd-4632-4e8d-b1ff-68c8cebd5ee4" providerId="ADAL" clId="{5FFD4446-BC83-4156-8178-A9C93F412FEF}" dt="2023-02-01T11:04:46.182" v="571" actId="164"/>
          <ac:grpSpMkLst>
            <pc:docMk/>
            <pc:sldMk cId="0" sldId="460"/>
            <ac:grpSpMk id="6" creationId="{5BDD66F0-9B83-B8EE-0F40-14DEF76F9569}"/>
          </ac:grpSpMkLst>
        </pc:grpChg>
        <pc:grpChg chg="add mod">
          <ac:chgData name="Sudipta1 Roy" userId="7c8f4fcd-4632-4e8d-b1ff-68c8cebd5ee4" providerId="ADAL" clId="{5FFD4446-BC83-4156-8178-A9C93F412FEF}" dt="2023-02-01T11:04:46.182" v="571" actId="164"/>
          <ac:grpSpMkLst>
            <pc:docMk/>
            <pc:sldMk cId="0" sldId="460"/>
            <ac:grpSpMk id="7" creationId="{19C576F1-5F66-E594-5B2B-FDD28B04CCBE}"/>
          </ac:grpSpMkLst>
        </pc:grpChg>
        <pc:grpChg chg="add mod">
          <ac:chgData name="Sudipta1 Roy" userId="7c8f4fcd-4632-4e8d-b1ff-68c8cebd5ee4" providerId="ADAL" clId="{5FFD4446-BC83-4156-8178-A9C93F412FEF}" dt="2023-02-01T11:04:52.511" v="572" actId="164"/>
          <ac:grpSpMkLst>
            <pc:docMk/>
            <pc:sldMk cId="0" sldId="460"/>
            <ac:grpSpMk id="8" creationId="{5401EB5B-235C-FADB-B273-003CD298BFC2}"/>
          </ac:grpSpMkLst>
        </pc:grpChg>
        <pc:grpChg chg="mod">
          <ac:chgData name="Sudipta1 Roy" userId="7c8f4fcd-4632-4e8d-b1ff-68c8cebd5ee4" providerId="ADAL" clId="{5FFD4446-BC83-4156-8178-A9C93F412FEF}" dt="2023-02-01T10:53:13.660" v="559" actId="164"/>
          <ac:grpSpMkLst>
            <pc:docMk/>
            <pc:sldMk cId="0" sldId="460"/>
            <ac:grpSpMk id="48156" creationId="{56187C6F-1256-E42F-3A94-7026E026FD33}"/>
          </ac:grpSpMkLst>
        </pc:grpChg>
        <pc:grpChg chg="mod">
          <ac:chgData name="Sudipta1 Roy" userId="7c8f4fcd-4632-4e8d-b1ff-68c8cebd5ee4" providerId="ADAL" clId="{5FFD4446-BC83-4156-8178-A9C93F412FEF}" dt="2023-02-01T10:53:13.660" v="559" actId="164"/>
          <ac:grpSpMkLst>
            <pc:docMk/>
            <pc:sldMk cId="0" sldId="460"/>
            <ac:grpSpMk id="48159" creationId="{0A24C81C-60E9-9690-AD7D-F1B9DE450CBE}"/>
          </ac:grpSpMkLst>
        </pc:grpChg>
        <pc:grpChg chg="mod">
          <ac:chgData name="Sudipta1 Roy" userId="7c8f4fcd-4632-4e8d-b1ff-68c8cebd5ee4" providerId="ADAL" clId="{5FFD4446-BC83-4156-8178-A9C93F412FEF}" dt="2023-02-01T10:53:13.660" v="559" actId="164"/>
          <ac:grpSpMkLst>
            <pc:docMk/>
            <pc:sldMk cId="0" sldId="460"/>
            <ac:grpSpMk id="48163" creationId="{EDC2954E-A3A7-92D0-4BAF-63C2062D7CBA}"/>
          </ac:grpSpMkLst>
        </pc:grpChg>
        <pc:grpChg chg="mod">
          <ac:chgData name="Sudipta1 Roy" userId="7c8f4fcd-4632-4e8d-b1ff-68c8cebd5ee4" providerId="ADAL" clId="{5FFD4446-BC83-4156-8178-A9C93F412FEF}" dt="2023-02-01T10:53:13.660" v="559" actId="164"/>
          <ac:grpSpMkLst>
            <pc:docMk/>
            <pc:sldMk cId="0" sldId="460"/>
            <ac:grpSpMk id="48167" creationId="{652B2C42-7E2B-F0E9-CFCF-DDC94FE15EBD}"/>
          </ac:grpSpMkLst>
        </pc:grpChg>
        <pc:grpChg chg="mod">
          <ac:chgData name="Sudipta1 Roy" userId="7c8f4fcd-4632-4e8d-b1ff-68c8cebd5ee4" providerId="ADAL" clId="{5FFD4446-BC83-4156-8178-A9C93F412FEF}" dt="2023-02-01T10:53:13.660" v="559" actId="164"/>
          <ac:grpSpMkLst>
            <pc:docMk/>
            <pc:sldMk cId="0" sldId="460"/>
            <ac:grpSpMk id="48170" creationId="{A21BB7BC-0CC1-B1D7-7662-F23F70E256CF}"/>
          </ac:grpSpMkLst>
        </pc:grpChg>
        <pc:grpChg chg="mod">
          <ac:chgData name="Sudipta1 Roy" userId="7c8f4fcd-4632-4e8d-b1ff-68c8cebd5ee4" providerId="ADAL" clId="{5FFD4446-BC83-4156-8178-A9C93F412FEF}" dt="2023-02-01T11:04:20.397" v="568" actId="1076"/>
          <ac:grpSpMkLst>
            <pc:docMk/>
            <pc:sldMk cId="0" sldId="460"/>
            <ac:grpSpMk id="48210" creationId="{D0BB7E83-F953-34C9-A0C0-DB2A9AB44819}"/>
          </ac:grpSpMkLst>
        </pc:grpChg>
        <pc:grpChg chg="mod">
          <ac:chgData name="Sudipta1 Roy" userId="7c8f4fcd-4632-4e8d-b1ff-68c8cebd5ee4" providerId="ADAL" clId="{5FFD4446-BC83-4156-8178-A9C93F412FEF}" dt="2023-02-01T11:04:20.397" v="568" actId="1076"/>
          <ac:grpSpMkLst>
            <pc:docMk/>
            <pc:sldMk cId="0" sldId="460"/>
            <ac:grpSpMk id="48213" creationId="{37352FA7-EF90-AB94-BE36-DCC301C92C33}"/>
          </ac:grpSpMkLst>
        </pc:grpChg>
        <pc:grpChg chg="mod">
          <ac:chgData name="Sudipta1 Roy" userId="7c8f4fcd-4632-4e8d-b1ff-68c8cebd5ee4" providerId="ADAL" clId="{5FFD4446-BC83-4156-8178-A9C93F412FEF}" dt="2023-02-01T11:04:20.397" v="568" actId="1076"/>
          <ac:grpSpMkLst>
            <pc:docMk/>
            <pc:sldMk cId="0" sldId="460"/>
            <ac:grpSpMk id="48217" creationId="{C7C37F13-DADC-4313-4461-18E76D91C906}"/>
          </ac:grpSpMkLst>
        </pc:grpChg>
        <pc:grpChg chg="mod">
          <ac:chgData name="Sudipta1 Roy" userId="7c8f4fcd-4632-4e8d-b1ff-68c8cebd5ee4" providerId="ADAL" clId="{5FFD4446-BC83-4156-8178-A9C93F412FEF}" dt="2023-02-01T11:04:20.397" v="568" actId="1076"/>
          <ac:grpSpMkLst>
            <pc:docMk/>
            <pc:sldMk cId="0" sldId="460"/>
            <ac:grpSpMk id="48220" creationId="{CED47229-3B12-DC33-B30D-5587921668A5}"/>
          </ac:grpSpMkLst>
        </pc:grpChg>
        <pc:grpChg chg="mod">
          <ac:chgData name="Sudipta1 Roy" userId="7c8f4fcd-4632-4e8d-b1ff-68c8cebd5ee4" providerId="ADAL" clId="{5FFD4446-BC83-4156-8178-A9C93F412FEF}" dt="2023-02-01T11:04:20.397" v="568" actId="1076"/>
          <ac:grpSpMkLst>
            <pc:docMk/>
            <pc:sldMk cId="0" sldId="460"/>
            <ac:grpSpMk id="48224" creationId="{8262677F-1FDA-99E6-B9F9-E34B2F532D96}"/>
          </ac:grpSpMkLst>
        </pc:grpChg>
        <pc:grpChg chg="mod">
          <ac:chgData name="Sudipta1 Roy" userId="7c8f4fcd-4632-4e8d-b1ff-68c8cebd5ee4" providerId="ADAL" clId="{5FFD4446-BC83-4156-8178-A9C93F412FEF}" dt="2023-02-01T11:04:20.397" v="568" actId="1076"/>
          <ac:grpSpMkLst>
            <pc:docMk/>
            <pc:sldMk cId="0" sldId="460"/>
            <ac:grpSpMk id="48227" creationId="{B0E01A30-1999-DD19-5742-725D7239D25C}"/>
          </ac:grpSpMkLst>
        </pc:grpChg>
        <pc:grpChg chg="mod">
          <ac:chgData name="Sudipta1 Roy" userId="7c8f4fcd-4632-4e8d-b1ff-68c8cebd5ee4" providerId="ADAL" clId="{5FFD4446-BC83-4156-8178-A9C93F412FEF}" dt="2023-02-01T11:04:20.397" v="568" actId="1076"/>
          <ac:grpSpMkLst>
            <pc:docMk/>
            <pc:sldMk cId="0" sldId="460"/>
            <ac:grpSpMk id="48231" creationId="{BA2370F0-BB53-5315-EA60-1EAA785D31DB}"/>
          </ac:grpSpMkLst>
        </pc:grpChg>
        <pc:grpChg chg="mod">
          <ac:chgData name="Sudipta1 Roy" userId="7c8f4fcd-4632-4e8d-b1ff-68c8cebd5ee4" providerId="ADAL" clId="{5FFD4446-BC83-4156-8178-A9C93F412FEF}" dt="2023-02-01T11:04:20.397" v="568" actId="1076"/>
          <ac:grpSpMkLst>
            <pc:docMk/>
            <pc:sldMk cId="0" sldId="460"/>
            <ac:grpSpMk id="48234" creationId="{70BF3F08-82ED-DF10-DA01-4E7AE6752069}"/>
          </ac:grpSpMkLst>
        </pc:grpChg>
        <pc:grpChg chg="mod">
          <ac:chgData name="Sudipta1 Roy" userId="7c8f4fcd-4632-4e8d-b1ff-68c8cebd5ee4" providerId="ADAL" clId="{5FFD4446-BC83-4156-8178-A9C93F412FEF}" dt="2023-02-01T11:04:20.397" v="568" actId="1076"/>
          <ac:grpSpMkLst>
            <pc:docMk/>
            <pc:sldMk cId="0" sldId="460"/>
            <ac:grpSpMk id="48237" creationId="{EB6866AF-2E37-4CD3-B6B9-2B75F280B377}"/>
          </ac:grpSpMkLst>
        </pc:grpChg>
      </pc:sldChg>
      <pc:sldChg chg="addSp delSp modSp add mod">
        <pc:chgData name="Sudipta1 Roy" userId="7c8f4fcd-4632-4e8d-b1ff-68c8cebd5ee4" providerId="ADAL" clId="{5FFD4446-BC83-4156-8178-A9C93F412FEF}" dt="2023-02-01T13:03:42.737" v="852" actId="207"/>
        <pc:sldMkLst>
          <pc:docMk/>
          <pc:sldMk cId="0" sldId="461"/>
        </pc:sldMkLst>
        <pc:spChg chg="add del">
          <ac:chgData name="Sudipta1 Roy" userId="7c8f4fcd-4632-4e8d-b1ff-68c8cebd5ee4" providerId="ADAL" clId="{5FFD4446-BC83-4156-8178-A9C93F412FEF}" dt="2023-02-01T12:28:01.405" v="611"/>
          <ac:spMkLst>
            <pc:docMk/>
            <pc:sldMk cId="0" sldId="461"/>
            <ac:spMk id="2" creationId="{714C4388-2750-91C0-0237-6B373CF8668D}"/>
          </ac:spMkLst>
        </pc:spChg>
        <pc:spChg chg="del">
          <ac:chgData name="Sudipta1 Roy" userId="7c8f4fcd-4632-4e8d-b1ff-68c8cebd5ee4" providerId="ADAL" clId="{5FFD4446-BC83-4156-8178-A9C93F412FEF}" dt="2023-02-01T11:10:18.120" v="602" actId="478"/>
          <ac:spMkLst>
            <pc:docMk/>
            <pc:sldMk cId="0" sldId="461"/>
            <ac:spMk id="3" creationId="{A4138CE6-8911-58E8-0E05-C2DC0902F5E7}"/>
          </ac:spMkLst>
        </pc:spChg>
        <pc:spChg chg="del">
          <ac:chgData name="Sudipta1 Roy" userId="7c8f4fcd-4632-4e8d-b1ff-68c8cebd5ee4" providerId="ADAL" clId="{5FFD4446-BC83-4156-8178-A9C93F412FEF}" dt="2023-02-01T11:10:19.599" v="603" actId="478"/>
          <ac:spMkLst>
            <pc:docMk/>
            <pc:sldMk cId="0" sldId="461"/>
            <ac:spMk id="4" creationId="{0B28C183-EE04-C07D-7F1E-3761F678614F}"/>
          </ac:spMkLst>
        </pc:spChg>
        <pc:spChg chg="add del">
          <ac:chgData name="Sudipta1 Roy" userId="7c8f4fcd-4632-4e8d-b1ff-68c8cebd5ee4" providerId="ADAL" clId="{5FFD4446-BC83-4156-8178-A9C93F412FEF}" dt="2023-02-01T12:28:41.776" v="616"/>
          <ac:spMkLst>
            <pc:docMk/>
            <pc:sldMk cId="0" sldId="461"/>
            <ac:spMk id="5" creationId="{83AF742B-5718-3E10-249F-5EEB6CC3F447}"/>
          </ac:spMkLst>
        </pc:spChg>
        <pc:spChg chg="add mod">
          <ac:chgData name="Sudipta1 Roy" userId="7c8f4fcd-4632-4e8d-b1ff-68c8cebd5ee4" providerId="ADAL" clId="{5FFD4446-BC83-4156-8178-A9C93F412FEF}" dt="2023-02-01T12:28:58.360" v="624" actId="1076"/>
          <ac:spMkLst>
            <pc:docMk/>
            <pc:sldMk cId="0" sldId="461"/>
            <ac:spMk id="7" creationId="{DC46C932-58F9-617A-8CCA-09BA8C8BA6E1}"/>
          </ac:spMkLst>
        </pc:spChg>
        <pc:spChg chg="mod">
          <ac:chgData name="Sudipta1 Roy" userId="7c8f4fcd-4632-4e8d-b1ff-68c8cebd5ee4" providerId="ADAL" clId="{5FFD4446-BC83-4156-8178-A9C93F412FEF}" dt="2023-02-01T11:10:14.228" v="601" actId="14100"/>
          <ac:spMkLst>
            <pc:docMk/>
            <pc:sldMk cId="0" sldId="461"/>
            <ac:spMk id="49154" creationId="{B31174C9-7A01-F9D2-17B0-678C142B767A}"/>
          </ac:spMkLst>
        </pc:spChg>
        <pc:spChg chg="mod">
          <ac:chgData name="Sudipta1 Roy" userId="7c8f4fcd-4632-4e8d-b1ff-68c8cebd5ee4" providerId="ADAL" clId="{5FFD4446-BC83-4156-8178-A9C93F412FEF}" dt="2023-02-01T13:03:42.737" v="852" actId="207"/>
          <ac:spMkLst>
            <pc:docMk/>
            <pc:sldMk cId="0" sldId="461"/>
            <ac:spMk id="49155" creationId="{C1DCF3EF-F9A3-4461-9F77-F22C8C6D4EFC}"/>
          </ac:spMkLst>
        </pc:spChg>
      </pc:sldChg>
      <pc:sldChg chg="addSp delSp modSp add mod">
        <pc:chgData name="Sudipta1 Roy" userId="7c8f4fcd-4632-4e8d-b1ff-68c8cebd5ee4" providerId="ADAL" clId="{5FFD4446-BC83-4156-8178-A9C93F412FEF}" dt="2023-02-01T12:46:00.142" v="727" actId="207"/>
        <pc:sldMkLst>
          <pc:docMk/>
          <pc:sldMk cId="0" sldId="462"/>
        </pc:sldMkLst>
        <pc:spChg chg="add mod">
          <ac:chgData name="Sudipta1 Roy" userId="7c8f4fcd-4632-4e8d-b1ff-68c8cebd5ee4" providerId="ADAL" clId="{5FFD4446-BC83-4156-8178-A9C93F412FEF}" dt="2023-02-01T12:45:24.719" v="723" actId="1076"/>
          <ac:spMkLst>
            <pc:docMk/>
            <pc:sldMk cId="0" sldId="462"/>
            <ac:spMk id="2" creationId="{6CFD322E-DE11-8718-3DB4-8710DE071326}"/>
          </ac:spMkLst>
        </pc:spChg>
        <pc:spChg chg="del">
          <ac:chgData name="Sudipta1 Roy" userId="7c8f4fcd-4632-4e8d-b1ff-68c8cebd5ee4" providerId="ADAL" clId="{5FFD4446-BC83-4156-8178-A9C93F412FEF}" dt="2023-02-01T12:41:50.858" v="678" actId="478"/>
          <ac:spMkLst>
            <pc:docMk/>
            <pc:sldMk cId="0" sldId="462"/>
            <ac:spMk id="3" creationId="{8BE779B3-A123-1386-6217-F272ACFF296C}"/>
          </ac:spMkLst>
        </pc:spChg>
        <pc:spChg chg="del">
          <ac:chgData name="Sudipta1 Roy" userId="7c8f4fcd-4632-4e8d-b1ff-68c8cebd5ee4" providerId="ADAL" clId="{5FFD4446-BC83-4156-8178-A9C93F412FEF}" dt="2023-02-01T12:41:52.167" v="679" actId="478"/>
          <ac:spMkLst>
            <pc:docMk/>
            <pc:sldMk cId="0" sldId="462"/>
            <ac:spMk id="4" creationId="{07C6EC46-DA64-3099-2C7A-F87AE0494A7D}"/>
          </ac:spMkLst>
        </pc:spChg>
        <pc:spChg chg="mod">
          <ac:chgData name="Sudipta1 Roy" userId="7c8f4fcd-4632-4e8d-b1ff-68c8cebd5ee4" providerId="ADAL" clId="{5FFD4446-BC83-4156-8178-A9C93F412FEF}" dt="2023-02-01T12:41:43.895" v="675" actId="14100"/>
          <ac:spMkLst>
            <pc:docMk/>
            <pc:sldMk cId="0" sldId="462"/>
            <ac:spMk id="50178" creationId="{5A2D6720-43A0-6625-5B5B-6FD46E8AB1B4}"/>
          </ac:spMkLst>
        </pc:spChg>
        <pc:spChg chg="mod">
          <ac:chgData name="Sudipta1 Roy" userId="7c8f4fcd-4632-4e8d-b1ff-68c8cebd5ee4" providerId="ADAL" clId="{5FFD4446-BC83-4156-8178-A9C93F412FEF}" dt="2023-02-01T12:46:00.142" v="727" actId="207"/>
          <ac:spMkLst>
            <pc:docMk/>
            <pc:sldMk cId="0" sldId="462"/>
            <ac:spMk id="50179" creationId="{2CDC2547-8AC7-C907-60E2-D43F7DF61030}"/>
          </ac:spMkLst>
        </pc:spChg>
      </pc:sldChg>
      <pc:sldChg chg="add del">
        <pc:chgData name="Sudipta1 Roy" userId="7c8f4fcd-4632-4e8d-b1ff-68c8cebd5ee4" providerId="ADAL" clId="{5FFD4446-BC83-4156-8178-A9C93F412FEF}" dt="2023-02-01T13:49:02.070" v="1143" actId="47"/>
        <pc:sldMkLst>
          <pc:docMk/>
          <pc:sldMk cId="0" sldId="463"/>
        </pc:sldMkLst>
      </pc:sldChg>
      <pc:sldChg chg="add del">
        <pc:chgData name="Sudipta1 Roy" userId="7c8f4fcd-4632-4e8d-b1ff-68c8cebd5ee4" providerId="ADAL" clId="{5FFD4446-BC83-4156-8178-A9C93F412FEF}" dt="2023-02-01T13:49:02.574" v="1144" actId="47"/>
        <pc:sldMkLst>
          <pc:docMk/>
          <pc:sldMk cId="0" sldId="464"/>
        </pc:sldMkLst>
      </pc:sldChg>
      <pc:sldChg chg="add del">
        <pc:chgData name="Sudipta1 Roy" userId="7c8f4fcd-4632-4e8d-b1ff-68c8cebd5ee4" providerId="ADAL" clId="{5FFD4446-BC83-4156-8178-A9C93F412FEF}" dt="2023-02-01T13:49:03.052" v="1145" actId="47"/>
        <pc:sldMkLst>
          <pc:docMk/>
          <pc:sldMk cId="0" sldId="465"/>
        </pc:sldMkLst>
      </pc:sldChg>
      <pc:sldChg chg="add del">
        <pc:chgData name="Sudipta1 Roy" userId="7c8f4fcd-4632-4e8d-b1ff-68c8cebd5ee4" providerId="ADAL" clId="{5FFD4446-BC83-4156-8178-A9C93F412FEF}" dt="2023-02-01T13:49:03.584" v="1146" actId="47"/>
        <pc:sldMkLst>
          <pc:docMk/>
          <pc:sldMk cId="0" sldId="466"/>
        </pc:sldMkLst>
      </pc:sldChg>
      <pc:sldChg chg="add del">
        <pc:chgData name="Sudipta1 Roy" userId="7c8f4fcd-4632-4e8d-b1ff-68c8cebd5ee4" providerId="ADAL" clId="{5FFD4446-BC83-4156-8178-A9C93F412FEF}" dt="2023-02-01T13:49:04.113" v="1147" actId="47"/>
        <pc:sldMkLst>
          <pc:docMk/>
          <pc:sldMk cId="0" sldId="467"/>
        </pc:sldMkLst>
      </pc:sldChg>
      <pc:sldChg chg="add del">
        <pc:chgData name="Sudipta1 Roy" userId="7c8f4fcd-4632-4e8d-b1ff-68c8cebd5ee4" providerId="ADAL" clId="{5FFD4446-BC83-4156-8178-A9C93F412FEF}" dt="2023-02-01T13:49:04.647" v="1148" actId="47"/>
        <pc:sldMkLst>
          <pc:docMk/>
          <pc:sldMk cId="0" sldId="468"/>
        </pc:sldMkLst>
      </pc:sldChg>
      <pc:sldChg chg="add del">
        <pc:chgData name="Sudipta1 Roy" userId="7c8f4fcd-4632-4e8d-b1ff-68c8cebd5ee4" providerId="ADAL" clId="{5FFD4446-BC83-4156-8178-A9C93F412FEF}" dt="2023-02-01T13:49:05.167" v="1149" actId="47"/>
        <pc:sldMkLst>
          <pc:docMk/>
          <pc:sldMk cId="0" sldId="469"/>
        </pc:sldMkLst>
      </pc:sldChg>
      <pc:sldChg chg="add del">
        <pc:chgData name="Sudipta1 Roy" userId="7c8f4fcd-4632-4e8d-b1ff-68c8cebd5ee4" providerId="ADAL" clId="{5FFD4446-BC83-4156-8178-A9C93F412FEF}" dt="2023-02-01T13:49:05.720" v="1150" actId="47"/>
        <pc:sldMkLst>
          <pc:docMk/>
          <pc:sldMk cId="0" sldId="470"/>
        </pc:sldMkLst>
      </pc:sldChg>
      <pc:sldChg chg="delSp modSp add mod">
        <pc:chgData name="Sudipta1 Roy" userId="7c8f4fcd-4632-4e8d-b1ff-68c8cebd5ee4" providerId="ADAL" clId="{5FFD4446-BC83-4156-8178-A9C93F412FEF}" dt="2023-02-01T13:54:02.713" v="1240" actId="478"/>
        <pc:sldMkLst>
          <pc:docMk/>
          <pc:sldMk cId="0" sldId="471"/>
        </pc:sldMkLst>
        <pc:spChg chg="del">
          <ac:chgData name="Sudipta1 Roy" userId="7c8f4fcd-4632-4e8d-b1ff-68c8cebd5ee4" providerId="ADAL" clId="{5FFD4446-BC83-4156-8178-A9C93F412FEF}" dt="2023-02-01T13:54:01.192" v="1239" actId="478"/>
          <ac:spMkLst>
            <pc:docMk/>
            <pc:sldMk cId="0" sldId="471"/>
            <ac:spMk id="3" creationId="{60DFA836-3ED5-E7B5-5725-4A1AF0ED2E32}"/>
          </ac:spMkLst>
        </pc:spChg>
        <pc:spChg chg="del">
          <ac:chgData name="Sudipta1 Roy" userId="7c8f4fcd-4632-4e8d-b1ff-68c8cebd5ee4" providerId="ADAL" clId="{5FFD4446-BC83-4156-8178-A9C93F412FEF}" dt="2023-02-01T13:54:02.713" v="1240" actId="478"/>
          <ac:spMkLst>
            <pc:docMk/>
            <pc:sldMk cId="0" sldId="471"/>
            <ac:spMk id="4" creationId="{FE2D0083-304E-ED62-09C6-ECFF9DDD2826}"/>
          </ac:spMkLst>
        </pc:spChg>
        <pc:spChg chg="mod">
          <ac:chgData name="Sudipta1 Roy" userId="7c8f4fcd-4632-4e8d-b1ff-68c8cebd5ee4" providerId="ADAL" clId="{5FFD4446-BC83-4156-8178-A9C93F412FEF}" dt="2023-02-01T13:53:54.463" v="1236" actId="1076"/>
          <ac:spMkLst>
            <pc:docMk/>
            <pc:sldMk cId="0" sldId="471"/>
            <ac:spMk id="63491" creationId="{6A9D280B-90B3-EE1C-3078-70EC087CDFCE}"/>
          </ac:spMkLst>
        </pc:spChg>
        <pc:spChg chg="mod">
          <ac:chgData name="Sudipta1 Roy" userId="7c8f4fcd-4632-4e8d-b1ff-68c8cebd5ee4" providerId="ADAL" clId="{5FFD4446-BC83-4156-8178-A9C93F412FEF}" dt="2023-02-01T13:53:58.543" v="1238" actId="1076"/>
          <ac:spMkLst>
            <pc:docMk/>
            <pc:sldMk cId="0" sldId="471"/>
            <ac:spMk id="63492" creationId="{9F0D2BF6-80CD-7387-AD45-B660A69BA12D}"/>
          </ac:spMkLst>
        </pc:spChg>
      </pc:sldChg>
      <pc:sldChg chg="delSp modSp add mod">
        <pc:chgData name="Sudipta1 Roy" userId="7c8f4fcd-4632-4e8d-b1ff-68c8cebd5ee4" providerId="ADAL" clId="{5FFD4446-BC83-4156-8178-A9C93F412FEF}" dt="2023-02-01T13:54:16.095" v="1245" actId="478"/>
        <pc:sldMkLst>
          <pc:docMk/>
          <pc:sldMk cId="0" sldId="472"/>
        </pc:sldMkLst>
        <pc:spChg chg="del">
          <ac:chgData name="Sudipta1 Roy" userId="7c8f4fcd-4632-4e8d-b1ff-68c8cebd5ee4" providerId="ADAL" clId="{5FFD4446-BC83-4156-8178-A9C93F412FEF}" dt="2023-02-01T13:54:15.074" v="1244" actId="478"/>
          <ac:spMkLst>
            <pc:docMk/>
            <pc:sldMk cId="0" sldId="472"/>
            <ac:spMk id="3" creationId="{78096409-8317-5B0E-ED7D-A40F5E1D434E}"/>
          </ac:spMkLst>
        </pc:spChg>
        <pc:spChg chg="del">
          <ac:chgData name="Sudipta1 Roy" userId="7c8f4fcd-4632-4e8d-b1ff-68c8cebd5ee4" providerId="ADAL" clId="{5FFD4446-BC83-4156-8178-A9C93F412FEF}" dt="2023-02-01T13:54:16.095" v="1245" actId="478"/>
          <ac:spMkLst>
            <pc:docMk/>
            <pc:sldMk cId="0" sldId="472"/>
            <ac:spMk id="4" creationId="{B3BBB74D-F8DB-C276-B610-2679E8D34DD7}"/>
          </ac:spMkLst>
        </pc:spChg>
        <pc:spChg chg="mod">
          <ac:chgData name="Sudipta1 Roy" userId="7c8f4fcd-4632-4e8d-b1ff-68c8cebd5ee4" providerId="ADAL" clId="{5FFD4446-BC83-4156-8178-A9C93F412FEF}" dt="2023-02-01T13:54:12.495" v="1243" actId="14100"/>
          <ac:spMkLst>
            <pc:docMk/>
            <pc:sldMk cId="0" sldId="472"/>
            <ac:spMk id="64514" creationId="{2D8601DB-2859-90D1-B303-EA4853D04CDD}"/>
          </ac:spMkLst>
        </pc:spChg>
        <pc:spChg chg="mod">
          <ac:chgData name="Sudipta1 Roy" userId="7c8f4fcd-4632-4e8d-b1ff-68c8cebd5ee4" providerId="ADAL" clId="{5FFD4446-BC83-4156-8178-A9C93F412FEF}" dt="2023-02-01T13:53:37.851" v="1231" actId="113"/>
          <ac:spMkLst>
            <pc:docMk/>
            <pc:sldMk cId="0" sldId="472"/>
            <ac:spMk id="64515" creationId="{23DB8924-E63B-E9A8-3942-1D75A773E985}"/>
          </ac:spMkLst>
        </pc:spChg>
      </pc:sldChg>
      <pc:sldChg chg="delSp modSp add mod">
        <pc:chgData name="Sudipta1 Roy" userId="7c8f4fcd-4632-4e8d-b1ff-68c8cebd5ee4" providerId="ADAL" clId="{5FFD4446-BC83-4156-8178-A9C93F412FEF}" dt="2023-02-01T13:54:28.832" v="1249" actId="478"/>
        <pc:sldMkLst>
          <pc:docMk/>
          <pc:sldMk cId="0" sldId="473"/>
        </pc:sldMkLst>
        <pc:spChg chg="del">
          <ac:chgData name="Sudipta1 Roy" userId="7c8f4fcd-4632-4e8d-b1ff-68c8cebd5ee4" providerId="ADAL" clId="{5FFD4446-BC83-4156-8178-A9C93F412FEF}" dt="2023-02-01T13:54:27.523" v="1248" actId="478"/>
          <ac:spMkLst>
            <pc:docMk/>
            <pc:sldMk cId="0" sldId="473"/>
            <ac:spMk id="3" creationId="{A92E86CB-BE30-AA63-90C1-6C3C29C7C8FC}"/>
          </ac:spMkLst>
        </pc:spChg>
        <pc:spChg chg="del">
          <ac:chgData name="Sudipta1 Roy" userId="7c8f4fcd-4632-4e8d-b1ff-68c8cebd5ee4" providerId="ADAL" clId="{5FFD4446-BC83-4156-8178-A9C93F412FEF}" dt="2023-02-01T13:54:28.832" v="1249" actId="478"/>
          <ac:spMkLst>
            <pc:docMk/>
            <pc:sldMk cId="0" sldId="473"/>
            <ac:spMk id="4" creationId="{B9DA22F8-3380-7F59-F622-2C4FDA8361B5}"/>
          </ac:spMkLst>
        </pc:spChg>
        <pc:spChg chg="mod">
          <ac:chgData name="Sudipta1 Roy" userId="7c8f4fcd-4632-4e8d-b1ff-68c8cebd5ee4" providerId="ADAL" clId="{5FFD4446-BC83-4156-8178-A9C93F412FEF}" dt="2023-02-01T13:54:25.806" v="1247" actId="1076"/>
          <ac:spMkLst>
            <pc:docMk/>
            <pc:sldMk cId="0" sldId="473"/>
            <ac:spMk id="65539" creationId="{DA7A371D-2F20-7BB6-81DD-09FC9EB55CE6}"/>
          </ac:spMkLst>
        </pc:spChg>
      </pc:sldChg>
      <pc:sldChg chg="modSp add mod">
        <pc:chgData name="Sudipta1 Roy" userId="7c8f4fcd-4632-4e8d-b1ff-68c8cebd5ee4" providerId="ADAL" clId="{5FFD4446-BC83-4156-8178-A9C93F412FEF}" dt="2023-02-01T13:54:49.671" v="1259" actId="14100"/>
        <pc:sldMkLst>
          <pc:docMk/>
          <pc:sldMk cId="0" sldId="474"/>
        </pc:sldMkLst>
        <pc:spChg chg="mod">
          <ac:chgData name="Sudipta1 Roy" userId="7c8f4fcd-4632-4e8d-b1ff-68c8cebd5ee4" providerId="ADAL" clId="{5FFD4446-BC83-4156-8178-A9C93F412FEF}" dt="2023-02-01T13:54:39.791" v="1254" actId="14100"/>
          <ac:spMkLst>
            <pc:docMk/>
            <pc:sldMk cId="0" sldId="474"/>
            <ac:spMk id="12313" creationId="{23DF0435-3668-0D1E-C3D9-20EB80BA1D83}"/>
          </ac:spMkLst>
        </pc:spChg>
        <pc:spChg chg="mod">
          <ac:chgData name="Sudipta1 Roy" userId="7c8f4fcd-4632-4e8d-b1ff-68c8cebd5ee4" providerId="ADAL" clId="{5FFD4446-BC83-4156-8178-A9C93F412FEF}" dt="2023-02-01T13:54:49.671" v="1259" actId="14100"/>
          <ac:spMkLst>
            <pc:docMk/>
            <pc:sldMk cId="0" sldId="474"/>
            <ac:spMk id="12314" creationId="{12FD0C34-9FF0-9BDA-1FA9-8BC47B3A6EFE}"/>
          </ac:spMkLst>
        </pc:spChg>
      </pc:sldChg>
      <pc:sldChg chg="delSp modSp add mod">
        <pc:chgData name="Sudipta1 Roy" userId="7c8f4fcd-4632-4e8d-b1ff-68c8cebd5ee4" providerId="ADAL" clId="{5FFD4446-BC83-4156-8178-A9C93F412FEF}" dt="2023-02-01T13:55:02.971" v="1266" actId="478"/>
        <pc:sldMkLst>
          <pc:docMk/>
          <pc:sldMk cId="0" sldId="475"/>
        </pc:sldMkLst>
        <pc:spChg chg="del">
          <ac:chgData name="Sudipta1 Roy" userId="7c8f4fcd-4632-4e8d-b1ff-68c8cebd5ee4" providerId="ADAL" clId="{5FFD4446-BC83-4156-8178-A9C93F412FEF}" dt="2023-02-01T13:55:01.451" v="1265" actId="478"/>
          <ac:spMkLst>
            <pc:docMk/>
            <pc:sldMk cId="0" sldId="475"/>
            <ac:spMk id="3" creationId="{17340A06-C61C-3B23-A859-E4AA227562E6}"/>
          </ac:spMkLst>
        </pc:spChg>
        <pc:spChg chg="del">
          <ac:chgData name="Sudipta1 Roy" userId="7c8f4fcd-4632-4e8d-b1ff-68c8cebd5ee4" providerId="ADAL" clId="{5FFD4446-BC83-4156-8178-A9C93F412FEF}" dt="2023-02-01T13:55:02.971" v="1266" actId="478"/>
          <ac:spMkLst>
            <pc:docMk/>
            <pc:sldMk cId="0" sldId="475"/>
            <ac:spMk id="4" creationId="{5972882B-37A3-6C84-3385-95E6D90F158C}"/>
          </ac:spMkLst>
        </pc:spChg>
        <pc:spChg chg="mod">
          <ac:chgData name="Sudipta1 Roy" userId="7c8f4fcd-4632-4e8d-b1ff-68c8cebd5ee4" providerId="ADAL" clId="{5FFD4446-BC83-4156-8178-A9C93F412FEF}" dt="2023-02-01T13:54:59.689" v="1264" actId="27636"/>
          <ac:spMkLst>
            <pc:docMk/>
            <pc:sldMk cId="0" sldId="475"/>
            <ac:spMk id="66562" creationId="{F9564EAF-6067-F14D-8951-2F33C4F954CE}"/>
          </ac:spMkLst>
        </pc:spChg>
      </pc:sldChg>
      <pc:sldChg chg="addSp delSp modSp new mod ord">
        <pc:chgData name="Sudipta1 Roy" userId="7c8f4fcd-4632-4e8d-b1ff-68c8cebd5ee4" providerId="ADAL" clId="{5FFD4446-BC83-4156-8178-A9C93F412FEF}" dt="2023-02-01T13:02:59.970" v="851" actId="207"/>
        <pc:sldMkLst>
          <pc:docMk/>
          <pc:sldMk cId="818305747" sldId="476"/>
        </pc:sldMkLst>
        <pc:spChg chg="add del">
          <ac:chgData name="Sudipta1 Roy" userId="7c8f4fcd-4632-4e8d-b1ff-68c8cebd5ee4" providerId="ADAL" clId="{5FFD4446-BC83-4156-8178-A9C93F412FEF}" dt="2023-02-01T12:34:37.059" v="628"/>
          <ac:spMkLst>
            <pc:docMk/>
            <pc:sldMk cId="818305747" sldId="476"/>
            <ac:spMk id="2" creationId="{21FEA33F-F4A0-CE5D-2331-B5542CEA9824}"/>
          </ac:spMkLst>
        </pc:spChg>
        <pc:spChg chg="add mod">
          <ac:chgData name="Sudipta1 Roy" userId="7c8f4fcd-4632-4e8d-b1ff-68c8cebd5ee4" providerId="ADAL" clId="{5FFD4446-BC83-4156-8178-A9C93F412FEF}" dt="2023-02-01T12:34:43.640" v="633" actId="1076"/>
          <ac:spMkLst>
            <pc:docMk/>
            <pc:sldMk cId="818305747" sldId="476"/>
            <ac:spMk id="4" creationId="{5F64C0EE-DEE6-4258-37B3-C207372CDE9E}"/>
          </ac:spMkLst>
        </pc:spChg>
        <pc:spChg chg="add del">
          <ac:chgData name="Sudipta1 Roy" userId="7c8f4fcd-4632-4e8d-b1ff-68c8cebd5ee4" providerId="ADAL" clId="{5FFD4446-BC83-4156-8178-A9C93F412FEF}" dt="2023-02-01T12:34:53.398" v="637"/>
          <ac:spMkLst>
            <pc:docMk/>
            <pc:sldMk cId="818305747" sldId="476"/>
            <ac:spMk id="5" creationId="{3ACEDEE6-5C96-E331-43F2-96D681654D37}"/>
          </ac:spMkLst>
        </pc:spChg>
        <pc:spChg chg="add mod">
          <ac:chgData name="Sudipta1 Roy" userId="7c8f4fcd-4632-4e8d-b1ff-68c8cebd5ee4" providerId="ADAL" clId="{5FFD4446-BC83-4156-8178-A9C93F412FEF}" dt="2023-02-01T13:02:57.674" v="850" actId="207"/>
          <ac:spMkLst>
            <pc:docMk/>
            <pc:sldMk cId="818305747" sldId="476"/>
            <ac:spMk id="7" creationId="{12E86EA5-7DCB-3B16-3972-A67878EC8EE7}"/>
          </ac:spMkLst>
        </pc:spChg>
        <pc:spChg chg="add del">
          <ac:chgData name="Sudipta1 Roy" userId="7c8f4fcd-4632-4e8d-b1ff-68c8cebd5ee4" providerId="ADAL" clId="{5FFD4446-BC83-4156-8178-A9C93F412FEF}" dt="2023-02-01T12:35:11.825" v="643"/>
          <ac:spMkLst>
            <pc:docMk/>
            <pc:sldMk cId="818305747" sldId="476"/>
            <ac:spMk id="8" creationId="{0BB3E102-4551-2D83-73EA-11A6392FAD14}"/>
          </ac:spMkLst>
        </pc:spChg>
        <pc:spChg chg="add mod">
          <ac:chgData name="Sudipta1 Roy" userId="7c8f4fcd-4632-4e8d-b1ff-68c8cebd5ee4" providerId="ADAL" clId="{5FFD4446-BC83-4156-8178-A9C93F412FEF}" dt="2023-02-01T13:02:59.970" v="851" actId="207"/>
          <ac:spMkLst>
            <pc:docMk/>
            <pc:sldMk cId="818305747" sldId="476"/>
            <ac:spMk id="10" creationId="{F6EB1309-FF6A-397B-0AB7-A8746E9280B1}"/>
          </ac:spMkLst>
        </pc:spChg>
        <pc:spChg chg="add mod">
          <ac:chgData name="Sudipta1 Roy" userId="7c8f4fcd-4632-4e8d-b1ff-68c8cebd5ee4" providerId="ADAL" clId="{5FFD4446-BC83-4156-8178-A9C93F412FEF}" dt="2023-02-01T12:36:02.424" v="651"/>
          <ac:spMkLst>
            <pc:docMk/>
            <pc:sldMk cId="818305747" sldId="476"/>
            <ac:spMk id="11" creationId="{B406CA08-4E20-C991-602B-77C64DA4512A}"/>
          </ac:spMkLst>
        </pc:spChg>
      </pc:sldChg>
      <pc:sldChg chg="addSp delSp modSp add mod">
        <pc:chgData name="Sudipta1 Roy" userId="7c8f4fcd-4632-4e8d-b1ff-68c8cebd5ee4" providerId="ADAL" clId="{5FFD4446-BC83-4156-8178-A9C93F412FEF}" dt="2023-02-01T13:09:56.431" v="869" actId="20577"/>
        <pc:sldMkLst>
          <pc:docMk/>
          <pc:sldMk cId="1244154965" sldId="477"/>
        </pc:sldMkLst>
        <pc:spChg chg="add mod">
          <ac:chgData name="Sudipta1 Roy" userId="7c8f4fcd-4632-4e8d-b1ff-68c8cebd5ee4" providerId="ADAL" clId="{5FFD4446-BC83-4156-8178-A9C93F412FEF}" dt="2023-02-01T13:09:56.431" v="869" actId="20577"/>
          <ac:spMkLst>
            <pc:docMk/>
            <pc:sldMk cId="1244154965" sldId="477"/>
            <ac:spMk id="2" creationId="{7635B028-461A-EC39-7339-825D56875B4E}"/>
          </ac:spMkLst>
        </pc:spChg>
        <pc:spChg chg="add del mod">
          <ac:chgData name="Sudipta1 Roy" userId="7c8f4fcd-4632-4e8d-b1ff-68c8cebd5ee4" providerId="ADAL" clId="{5FFD4446-BC83-4156-8178-A9C93F412FEF}" dt="2023-02-01T12:51:06.322" v="777" actId="478"/>
          <ac:spMkLst>
            <pc:docMk/>
            <pc:sldMk cId="1244154965" sldId="477"/>
            <ac:spMk id="3" creationId="{4543D874-D028-63D6-EE27-7F11E7D99AD2}"/>
          </ac:spMkLst>
        </pc:spChg>
        <pc:spChg chg="add mod">
          <ac:chgData name="Sudipta1 Roy" userId="7c8f4fcd-4632-4e8d-b1ff-68c8cebd5ee4" providerId="ADAL" clId="{5FFD4446-BC83-4156-8178-A9C93F412FEF}" dt="2023-02-01T13:02:24.545" v="849" actId="207"/>
          <ac:spMkLst>
            <pc:docMk/>
            <pc:sldMk cId="1244154965" sldId="477"/>
            <ac:spMk id="3" creationId="{50DA7B09-8FB1-C3AF-CD84-55DB93809E49}"/>
          </ac:spMkLst>
        </pc:spChg>
        <pc:spChg chg="del">
          <ac:chgData name="Sudipta1 Roy" userId="7c8f4fcd-4632-4e8d-b1ff-68c8cebd5ee4" providerId="ADAL" clId="{5FFD4446-BC83-4156-8178-A9C93F412FEF}" dt="2023-02-01T13:00:17.395" v="836" actId="478"/>
          <ac:spMkLst>
            <pc:docMk/>
            <pc:sldMk cId="1244154965" sldId="477"/>
            <ac:spMk id="4" creationId="{86CE3D1E-D986-83C0-379F-C92C294CD17F}"/>
          </ac:spMkLst>
        </pc:spChg>
        <pc:spChg chg="add mod">
          <ac:chgData name="Sudipta1 Roy" userId="7c8f4fcd-4632-4e8d-b1ff-68c8cebd5ee4" providerId="ADAL" clId="{5FFD4446-BC83-4156-8178-A9C93F412FEF}" dt="2023-02-01T12:52:16.598" v="791" actId="207"/>
          <ac:spMkLst>
            <pc:docMk/>
            <pc:sldMk cId="1244154965" sldId="477"/>
            <ac:spMk id="5" creationId="{E4669C2F-7866-6C5B-C9E4-16ECBB82D4EF}"/>
          </ac:spMkLst>
        </pc:spChg>
        <pc:spChg chg="add mod">
          <ac:chgData name="Sudipta1 Roy" userId="7c8f4fcd-4632-4e8d-b1ff-68c8cebd5ee4" providerId="ADAL" clId="{5FFD4446-BC83-4156-8178-A9C93F412FEF}" dt="2023-02-01T13:00:18.611" v="837"/>
          <ac:spMkLst>
            <pc:docMk/>
            <pc:sldMk cId="1244154965" sldId="477"/>
            <ac:spMk id="6" creationId="{CF02659A-2C84-DBDA-431C-E4993B565F9C}"/>
          </ac:spMkLst>
        </pc:spChg>
        <pc:spChg chg="add mod">
          <ac:chgData name="Sudipta1 Roy" userId="7c8f4fcd-4632-4e8d-b1ff-68c8cebd5ee4" providerId="ADAL" clId="{5FFD4446-BC83-4156-8178-A9C93F412FEF}" dt="2023-02-01T13:00:18.611" v="837"/>
          <ac:spMkLst>
            <pc:docMk/>
            <pc:sldMk cId="1244154965" sldId="477"/>
            <ac:spMk id="7" creationId="{A5F2EC4A-C123-057F-B9CF-7AE31CC9DD56}"/>
          </ac:spMkLst>
        </pc:spChg>
        <pc:spChg chg="add del">
          <ac:chgData name="Sudipta1 Roy" userId="7c8f4fcd-4632-4e8d-b1ff-68c8cebd5ee4" providerId="ADAL" clId="{5FFD4446-BC83-4156-8178-A9C93F412FEF}" dt="2023-02-01T13:02:19.778" v="846"/>
          <ac:spMkLst>
            <pc:docMk/>
            <pc:sldMk cId="1244154965" sldId="477"/>
            <ac:spMk id="8" creationId="{29755F98-6069-C5BE-4C15-FCBC0F299E64}"/>
          </ac:spMkLst>
        </pc:spChg>
        <pc:spChg chg="add del">
          <ac:chgData name="Sudipta1 Roy" userId="7c8f4fcd-4632-4e8d-b1ff-68c8cebd5ee4" providerId="ADAL" clId="{5FFD4446-BC83-4156-8178-A9C93F412FEF}" dt="2023-02-01T13:09:34.434" v="859"/>
          <ac:spMkLst>
            <pc:docMk/>
            <pc:sldMk cId="1244154965" sldId="477"/>
            <ac:spMk id="9" creationId="{65C2ED96-BD83-B001-92E2-9C2217B88368}"/>
          </ac:spMkLst>
        </pc:spChg>
        <pc:spChg chg="del mod">
          <ac:chgData name="Sudipta1 Roy" userId="7c8f4fcd-4632-4e8d-b1ff-68c8cebd5ee4" providerId="ADAL" clId="{5FFD4446-BC83-4156-8178-A9C93F412FEF}" dt="2023-02-01T12:51:03.324" v="776" actId="478"/>
          <ac:spMkLst>
            <pc:docMk/>
            <pc:sldMk cId="1244154965" sldId="477"/>
            <ac:spMk id="7171" creationId="{E15AC662-637D-4789-B3C7-71442164982A}"/>
          </ac:spMkLst>
        </pc:spChg>
      </pc:sldChg>
      <pc:sldChg chg="addSp delSp modSp add mod">
        <pc:chgData name="Sudipta1 Roy" userId="7c8f4fcd-4632-4e8d-b1ff-68c8cebd5ee4" providerId="ADAL" clId="{5FFD4446-BC83-4156-8178-A9C93F412FEF}" dt="2023-02-01T12:54:12.671" v="835" actId="1076"/>
        <pc:sldMkLst>
          <pc:docMk/>
          <pc:sldMk cId="1545814740" sldId="478"/>
        </pc:sldMkLst>
        <pc:spChg chg="add del mod">
          <ac:chgData name="Sudipta1 Roy" userId="7c8f4fcd-4632-4e8d-b1ff-68c8cebd5ee4" providerId="ADAL" clId="{5FFD4446-BC83-4156-8178-A9C93F412FEF}" dt="2023-02-01T12:51:52.975" v="788" actId="478"/>
          <ac:spMkLst>
            <pc:docMk/>
            <pc:sldMk cId="1545814740" sldId="478"/>
            <ac:spMk id="3" creationId="{8923E6AD-4CD3-19AA-6838-CAECEB7E7FE4}"/>
          </ac:spMkLst>
        </pc:spChg>
        <pc:spChg chg="mod">
          <ac:chgData name="Sudipta1 Roy" userId="7c8f4fcd-4632-4e8d-b1ff-68c8cebd5ee4" providerId="ADAL" clId="{5FFD4446-BC83-4156-8178-A9C93F412FEF}" dt="2023-02-01T12:52:42.963" v="793" actId="207"/>
          <ac:spMkLst>
            <pc:docMk/>
            <pc:sldMk cId="1545814740" sldId="478"/>
            <ac:spMk id="4" creationId="{86CE3D1E-D986-83C0-379F-C92C294CD17F}"/>
          </ac:spMkLst>
        </pc:spChg>
        <pc:spChg chg="add mod">
          <ac:chgData name="Sudipta1 Roy" userId="7c8f4fcd-4632-4e8d-b1ff-68c8cebd5ee4" providerId="ADAL" clId="{5FFD4446-BC83-4156-8178-A9C93F412FEF}" dt="2023-02-01T12:52:28.905" v="792" actId="207"/>
          <ac:spMkLst>
            <pc:docMk/>
            <pc:sldMk cId="1545814740" sldId="478"/>
            <ac:spMk id="5" creationId="{4DB434D0-CE31-BEB1-226E-AA022C52C2C0}"/>
          </ac:spMkLst>
        </pc:spChg>
        <pc:spChg chg="add del">
          <ac:chgData name="Sudipta1 Roy" userId="7c8f4fcd-4632-4e8d-b1ff-68c8cebd5ee4" providerId="ADAL" clId="{5FFD4446-BC83-4156-8178-A9C93F412FEF}" dt="2023-02-01T12:53:00.892" v="795"/>
          <ac:spMkLst>
            <pc:docMk/>
            <pc:sldMk cId="1545814740" sldId="478"/>
            <ac:spMk id="6" creationId="{8C6572E1-552B-EFD6-14B8-814C1DD47400}"/>
          </ac:spMkLst>
        </pc:spChg>
        <pc:spChg chg="add mod">
          <ac:chgData name="Sudipta1 Roy" userId="7c8f4fcd-4632-4e8d-b1ff-68c8cebd5ee4" providerId="ADAL" clId="{5FFD4446-BC83-4156-8178-A9C93F412FEF}" dt="2023-02-01T12:53:21.566" v="805" actId="207"/>
          <ac:spMkLst>
            <pc:docMk/>
            <pc:sldMk cId="1545814740" sldId="478"/>
            <ac:spMk id="8" creationId="{1AEDFF4A-CF6E-0D31-36A1-04843395C5A1}"/>
          </ac:spMkLst>
        </pc:spChg>
        <pc:spChg chg="add mod">
          <ac:chgData name="Sudipta1 Roy" userId="7c8f4fcd-4632-4e8d-b1ff-68c8cebd5ee4" providerId="ADAL" clId="{5FFD4446-BC83-4156-8178-A9C93F412FEF}" dt="2023-02-01T12:54:03.014" v="833" actId="1076"/>
          <ac:spMkLst>
            <pc:docMk/>
            <pc:sldMk cId="1545814740" sldId="478"/>
            <ac:spMk id="9" creationId="{B35F9967-3F56-3DE7-9796-8948AB797FC9}"/>
          </ac:spMkLst>
        </pc:spChg>
        <pc:spChg chg="add mod">
          <ac:chgData name="Sudipta1 Roy" userId="7c8f4fcd-4632-4e8d-b1ff-68c8cebd5ee4" providerId="ADAL" clId="{5FFD4446-BC83-4156-8178-A9C93F412FEF}" dt="2023-02-01T12:54:12.671" v="835" actId="1076"/>
          <ac:spMkLst>
            <pc:docMk/>
            <pc:sldMk cId="1545814740" sldId="478"/>
            <ac:spMk id="10" creationId="{5AAA49E9-F938-5982-79BE-2F1E86DE5885}"/>
          </ac:spMkLst>
        </pc:spChg>
        <pc:spChg chg="del mod">
          <ac:chgData name="Sudipta1 Roy" userId="7c8f4fcd-4632-4e8d-b1ff-68c8cebd5ee4" providerId="ADAL" clId="{5FFD4446-BC83-4156-8178-A9C93F412FEF}" dt="2023-02-01T12:51:08.917" v="778" actId="478"/>
          <ac:spMkLst>
            <pc:docMk/>
            <pc:sldMk cId="1545814740" sldId="478"/>
            <ac:spMk id="7171" creationId="{E15AC662-637D-4789-B3C7-71442164982A}"/>
          </ac:spMkLst>
        </pc:spChg>
      </pc:sldChg>
      <pc:sldChg chg="addSp delSp modSp new mod">
        <pc:chgData name="Sudipta1 Roy" userId="7c8f4fcd-4632-4e8d-b1ff-68c8cebd5ee4" providerId="ADAL" clId="{5FFD4446-BC83-4156-8178-A9C93F412FEF}" dt="2023-02-01T13:23:04.607" v="914" actId="207"/>
        <pc:sldMkLst>
          <pc:docMk/>
          <pc:sldMk cId="593815580" sldId="479"/>
        </pc:sldMkLst>
        <pc:spChg chg="add del">
          <ac:chgData name="Sudipta1 Roy" userId="7c8f4fcd-4632-4e8d-b1ff-68c8cebd5ee4" providerId="ADAL" clId="{5FFD4446-BC83-4156-8178-A9C93F412FEF}" dt="2023-02-01T13:21:02.113" v="875"/>
          <ac:spMkLst>
            <pc:docMk/>
            <pc:sldMk cId="593815580" sldId="479"/>
            <ac:spMk id="2" creationId="{18DEF182-6178-BC34-B55A-6A6E17892A4D}"/>
          </ac:spMkLst>
        </pc:spChg>
        <pc:spChg chg="add mod">
          <ac:chgData name="Sudipta1 Roy" userId="7c8f4fcd-4632-4e8d-b1ff-68c8cebd5ee4" providerId="ADAL" clId="{5FFD4446-BC83-4156-8178-A9C93F412FEF}" dt="2023-02-01T13:22:42.912" v="909" actId="207"/>
          <ac:spMkLst>
            <pc:docMk/>
            <pc:sldMk cId="593815580" sldId="479"/>
            <ac:spMk id="4" creationId="{A24E3FA6-80D5-6030-BE91-964956DE7D08}"/>
          </ac:spMkLst>
        </pc:spChg>
        <pc:spChg chg="add del">
          <ac:chgData name="Sudipta1 Roy" userId="7c8f4fcd-4632-4e8d-b1ff-68c8cebd5ee4" providerId="ADAL" clId="{5FFD4446-BC83-4156-8178-A9C93F412FEF}" dt="2023-02-01T13:21:33.263" v="883"/>
          <ac:spMkLst>
            <pc:docMk/>
            <pc:sldMk cId="593815580" sldId="479"/>
            <ac:spMk id="5" creationId="{2F58C2F1-905E-1B94-2CA9-7E76842A7B17}"/>
          </ac:spMkLst>
        </pc:spChg>
        <pc:spChg chg="add mod">
          <ac:chgData name="Sudipta1 Roy" userId="7c8f4fcd-4632-4e8d-b1ff-68c8cebd5ee4" providerId="ADAL" clId="{5FFD4446-BC83-4156-8178-A9C93F412FEF}" dt="2023-02-01T13:22:59.657" v="913" actId="1076"/>
          <ac:spMkLst>
            <pc:docMk/>
            <pc:sldMk cId="593815580" sldId="479"/>
            <ac:spMk id="7" creationId="{C66E6FD2-7AC1-DAB8-9C35-AA3E7F5463BF}"/>
          </ac:spMkLst>
        </pc:spChg>
        <pc:spChg chg="add del">
          <ac:chgData name="Sudipta1 Roy" userId="7c8f4fcd-4632-4e8d-b1ff-68c8cebd5ee4" providerId="ADAL" clId="{5FFD4446-BC83-4156-8178-A9C93F412FEF}" dt="2023-02-01T13:22:11.720" v="898"/>
          <ac:spMkLst>
            <pc:docMk/>
            <pc:sldMk cId="593815580" sldId="479"/>
            <ac:spMk id="8" creationId="{6F73E628-DE71-C6AA-EDFF-132700CB29A7}"/>
          </ac:spMkLst>
        </pc:spChg>
        <pc:spChg chg="add mod">
          <ac:chgData name="Sudipta1 Roy" userId="7c8f4fcd-4632-4e8d-b1ff-68c8cebd5ee4" providerId="ADAL" clId="{5FFD4446-BC83-4156-8178-A9C93F412FEF}" dt="2023-02-01T13:23:04.607" v="914" actId="207"/>
          <ac:spMkLst>
            <pc:docMk/>
            <pc:sldMk cId="593815580" sldId="479"/>
            <ac:spMk id="10" creationId="{022F4E21-5EE2-EB3C-8D7A-C73A645F0530}"/>
          </ac:spMkLst>
        </pc:spChg>
      </pc:sldChg>
      <pc:sldChg chg="delSp modSp new mod">
        <pc:chgData name="Sudipta1 Roy" userId="7c8f4fcd-4632-4e8d-b1ff-68c8cebd5ee4" providerId="ADAL" clId="{5FFD4446-BC83-4156-8178-A9C93F412FEF}" dt="2023-02-01T13:53:44.913" v="1233" actId="122"/>
        <pc:sldMkLst>
          <pc:docMk/>
          <pc:sldMk cId="1480257558" sldId="480"/>
        </pc:sldMkLst>
        <pc:spChg chg="mod">
          <ac:chgData name="Sudipta1 Roy" userId="7c8f4fcd-4632-4e8d-b1ff-68c8cebd5ee4" providerId="ADAL" clId="{5FFD4446-BC83-4156-8178-A9C93F412FEF}" dt="2023-02-01T13:53:44.913" v="1233" actId="122"/>
          <ac:spMkLst>
            <pc:docMk/>
            <pc:sldMk cId="1480257558" sldId="480"/>
            <ac:spMk id="2" creationId="{37CE8AB4-F58F-3B2F-5332-2F67BF8196E3}"/>
          </ac:spMkLst>
        </pc:spChg>
        <pc:spChg chg="del">
          <ac:chgData name="Sudipta1 Roy" userId="7c8f4fcd-4632-4e8d-b1ff-68c8cebd5ee4" providerId="ADAL" clId="{5FFD4446-BC83-4156-8178-A9C93F412FEF}" dt="2023-02-01T13:53:11.411" v="1227" actId="478"/>
          <ac:spMkLst>
            <pc:docMk/>
            <pc:sldMk cId="1480257558" sldId="480"/>
            <ac:spMk id="3" creationId="{E372C358-DA9B-10E4-AD44-911A20CDDA26}"/>
          </ac:spMkLst>
        </pc:spChg>
      </pc:sldChg>
      <pc:sldChg chg="new del">
        <pc:chgData name="Sudipta1 Roy" userId="7c8f4fcd-4632-4e8d-b1ff-68c8cebd5ee4" providerId="ADAL" clId="{5FFD4446-BC83-4156-8178-A9C93F412FEF}" dt="2023-02-01T13:49:01.475" v="1142" actId="47"/>
        <pc:sldMkLst>
          <pc:docMk/>
          <pc:sldMk cId="1763923610" sldId="480"/>
        </pc:sldMkLst>
      </pc:sldChg>
      <pc:sldChg chg="new">
        <pc:chgData name="Sudipta1 Roy" userId="7c8f4fcd-4632-4e8d-b1ff-68c8cebd5ee4" providerId="ADAL" clId="{5FFD4446-BC83-4156-8178-A9C93F412FEF}" dt="2023-02-01T13:55:04.496" v="1267" actId="680"/>
        <pc:sldMkLst>
          <pc:docMk/>
          <pc:sldMk cId="1844491903" sldId="481"/>
        </pc:sldMkLst>
      </pc:sldChg>
    </pc:docChg>
  </pc:docChgLst>
  <pc:docChgLst>
    <pc:chgData name="Sudipta1 Roy" userId="7c8f4fcd-4632-4e8d-b1ff-68c8cebd5ee4" providerId="ADAL" clId="{137E6D82-7203-4422-BD1C-2C33418E0FF8}"/>
    <pc:docChg chg="undo custSel addSld delSld modSld">
      <pc:chgData name="Sudipta1 Roy" userId="7c8f4fcd-4632-4e8d-b1ff-68c8cebd5ee4" providerId="ADAL" clId="{137E6D82-7203-4422-BD1C-2C33418E0FF8}" dt="2023-03-27T12:49:27.012" v="404" actId="1076"/>
      <pc:docMkLst>
        <pc:docMk/>
      </pc:docMkLst>
      <pc:sldChg chg="addSp modSp mod">
        <pc:chgData name="Sudipta1 Roy" userId="7c8f4fcd-4632-4e8d-b1ff-68c8cebd5ee4" providerId="ADAL" clId="{137E6D82-7203-4422-BD1C-2C33418E0FF8}" dt="2023-03-27T12:22:16.469" v="297" actId="207"/>
        <pc:sldMkLst>
          <pc:docMk/>
          <pc:sldMk cId="2950289064" sldId="258"/>
        </pc:sldMkLst>
        <pc:spChg chg="add mod">
          <ac:chgData name="Sudipta1 Roy" userId="7c8f4fcd-4632-4e8d-b1ff-68c8cebd5ee4" providerId="ADAL" clId="{137E6D82-7203-4422-BD1C-2C33418E0FF8}" dt="2023-03-27T12:22:16.469" v="297" actId="207"/>
          <ac:spMkLst>
            <pc:docMk/>
            <pc:sldMk cId="2950289064" sldId="258"/>
            <ac:spMk id="2" creationId="{9C46EB2F-A45C-4FF7-1E53-77A1FF2C99BC}"/>
          </ac:spMkLst>
        </pc:spChg>
      </pc:sldChg>
      <pc:sldChg chg="modSp">
        <pc:chgData name="Sudipta1 Roy" userId="7c8f4fcd-4632-4e8d-b1ff-68c8cebd5ee4" providerId="ADAL" clId="{137E6D82-7203-4422-BD1C-2C33418E0FF8}" dt="2023-03-27T09:53:58.636" v="0" actId="1076"/>
        <pc:sldMkLst>
          <pc:docMk/>
          <pc:sldMk cId="0" sldId="459"/>
        </pc:sldMkLst>
        <pc:spChg chg="mod">
          <ac:chgData name="Sudipta1 Roy" userId="7c8f4fcd-4632-4e8d-b1ff-68c8cebd5ee4" providerId="ADAL" clId="{137E6D82-7203-4422-BD1C-2C33418E0FF8}" dt="2023-03-27T09:53:58.636" v="0" actId="1076"/>
          <ac:spMkLst>
            <pc:docMk/>
            <pc:sldMk cId="0" sldId="459"/>
            <ac:spMk id="47107" creationId="{92833BDD-1D8D-FE1D-508D-9F08756A6788}"/>
          </ac:spMkLst>
        </pc:spChg>
      </pc:sldChg>
      <pc:sldChg chg="addSp modSp mod setBg modAnim">
        <pc:chgData name="Sudipta1 Roy" userId="7c8f4fcd-4632-4e8d-b1ff-68c8cebd5ee4" providerId="ADAL" clId="{137E6D82-7203-4422-BD1C-2C33418E0FF8}" dt="2023-03-27T09:58:21.747" v="28"/>
        <pc:sldMkLst>
          <pc:docMk/>
          <pc:sldMk cId="0" sldId="461"/>
        </pc:sldMkLst>
        <pc:spChg chg="add mod">
          <ac:chgData name="Sudipta1 Roy" userId="7c8f4fcd-4632-4e8d-b1ff-68c8cebd5ee4" providerId="ADAL" clId="{137E6D82-7203-4422-BD1C-2C33418E0FF8}" dt="2023-03-27T09:58:17.367" v="27" actId="164"/>
          <ac:spMkLst>
            <pc:docMk/>
            <pc:sldMk cId="0" sldId="461"/>
            <ac:spMk id="2" creationId="{E17F6371-655A-61BE-8FA6-B9E5DE6A7540}"/>
          </ac:spMkLst>
        </pc:spChg>
        <pc:spChg chg="add mod">
          <ac:chgData name="Sudipta1 Roy" userId="7c8f4fcd-4632-4e8d-b1ff-68c8cebd5ee4" providerId="ADAL" clId="{137E6D82-7203-4422-BD1C-2C33418E0FF8}" dt="2023-03-27T09:58:17.367" v="27" actId="164"/>
          <ac:spMkLst>
            <pc:docMk/>
            <pc:sldMk cId="0" sldId="461"/>
            <ac:spMk id="3" creationId="{90AF49D7-A962-2A18-32F8-A35AE2C1B3FB}"/>
          </ac:spMkLst>
        </pc:spChg>
        <pc:spChg chg="mod">
          <ac:chgData name="Sudipta1 Roy" userId="7c8f4fcd-4632-4e8d-b1ff-68c8cebd5ee4" providerId="ADAL" clId="{137E6D82-7203-4422-BD1C-2C33418E0FF8}" dt="2023-03-27T09:57:18.084" v="1" actId="1076"/>
          <ac:spMkLst>
            <pc:docMk/>
            <pc:sldMk cId="0" sldId="461"/>
            <ac:spMk id="7" creationId="{DC46C932-58F9-617A-8CCA-09BA8C8BA6E1}"/>
          </ac:spMkLst>
        </pc:spChg>
        <pc:spChg chg="mod">
          <ac:chgData name="Sudipta1 Roy" userId="7c8f4fcd-4632-4e8d-b1ff-68c8cebd5ee4" providerId="ADAL" clId="{137E6D82-7203-4422-BD1C-2C33418E0FF8}" dt="2023-03-27T09:57:46.020" v="7" actId="1076"/>
          <ac:spMkLst>
            <pc:docMk/>
            <pc:sldMk cId="0" sldId="461"/>
            <ac:spMk id="49156" creationId="{156A8C37-F956-3A0A-B02B-6E1CDB44E13D}"/>
          </ac:spMkLst>
        </pc:spChg>
        <pc:spChg chg="mod">
          <ac:chgData name="Sudipta1 Roy" userId="7c8f4fcd-4632-4e8d-b1ff-68c8cebd5ee4" providerId="ADAL" clId="{137E6D82-7203-4422-BD1C-2C33418E0FF8}" dt="2023-03-27T09:57:46.020" v="7" actId="1076"/>
          <ac:spMkLst>
            <pc:docMk/>
            <pc:sldMk cId="0" sldId="461"/>
            <ac:spMk id="49157" creationId="{9C444C78-BB9A-A355-5E0F-F8BADAA7AFC8}"/>
          </ac:spMkLst>
        </pc:spChg>
        <pc:spChg chg="mod">
          <ac:chgData name="Sudipta1 Roy" userId="7c8f4fcd-4632-4e8d-b1ff-68c8cebd5ee4" providerId="ADAL" clId="{137E6D82-7203-4422-BD1C-2C33418E0FF8}" dt="2023-03-27T09:57:46.020" v="7" actId="1076"/>
          <ac:spMkLst>
            <pc:docMk/>
            <pc:sldMk cId="0" sldId="461"/>
            <ac:spMk id="49158" creationId="{AC1005F4-F4F5-9B45-801F-FA27F5047A46}"/>
          </ac:spMkLst>
        </pc:spChg>
        <pc:spChg chg="mod">
          <ac:chgData name="Sudipta1 Roy" userId="7c8f4fcd-4632-4e8d-b1ff-68c8cebd5ee4" providerId="ADAL" clId="{137E6D82-7203-4422-BD1C-2C33418E0FF8}" dt="2023-03-27T09:57:46.020" v="7" actId="1076"/>
          <ac:spMkLst>
            <pc:docMk/>
            <pc:sldMk cId="0" sldId="461"/>
            <ac:spMk id="49159" creationId="{87D778EB-5C88-4DDE-B964-5C9CCF2C93E1}"/>
          </ac:spMkLst>
        </pc:spChg>
        <pc:spChg chg="mod">
          <ac:chgData name="Sudipta1 Roy" userId="7c8f4fcd-4632-4e8d-b1ff-68c8cebd5ee4" providerId="ADAL" clId="{137E6D82-7203-4422-BD1C-2C33418E0FF8}" dt="2023-03-27T09:57:46.020" v="7" actId="1076"/>
          <ac:spMkLst>
            <pc:docMk/>
            <pc:sldMk cId="0" sldId="461"/>
            <ac:spMk id="49160" creationId="{95093BAB-0D1F-6955-9D5F-529B6FCEE755}"/>
          </ac:spMkLst>
        </pc:spChg>
        <pc:spChg chg="mod">
          <ac:chgData name="Sudipta1 Roy" userId="7c8f4fcd-4632-4e8d-b1ff-68c8cebd5ee4" providerId="ADAL" clId="{137E6D82-7203-4422-BD1C-2C33418E0FF8}" dt="2023-03-27T09:57:46.020" v="7" actId="1076"/>
          <ac:spMkLst>
            <pc:docMk/>
            <pc:sldMk cId="0" sldId="461"/>
            <ac:spMk id="49161" creationId="{0DDA5AE8-6BB8-EC98-17DD-EB93E765B9D1}"/>
          </ac:spMkLst>
        </pc:spChg>
        <pc:grpChg chg="add mod">
          <ac:chgData name="Sudipta1 Roy" userId="7c8f4fcd-4632-4e8d-b1ff-68c8cebd5ee4" providerId="ADAL" clId="{137E6D82-7203-4422-BD1C-2C33418E0FF8}" dt="2023-03-27T09:58:17.367" v="27" actId="164"/>
          <ac:grpSpMkLst>
            <pc:docMk/>
            <pc:sldMk cId="0" sldId="461"/>
            <ac:grpSpMk id="4" creationId="{CD66BDB2-AC31-5E6E-67AE-A33522B783F4}"/>
          </ac:grpSpMkLst>
        </pc:grpChg>
      </pc:sldChg>
      <pc:sldChg chg="addSp modSp mod">
        <pc:chgData name="Sudipta1 Roy" userId="7c8f4fcd-4632-4e8d-b1ff-68c8cebd5ee4" providerId="ADAL" clId="{137E6D82-7203-4422-BD1C-2C33418E0FF8}" dt="2023-03-27T12:32:23.349" v="352" actId="122"/>
        <pc:sldMkLst>
          <pc:docMk/>
          <pc:sldMk cId="0" sldId="472"/>
        </pc:sldMkLst>
        <pc:spChg chg="add mod">
          <ac:chgData name="Sudipta1 Roy" userId="7c8f4fcd-4632-4e8d-b1ff-68c8cebd5ee4" providerId="ADAL" clId="{137E6D82-7203-4422-BD1C-2C33418E0FF8}" dt="2023-03-27T12:31:56.162" v="344" actId="207"/>
          <ac:spMkLst>
            <pc:docMk/>
            <pc:sldMk cId="0" sldId="472"/>
            <ac:spMk id="2" creationId="{D04104C4-E31D-359D-FBA4-0FD0262E2A7D}"/>
          </ac:spMkLst>
        </pc:spChg>
        <pc:spChg chg="add mod">
          <ac:chgData name="Sudipta1 Roy" userId="7c8f4fcd-4632-4e8d-b1ff-68c8cebd5ee4" providerId="ADAL" clId="{137E6D82-7203-4422-BD1C-2C33418E0FF8}" dt="2023-03-27T12:32:23.349" v="352" actId="122"/>
          <ac:spMkLst>
            <pc:docMk/>
            <pc:sldMk cId="0" sldId="472"/>
            <ac:spMk id="4" creationId="{B2E61080-4354-EE83-EE54-E2E0C248EF0C}"/>
          </ac:spMkLst>
        </pc:spChg>
        <pc:spChg chg="mod">
          <ac:chgData name="Sudipta1 Roy" userId="7c8f4fcd-4632-4e8d-b1ff-68c8cebd5ee4" providerId="ADAL" clId="{137E6D82-7203-4422-BD1C-2C33418E0FF8}" dt="2023-03-27T12:30:32.850" v="323" actId="1076"/>
          <ac:spMkLst>
            <pc:docMk/>
            <pc:sldMk cId="0" sldId="472"/>
            <ac:spMk id="64515" creationId="{23DB8924-E63B-E9A8-3942-1D75A773E985}"/>
          </ac:spMkLst>
        </pc:spChg>
      </pc:sldChg>
      <pc:sldChg chg="addSp modSp mod setBg">
        <pc:chgData name="Sudipta1 Roy" userId="7c8f4fcd-4632-4e8d-b1ff-68c8cebd5ee4" providerId="ADAL" clId="{137E6D82-7203-4422-BD1C-2C33418E0FF8}" dt="2023-03-27T12:48:05.254" v="371" actId="207"/>
        <pc:sldMkLst>
          <pc:docMk/>
          <pc:sldMk cId="1844491903" sldId="481"/>
        </pc:sldMkLst>
        <pc:spChg chg="add mod">
          <ac:chgData name="Sudipta1 Roy" userId="7c8f4fcd-4632-4e8d-b1ff-68c8cebd5ee4" providerId="ADAL" clId="{137E6D82-7203-4422-BD1C-2C33418E0FF8}" dt="2023-03-27T12:47:24.757" v="359" actId="403"/>
          <ac:spMkLst>
            <pc:docMk/>
            <pc:sldMk cId="1844491903" sldId="481"/>
            <ac:spMk id="3" creationId="{15C66444-6C55-3BE3-7D7D-487A2E57CAA3}"/>
          </ac:spMkLst>
        </pc:spChg>
        <pc:spChg chg="add mod">
          <ac:chgData name="Sudipta1 Roy" userId="7c8f4fcd-4632-4e8d-b1ff-68c8cebd5ee4" providerId="ADAL" clId="{137E6D82-7203-4422-BD1C-2C33418E0FF8}" dt="2023-03-27T12:47:45.616" v="366" actId="14100"/>
          <ac:spMkLst>
            <pc:docMk/>
            <pc:sldMk cId="1844491903" sldId="481"/>
            <ac:spMk id="4" creationId="{D59E541F-A50B-7EC1-DEBE-1865E154F3D8}"/>
          </ac:spMkLst>
        </pc:spChg>
        <pc:spChg chg="add mod">
          <ac:chgData name="Sudipta1 Roy" userId="7c8f4fcd-4632-4e8d-b1ff-68c8cebd5ee4" providerId="ADAL" clId="{137E6D82-7203-4422-BD1C-2C33418E0FF8}" dt="2023-03-27T12:48:05.254" v="371" actId="207"/>
          <ac:spMkLst>
            <pc:docMk/>
            <pc:sldMk cId="1844491903" sldId="481"/>
            <ac:spMk id="5" creationId="{18792DFA-B7DC-8B16-79AE-254C4CD9969B}"/>
          </ac:spMkLst>
        </pc:spChg>
      </pc:sldChg>
      <pc:sldChg chg="addSp delSp modSp add mod setBg delAnim">
        <pc:chgData name="Sudipta1 Roy" userId="7c8f4fcd-4632-4e8d-b1ff-68c8cebd5ee4" providerId="ADAL" clId="{137E6D82-7203-4422-BD1C-2C33418E0FF8}" dt="2023-03-27T10:02:08.475" v="75" actId="1076"/>
        <pc:sldMkLst>
          <pc:docMk/>
          <pc:sldMk cId="1673120193" sldId="482"/>
        </pc:sldMkLst>
        <pc:spChg chg="add del mod">
          <ac:chgData name="Sudipta1 Roy" userId="7c8f4fcd-4632-4e8d-b1ff-68c8cebd5ee4" providerId="ADAL" clId="{137E6D82-7203-4422-BD1C-2C33418E0FF8}" dt="2023-03-27T10:00:28.452" v="31" actId="478"/>
          <ac:spMkLst>
            <pc:docMk/>
            <pc:sldMk cId="1673120193" sldId="482"/>
            <ac:spMk id="3" creationId="{6C3DCF61-936E-6CB9-A9C7-26E27418EC72}"/>
          </ac:spMkLst>
        </pc:spChg>
        <pc:spChg chg="add mod">
          <ac:chgData name="Sudipta1 Roy" userId="7c8f4fcd-4632-4e8d-b1ff-68c8cebd5ee4" providerId="ADAL" clId="{137E6D82-7203-4422-BD1C-2C33418E0FF8}" dt="2023-03-27T10:01:40.908" v="53" actId="1076"/>
          <ac:spMkLst>
            <pc:docMk/>
            <pc:sldMk cId="1673120193" sldId="482"/>
            <ac:spMk id="4" creationId="{4ECD0B6E-2C1B-0B3F-D7E7-EC0600371355}"/>
          </ac:spMkLst>
        </pc:spChg>
        <pc:spChg chg="add mod">
          <ac:chgData name="Sudipta1 Roy" userId="7c8f4fcd-4632-4e8d-b1ff-68c8cebd5ee4" providerId="ADAL" clId="{137E6D82-7203-4422-BD1C-2C33418E0FF8}" dt="2023-03-27T10:02:08.475" v="75" actId="1076"/>
          <ac:spMkLst>
            <pc:docMk/>
            <pc:sldMk cId="1673120193" sldId="482"/>
            <ac:spMk id="5" creationId="{B0A08CDB-8635-4453-FD62-F76CB0274F9C}"/>
          </ac:spMkLst>
        </pc:spChg>
        <pc:spChg chg="mod">
          <ac:chgData name="Sudipta1 Roy" userId="7c8f4fcd-4632-4e8d-b1ff-68c8cebd5ee4" providerId="ADAL" clId="{137E6D82-7203-4422-BD1C-2C33418E0FF8}" dt="2023-03-27T10:02:02.004" v="71" actId="1076"/>
          <ac:spMkLst>
            <pc:docMk/>
            <pc:sldMk cId="1673120193" sldId="482"/>
            <ac:spMk id="193538" creationId="{2CC92664-8707-DB7C-7311-FEC269BA4643}"/>
          </ac:spMkLst>
        </pc:spChg>
        <pc:spChg chg="del">
          <ac:chgData name="Sudipta1 Roy" userId="7c8f4fcd-4632-4e8d-b1ff-68c8cebd5ee4" providerId="ADAL" clId="{137E6D82-7203-4422-BD1C-2C33418E0FF8}" dt="2023-03-27T10:00:26.044" v="30" actId="478"/>
          <ac:spMkLst>
            <pc:docMk/>
            <pc:sldMk cId="1673120193" sldId="482"/>
            <ac:spMk id="193539" creationId="{4E9BAD99-D463-F173-1024-C24CC772D385}"/>
          </ac:spMkLst>
        </pc:spChg>
      </pc:sldChg>
      <pc:sldChg chg="addSp delSp modSp add mod setBg">
        <pc:chgData name="Sudipta1 Roy" userId="7c8f4fcd-4632-4e8d-b1ff-68c8cebd5ee4" providerId="ADAL" clId="{137E6D82-7203-4422-BD1C-2C33418E0FF8}" dt="2023-03-27T10:03:12" v="98" actId="207"/>
        <pc:sldMkLst>
          <pc:docMk/>
          <pc:sldMk cId="1476916473" sldId="483"/>
        </pc:sldMkLst>
        <pc:spChg chg="add mod">
          <ac:chgData name="Sudipta1 Roy" userId="7c8f4fcd-4632-4e8d-b1ff-68c8cebd5ee4" providerId="ADAL" clId="{137E6D82-7203-4422-BD1C-2C33418E0FF8}" dt="2023-03-27T10:03:06.052" v="97" actId="1076"/>
          <ac:spMkLst>
            <pc:docMk/>
            <pc:sldMk cId="1476916473" sldId="483"/>
            <ac:spMk id="2" creationId="{54E1FFD3-D247-B72E-368E-58957C2852DC}"/>
          </ac:spMkLst>
        </pc:spChg>
        <pc:spChg chg="del">
          <ac:chgData name="Sudipta1 Roy" userId="7c8f4fcd-4632-4e8d-b1ff-68c8cebd5ee4" providerId="ADAL" clId="{137E6D82-7203-4422-BD1C-2C33418E0FF8}" dt="2023-03-27T10:02:14.508" v="77" actId="478"/>
          <ac:spMkLst>
            <pc:docMk/>
            <pc:sldMk cId="1476916473" sldId="483"/>
            <ac:spMk id="4" creationId="{4ECD0B6E-2C1B-0B3F-D7E7-EC0600371355}"/>
          </ac:spMkLst>
        </pc:spChg>
        <pc:spChg chg="del">
          <ac:chgData name="Sudipta1 Roy" userId="7c8f4fcd-4632-4e8d-b1ff-68c8cebd5ee4" providerId="ADAL" clId="{137E6D82-7203-4422-BD1C-2C33418E0FF8}" dt="2023-03-27T10:02:16.060" v="78" actId="478"/>
          <ac:spMkLst>
            <pc:docMk/>
            <pc:sldMk cId="1476916473" sldId="483"/>
            <ac:spMk id="5" creationId="{B0A08CDB-8635-4453-FD62-F76CB0274F9C}"/>
          </ac:spMkLst>
        </pc:spChg>
        <pc:spChg chg="mod">
          <ac:chgData name="Sudipta1 Roy" userId="7c8f4fcd-4632-4e8d-b1ff-68c8cebd5ee4" providerId="ADAL" clId="{137E6D82-7203-4422-BD1C-2C33418E0FF8}" dt="2023-03-27T10:03:12" v="98" actId="207"/>
          <ac:spMkLst>
            <pc:docMk/>
            <pc:sldMk cId="1476916473" sldId="483"/>
            <ac:spMk id="193538" creationId="{2CC92664-8707-DB7C-7311-FEC269BA4643}"/>
          </ac:spMkLst>
        </pc:spChg>
      </pc:sldChg>
      <pc:sldChg chg="addSp delSp modSp new mod setBg">
        <pc:chgData name="Sudipta1 Roy" userId="7c8f4fcd-4632-4e8d-b1ff-68c8cebd5ee4" providerId="ADAL" clId="{137E6D82-7203-4422-BD1C-2C33418E0FF8}" dt="2023-03-27T10:07:18.237" v="132" actId="1076"/>
        <pc:sldMkLst>
          <pc:docMk/>
          <pc:sldMk cId="3637568049" sldId="484"/>
        </pc:sldMkLst>
        <pc:spChg chg="del">
          <ac:chgData name="Sudipta1 Roy" userId="7c8f4fcd-4632-4e8d-b1ff-68c8cebd5ee4" providerId="ADAL" clId="{137E6D82-7203-4422-BD1C-2C33418E0FF8}" dt="2023-03-27T10:05:20.241" v="102" actId="478"/>
          <ac:spMkLst>
            <pc:docMk/>
            <pc:sldMk cId="3637568049" sldId="484"/>
            <ac:spMk id="2" creationId="{B443D216-0ED6-8BB2-8202-A0BF38A34EC4}"/>
          </ac:spMkLst>
        </pc:spChg>
        <pc:spChg chg="del">
          <ac:chgData name="Sudipta1 Roy" userId="7c8f4fcd-4632-4e8d-b1ff-68c8cebd5ee4" providerId="ADAL" clId="{137E6D82-7203-4422-BD1C-2C33418E0FF8}" dt="2023-03-27T10:05:21.284" v="103" actId="478"/>
          <ac:spMkLst>
            <pc:docMk/>
            <pc:sldMk cId="3637568049" sldId="484"/>
            <ac:spMk id="3" creationId="{A9179261-4BB5-F0B2-D302-DFEA85471710}"/>
          </ac:spMkLst>
        </pc:spChg>
        <pc:spChg chg="add mod">
          <ac:chgData name="Sudipta1 Roy" userId="7c8f4fcd-4632-4e8d-b1ff-68c8cebd5ee4" providerId="ADAL" clId="{137E6D82-7203-4422-BD1C-2C33418E0FF8}" dt="2023-03-27T10:05:23.276" v="104" actId="207"/>
          <ac:spMkLst>
            <pc:docMk/>
            <pc:sldMk cId="3637568049" sldId="484"/>
            <ac:spMk id="4" creationId="{A7925F68-15D2-A24A-DC31-66DE195C6CC5}"/>
          </ac:spMkLst>
        </pc:spChg>
        <pc:spChg chg="add mod">
          <ac:chgData name="Sudipta1 Roy" userId="7c8f4fcd-4632-4e8d-b1ff-68c8cebd5ee4" providerId="ADAL" clId="{137E6D82-7203-4422-BD1C-2C33418E0FF8}" dt="2023-03-27T10:07:18.237" v="132" actId="1076"/>
          <ac:spMkLst>
            <pc:docMk/>
            <pc:sldMk cId="3637568049" sldId="484"/>
            <ac:spMk id="5" creationId="{5A68E5A1-AADE-48E7-20C1-3CC798D4DB55}"/>
          </ac:spMkLst>
        </pc:spChg>
      </pc:sldChg>
      <pc:sldChg chg="addSp delSp modSp new mod modAnim">
        <pc:chgData name="Sudipta1 Roy" userId="7c8f4fcd-4632-4e8d-b1ff-68c8cebd5ee4" providerId="ADAL" clId="{137E6D82-7203-4422-BD1C-2C33418E0FF8}" dt="2023-03-27T12:17:14.256" v="255"/>
        <pc:sldMkLst>
          <pc:docMk/>
          <pc:sldMk cId="2555899251" sldId="485"/>
        </pc:sldMkLst>
        <pc:spChg chg="mod">
          <ac:chgData name="Sudipta1 Roy" userId="7c8f4fcd-4632-4e8d-b1ff-68c8cebd5ee4" providerId="ADAL" clId="{137E6D82-7203-4422-BD1C-2C33418E0FF8}" dt="2023-03-27T12:13:14.131" v="199" actId="122"/>
          <ac:spMkLst>
            <pc:docMk/>
            <pc:sldMk cId="2555899251" sldId="485"/>
            <ac:spMk id="2" creationId="{46533A6E-BE5C-57BE-B389-0C088AB19AD2}"/>
          </ac:spMkLst>
        </pc:spChg>
        <pc:spChg chg="del">
          <ac:chgData name="Sudipta1 Roy" userId="7c8f4fcd-4632-4e8d-b1ff-68c8cebd5ee4" providerId="ADAL" clId="{137E6D82-7203-4422-BD1C-2C33418E0FF8}" dt="2023-03-27T12:13:09.777" v="197" actId="478"/>
          <ac:spMkLst>
            <pc:docMk/>
            <pc:sldMk cId="2555899251" sldId="485"/>
            <ac:spMk id="3" creationId="{58F9786C-CB36-D108-4501-6CC110A93682}"/>
          </ac:spMkLst>
        </pc:spChg>
        <pc:spChg chg="add mod">
          <ac:chgData name="Sudipta1 Roy" userId="7c8f4fcd-4632-4e8d-b1ff-68c8cebd5ee4" providerId="ADAL" clId="{137E6D82-7203-4422-BD1C-2C33418E0FF8}" dt="2023-03-27T12:17:09.379" v="254" actId="113"/>
          <ac:spMkLst>
            <pc:docMk/>
            <pc:sldMk cId="2555899251" sldId="485"/>
            <ac:spMk id="4" creationId="{B115D1C2-7AD9-ADC8-A1EA-4A466AE8382C}"/>
          </ac:spMkLst>
        </pc:spChg>
      </pc:sldChg>
      <pc:sldChg chg="addSp delSp modSp add mod setBg">
        <pc:chgData name="Sudipta1 Roy" userId="7c8f4fcd-4632-4e8d-b1ff-68c8cebd5ee4" providerId="ADAL" clId="{137E6D82-7203-4422-BD1C-2C33418E0FF8}" dt="2023-03-27T12:18:25.761" v="261" actId="2711"/>
        <pc:sldMkLst>
          <pc:docMk/>
          <pc:sldMk cId="3678221984" sldId="486"/>
        </pc:sldMkLst>
        <pc:spChg chg="mod">
          <ac:chgData name="Sudipta1 Roy" userId="7c8f4fcd-4632-4e8d-b1ff-68c8cebd5ee4" providerId="ADAL" clId="{137E6D82-7203-4422-BD1C-2C33418E0FF8}" dt="2023-03-27T12:18:25.761" v="261" actId="2711"/>
          <ac:spMkLst>
            <pc:docMk/>
            <pc:sldMk cId="3678221984" sldId="486"/>
            <ac:spMk id="2" creationId="{46533A6E-BE5C-57BE-B389-0C088AB19AD2}"/>
          </ac:spMkLst>
        </pc:spChg>
        <pc:spChg chg="del">
          <ac:chgData name="Sudipta1 Roy" userId="7c8f4fcd-4632-4e8d-b1ff-68c8cebd5ee4" providerId="ADAL" clId="{137E6D82-7203-4422-BD1C-2C33418E0FF8}" dt="2023-03-27T11:54:53.433" v="156" actId="478"/>
          <ac:spMkLst>
            <pc:docMk/>
            <pc:sldMk cId="3678221984" sldId="486"/>
            <ac:spMk id="3" creationId="{58F9786C-CB36-D108-4501-6CC110A93682}"/>
          </ac:spMkLst>
        </pc:spChg>
        <pc:spChg chg="add mod">
          <ac:chgData name="Sudipta1 Roy" userId="7c8f4fcd-4632-4e8d-b1ff-68c8cebd5ee4" providerId="ADAL" clId="{137E6D82-7203-4422-BD1C-2C33418E0FF8}" dt="2023-03-27T12:17:26.142" v="258" actId="6549"/>
          <ac:spMkLst>
            <pc:docMk/>
            <pc:sldMk cId="3678221984" sldId="486"/>
            <ac:spMk id="4" creationId="{FDB96E99-D4AE-F0B5-F5D4-6388D3589147}"/>
          </ac:spMkLst>
        </pc:spChg>
        <pc:spChg chg="add del">
          <ac:chgData name="Sudipta1 Roy" userId="7c8f4fcd-4632-4e8d-b1ff-68c8cebd5ee4" providerId="ADAL" clId="{137E6D82-7203-4422-BD1C-2C33418E0FF8}" dt="2023-03-27T11:56:01.268" v="175"/>
          <ac:spMkLst>
            <pc:docMk/>
            <pc:sldMk cId="3678221984" sldId="486"/>
            <ac:spMk id="5" creationId="{0DC19E06-5248-E45A-D947-F6D50277FE2D}"/>
          </ac:spMkLst>
        </pc:spChg>
        <pc:spChg chg="add mod">
          <ac:chgData name="Sudipta1 Roy" userId="7c8f4fcd-4632-4e8d-b1ff-68c8cebd5ee4" providerId="ADAL" clId="{137E6D82-7203-4422-BD1C-2C33418E0FF8}" dt="2023-03-27T11:56:14.279" v="182" actId="1076"/>
          <ac:spMkLst>
            <pc:docMk/>
            <pc:sldMk cId="3678221984" sldId="486"/>
            <ac:spMk id="7" creationId="{94B77DAB-5C07-D8C5-5A32-1E2F05F117C3}"/>
          </ac:spMkLst>
        </pc:spChg>
        <pc:spChg chg="add mod">
          <ac:chgData name="Sudipta1 Roy" userId="7c8f4fcd-4632-4e8d-b1ff-68c8cebd5ee4" providerId="ADAL" clId="{137E6D82-7203-4422-BD1C-2C33418E0FF8}" dt="2023-03-27T11:56:27.216" v="184" actId="1076"/>
          <ac:spMkLst>
            <pc:docMk/>
            <pc:sldMk cId="3678221984" sldId="486"/>
            <ac:spMk id="9" creationId="{83A224F2-EAF6-78BA-8A55-A03C3E6205B4}"/>
          </ac:spMkLst>
        </pc:spChg>
        <pc:spChg chg="add del">
          <ac:chgData name="Sudipta1 Roy" userId="7c8f4fcd-4632-4e8d-b1ff-68c8cebd5ee4" providerId="ADAL" clId="{137E6D82-7203-4422-BD1C-2C33418E0FF8}" dt="2023-03-27T11:58:29.853" v="186" actId="22"/>
          <ac:spMkLst>
            <pc:docMk/>
            <pc:sldMk cId="3678221984" sldId="486"/>
            <ac:spMk id="11" creationId="{DB026159-BAE5-FCF5-861E-F49593B4F7E3}"/>
          </ac:spMkLst>
        </pc:spChg>
      </pc:sldChg>
      <pc:sldChg chg="add del">
        <pc:chgData name="Sudipta1 Roy" userId="7c8f4fcd-4632-4e8d-b1ff-68c8cebd5ee4" providerId="ADAL" clId="{137E6D82-7203-4422-BD1C-2C33418E0FF8}" dt="2023-03-27T12:14:59.510" v="208" actId="47"/>
        <pc:sldMkLst>
          <pc:docMk/>
          <pc:sldMk cId="1322828938" sldId="487"/>
        </pc:sldMkLst>
      </pc:sldChg>
      <pc:sldChg chg="addSp delSp modSp add mod setBg">
        <pc:chgData name="Sudipta1 Roy" userId="7c8f4fcd-4632-4e8d-b1ff-68c8cebd5ee4" providerId="ADAL" clId="{137E6D82-7203-4422-BD1C-2C33418E0FF8}" dt="2023-03-27T12:18:37.321" v="264" actId="2711"/>
        <pc:sldMkLst>
          <pc:docMk/>
          <pc:sldMk cId="1102161609" sldId="488"/>
        </pc:sldMkLst>
        <pc:spChg chg="mod">
          <ac:chgData name="Sudipta1 Roy" userId="7c8f4fcd-4632-4e8d-b1ff-68c8cebd5ee4" providerId="ADAL" clId="{137E6D82-7203-4422-BD1C-2C33418E0FF8}" dt="2023-03-27T12:18:37.321" v="264" actId="2711"/>
          <ac:spMkLst>
            <pc:docMk/>
            <pc:sldMk cId="1102161609" sldId="488"/>
            <ac:spMk id="2" creationId="{46533A6E-BE5C-57BE-B389-0C088AB19AD2}"/>
          </ac:spMkLst>
        </pc:spChg>
        <pc:spChg chg="add mod">
          <ac:chgData name="Sudipta1 Roy" userId="7c8f4fcd-4632-4e8d-b1ff-68c8cebd5ee4" providerId="ADAL" clId="{137E6D82-7203-4422-BD1C-2C33418E0FF8}" dt="2023-03-27T12:12:56.951" v="196" actId="14100"/>
          <ac:spMkLst>
            <pc:docMk/>
            <pc:sldMk cId="1102161609" sldId="488"/>
            <ac:spMk id="3" creationId="{882765D0-E244-448A-4C30-CD3BA3D6A4C7}"/>
          </ac:spMkLst>
        </pc:spChg>
        <pc:spChg chg="del">
          <ac:chgData name="Sudipta1 Roy" userId="7c8f4fcd-4632-4e8d-b1ff-68c8cebd5ee4" providerId="ADAL" clId="{137E6D82-7203-4422-BD1C-2C33418E0FF8}" dt="2023-03-27T11:58:35.018" v="188" actId="478"/>
          <ac:spMkLst>
            <pc:docMk/>
            <pc:sldMk cId="1102161609" sldId="488"/>
            <ac:spMk id="4" creationId="{FDB96E99-D4AE-F0B5-F5D4-6388D3589147}"/>
          </ac:spMkLst>
        </pc:spChg>
        <pc:spChg chg="mod">
          <ac:chgData name="Sudipta1 Roy" userId="7c8f4fcd-4632-4e8d-b1ff-68c8cebd5ee4" providerId="ADAL" clId="{137E6D82-7203-4422-BD1C-2C33418E0FF8}" dt="2023-03-27T12:13:43.225" v="201" actId="1076"/>
          <ac:spMkLst>
            <pc:docMk/>
            <pc:sldMk cId="1102161609" sldId="488"/>
            <ac:spMk id="7" creationId="{94B77DAB-5C07-D8C5-5A32-1E2F05F117C3}"/>
          </ac:spMkLst>
        </pc:spChg>
        <pc:spChg chg="mod">
          <ac:chgData name="Sudipta1 Roy" userId="7c8f4fcd-4632-4e8d-b1ff-68c8cebd5ee4" providerId="ADAL" clId="{137E6D82-7203-4422-BD1C-2C33418E0FF8}" dt="2023-03-27T12:13:48.489" v="206" actId="20577"/>
          <ac:spMkLst>
            <pc:docMk/>
            <pc:sldMk cId="1102161609" sldId="488"/>
            <ac:spMk id="9" creationId="{83A224F2-EAF6-78BA-8A55-A03C3E6205B4}"/>
          </ac:spMkLst>
        </pc:spChg>
      </pc:sldChg>
      <pc:sldChg chg="addSp delSp modSp add mod setBg">
        <pc:chgData name="Sudipta1 Roy" userId="7c8f4fcd-4632-4e8d-b1ff-68c8cebd5ee4" providerId="ADAL" clId="{137E6D82-7203-4422-BD1C-2C33418E0FF8}" dt="2023-03-27T12:18:47.139" v="267" actId="207"/>
        <pc:sldMkLst>
          <pc:docMk/>
          <pc:sldMk cId="3506760695" sldId="489"/>
        </pc:sldMkLst>
        <pc:spChg chg="mod">
          <ac:chgData name="Sudipta1 Roy" userId="7c8f4fcd-4632-4e8d-b1ff-68c8cebd5ee4" providerId="ADAL" clId="{137E6D82-7203-4422-BD1C-2C33418E0FF8}" dt="2023-03-27T12:18:47.139" v="267" actId="207"/>
          <ac:spMkLst>
            <pc:docMk/>
            <pc:sldMk cId="3506760695" sldId="489"/>
            <ac:spMk id="2" creationId="{46533A6E-BE5C-57BE-B389-0C088AB19AD2}"/>
          </ac:spMkLst>
        </pc:spChg>
        <pc:spChg chg="del">
          <ac:chgData name="Sudipta1 Roy" userId="7c8f4fcd-4632-4e8d-b1ff-68c8cebd5ee4" providerId="ADAL" clId="{137E6D82-7203-4422-BD1C-2C33418E0FF8}" dt="2023-03-27T12:16:01.426" v="225" actId="478"/>
          <ac:spMkLst>
            <pc:docMk/>
            <pc:sldMk cId="3506760695" sldId="489"/>
            <ac:spMk id="3" creationId="{882765D0-E244-448A-4C30-CD3BA3D6A4C7}"/>
          </ac:spMkLst>
        </pc:spChg>
        <pc:spChg chg="add del">
          <ac:chgData name="Sudipta1 Roy" userId="7c8f4fcd-4632-4e8d-b1ff-68c8cebd5ee4" providerId="ADAL" clId="{137E6D82-7203-4422-BD1C-2C33418E0FF8}" dt="2023-03-27T12:15:14.970" v="210"/>
          <ac:spMkLst>
            <pc:docMk/>
            <pc:sldMk cId="3506760695" sldId="489"/>
            <ac:spMk id="4" creationId="{619F5036-C5E6-1A7A-8445-8ABB85AF00CB}"/>
          </ac:spMkLst>
        </pc:spChg>
        <pc:spChg chg="add del">
          <ac:chgData name="Sudipta1 Roy" userId="7c8f4fcd-4632-4e8d-b1ff-68c8cebd5ee4" providerId="ADAL" clId="{137E6D82-7203-4422-BD1C-2C33418E0FF8}" dt="2023-03-27T12:15:18.866" v="213"/>
          <ac:spMkLst>
            <pc:docMk/>
            <pc:sldMk cId="3506760695" sldId="489"/>
            <ac:spMk id="5" creationId="{5C4A68DA-2A27-031C-4543-132E39E83D39}"/>
          </ac:spMkLst>
        </pc:spChg>
        <pc:spChg chg="add del">
          <ac:chgData name="Sudipta1 Roy" userId="7c8f4fcd-4632-4e8d-b1ff-68c8cebd5ee4" providerId="ADAL" clId="{137E6D82-7203-4422-BD1C-2C33418E0FF8}" dt="2023-03-27T12:15:30.604" v="216"/>
          <ac:spMkLst>
            <pc:docMk/>
            <pc:sldMk cId="3506760695" sldId="489"/>
            <ac:spMk id="6" creationId="{BD138FD5-D492-BE31-3B57-FD94A1C39775}"/>
          </ac:spMkLst>
        </pc:spChg>
        <pc:spChg chg="del mod">
          <ac:chgData name="Sudipta1 Roy" userId="7c8f4fcd-4632-4e8d-b1ff-68c8cebd5ee4" providerId="ADAL" clId="{137E6D82-7203-4422-BD1C-2C33418E0FF8}" dt="2023-03-27T12:15:26.872" v="214" actId="478"/>
          <ac:spMkLst>
            <pc:docMk/>
            <pc:sldMk cId="3506760695" sldId="489"/>
            <ac:spMk id="7" creationId="{94B77DAB-5C07-D8C5-5A32-1E2F05F117C3}"/>
          </ac:spMkLst>
        </pc:spChg>
        <pc:spChg chg="mod">
          <ac:chgData name="Sudipta1 Roy" userId="7c8f4fcd-4632-4e8d-b1ff-68c8cebd5ee4" providerId="ADAL" clId="{137E6D82-7203-4422-BD1C-2C33418E0FF8}" dt="2023-03-27T12:15:43.176" v="224" actId="20577"/>
          <ac:spMkLst>
            <pc:docMk/>
            <pc:sldMk cId="3506760695" sldId="489"/>
            <ac:spMk id="9" creationId="{83A224F2-EAF6-78BA-8A55-A03C3E6205B4}"/>
          </ac:spMkLst>
        </pc:spChg>
        <pc:spChg chg="add mod">
          <ac:chgData name="Sudipta1 Roy" userId="7c8f4fcd-4632-4e8d-b1ff-68c8cebd5ee4" providerId="ADAL" clId="{137E6D82-7203-4422-BD1C-2C33418E0FF8}" dt="2023-03-27T12:15:39.417" v="221" actId="1076"/>
          <ac:spMkLst>
            <pc:docMk/>
            <pc:sldMk cId="3506760695" sldId="489"/>
            <ac:spMk id="10" creationId="{C99501D5-E6E7-32AE-3139-6BE21780152F}"/>
          </ac:spMkLst>
        </pc:spChg>
        <pc:spChg chg="add mod">
          <ac:chgData name="Sudipta1 Roy" userId="7c8f4fcd-4632-4e8d-b1ff-68c8cebd5ee4" providerId="ADAL" clId="{137E6D82-7203-4422-BD1C-2C33418E0FF8}" dt="2023-03-27T12:16:46.185" v="248" actId="1076"/>
          <ac:spMkLst>
            <pc:docMk/>
            <pc:sldMk cId="3506760695" sldId="489"/>
            <ac:spMk id="11" creationId="{1DE44690-59AA-B813-6E42-1DAC66FBDBBB}"/>
          </ac:spMkLst>
        </pc:spChg>
      </pc:sldChg>
      <pc:sldChg chg="addSp delSp modSp new mod setBg modShow">
        <pc:chgData name="Sudipta1 Roy" userId="7c8f4fcd-4632-4e8d-b1ff-68c8cebd5ee4" providerId="ADAL" clId="{137E6D82-7203-4422-BD1C-2C33418E0FF8}" dt="2023-03-27T12:29:51.739" v="322" actId="403"/>
        <pc:sldMkLst>
          <pc:docMk/>
          <pc:sldMk cId="2524229431" sldId="490"/>
        </pc:sldMkLst>
        <pc:spChg chg="del">
          <ac:chgData name="Sudipta1 Roy" userId="7c8f4fcd-4632-4e8d-b1ff-68c8cebd5ee4" providerId="ADAL" clId="{137E6D82-7203-4422-BD1C-2C33418E0FF8}" dt="2023-03-27T12:28:41.778" v="300" actId="478"/>
          <ac:spMkLst>
            <pc:docMk/>
            <pc:sldMk cId="2524229431" sldId="490"/>
            <ac:spMk id="2" creationId="{C543F51F-1F17-6220-0835-32BC57B0F4D0}"/>
          </ac:spMkLst>
        </pc:spChg>
        <pc:spChg chg="del">
          <ac:chgData name="Sudipta1 Roy" userId="7c8f4fcd-4632-4e8d-b1ff-68c8cebd5ee4" providerId="ADAL" clId="{137E6D82-7203-4422-BD1C-2C33418E0FF8}" dt="2023-03-27T12:28:39.658" v="299" actId="478"/>
          <ac:spMkLst>
            <pc:docMk/>
            <pc:sldMk cId="2524229431" sldId="490"/>
            <ac:spMk id="3" creationId="{6656C67E-55FC-3C58-356F-55F00771D715}"/>
          </ac:spMkLst>
        </pc:spChg>
        <pc:spChg chg="add mod">
          <ac:chgData name="Sudipta1 Roy" userId="7c8f4fcd-4632-4e8d-b1ff-68c8cebd5ee4" providerId="ADAL" clId="{137E6D82-7203-4422-BD1C-2C33418E0FF8}" dt="2023-03-27T12:29:21.626" v="314" actId="1076"/>
          <ac:spMkLst>
            <pc:docMk/>
            <pc:sldMk cId="2524229431" sldId="490"/>
            <ac:spMk id="4" creationId="{3AC5FAEA-AEBC-F3E9-C8B6-7CFFA91122EA}"/>
          </ac:spMkLst>
        </pc:spChg>
        <pc:spChg chg="add mod">
          <ac:chgData name="Sudipta1 Roy" userId="7c8f4fcd-4632-4e8d-b1ff-68c8cebd5ee4" providerId="ADAL" clId="{137E6D82-7203-4422-BD1C-2C33418E0FF8}" dt="2023-03-27T12:29:13.498" v="310" actId="1076"/>
          <ac:spMkLst>
            <pc:docMk/>
            <pc:sldMk cId="2524229431" sldId="490"/>
            <ac:spMk id="5" creationId="{4E34DA11-965C-564F-2167-D5041827EBDF}"/>
          </ac:spMkLst>
        </pc:spChg>
        <pc:spChg chg="add mod">
          <ac:chgData name="Sudipta1 Roy" userId="7c8f4fcd-4632-4e8d-b1ff-68c8cebd5ee4" providerId="ADAL" clId="{137E6D82-7203-4422-BD1C-2C33418E0FF8}" dt="2023-03-27T12:29:51.739" v="322" actId="403"/>
          <ac:spMkLst>
            <pc:docMk/>
            <pc:sldMk cId="2524229431" sldId="490"/>
            <ac:spMk id="7" creationId="{D2F95FA5-5B4B-D5CF-8AEA-36E8915D7A81}"/>
          </ac:spMkLst>
        </pc:spChg>
      </pc:sldChg>
      <pc:sldChg chg="addSp delSp modSp new mod setBg">
        <pc:chgData name="Sudipta1 Roy" userId="7c8f4fcd-4632-4e8d-b1ff-68c8cebd5ee4" providerId="ADAL" clId="{137E6D82-7203-4422-BD1C-2C33418E0FF8}" dt="2023-03-27T12:48:54.236" v="383" actId="14100"/>
        <pc:sldMkLst>
          <pc:docMk/>
          <pc:sldMk cId="2979900206" sldId="491"/>
        </pc:sldMkLst>
        <pc:spChg chg="del">
          <ac:chgData name="Sudipta1 Roy" userId="7c8f4fcd-4632-4e8d-b1ff-68c8cebd5ee4" providerId="ADAL" clId="{137E6D82-7203-4422-BD1C-2C33418E0FF8}" dt="2023-03-27T12:48:26.403" v="375" actId="478"/>
          <ac:spMkLst>
            <pc:docMk/>
            <pc:sldMk cId="2979900206" sldId="491"/>
            <ac:spMk id="2" creationId="{705B312A-AEEE-F6F2-4D06-F658C6C82FF6}"/>
          </ac:spMkLst>
        </pc:spChg>
        <pc:spChg chg="del">
          <ac:chgData name="Sudipta1 Roy" userId="7c8f4fcd-4632-4e8d-b1ff-68c8cebd5ee4" providerId="ADAL" clId="{137E6D82-7203-4422-BD1C-2C33418E0FF8}" dt="2023-03-27T12:48:28.795" v="376" actId="478"/>
          <ac:spMkLst>
            <pc:docMk/>
            <pc:sldMk cId="2979900206" sldId="491"/>
            <ac:spMk id="3" creationId="{77EB24C8-04DF-E4DE-B0BB-583883B9CB54}"/>
          </ac:spMkLst>
        </pc:spChg>
        <pc:spChg chg="add mod">
          <ac:chgData name="Sudipta1 Roy" userId="7c8f4fcd-4632-4e8d-b1ff-68c8cebd5ee4" providerId="ADAL" clId="{137E6D82-7203-4422-BD1C-2C33418E0FF8}" dt="2023-03-27T12:48:41.079" v="379" actId="26606"/>
          <ac:spMkLst>
            <pc:docMk/>
            <pc:sldMk cId="2979900206" sldId="491"/>
            <ac:spMk id="5" creationId="{85FD6295-4E93-3D0E-075A-46813179A043}"/>
          </ac:spMkLst>
        </pc:spChg>
        <pc:spChg chg="add">
          <ac:chgData name="Sudipta1 Roy" userId="7c8f4fcd-4632-4e8d-b1ff-68c8cebd5ee4" providerId="ADAL" clId="{137E6D82-7203-4422-BD1C-2C33418E0FF8}" dt="2023-03-27T12:48:41.079" v="379" actId="26606"/>
          <ac:spMkLst>
            <pc:docMk/>
            <pc:sldMk cId="2979900206" sldId="491"/>
            <ac:spMk id="10247" creationId="{D4771268-CB57-404A-9271-370EB28F6090}"/>
          </ac:spMkLst>
        </pc:spChg>
        <pc:picChg chg="add mod">
          <ac:chgData name="Sudipta1 Roy" userId="7c8f4fcd-4632-4e8d-b1ff-68c8cebd5ee4" providerId="ADAL" clId="{137E6D82-7203-4422-BD1C-2C33418E0FF8}" dt="2023-03-27T12:48:54.236" v="383" actId="14100"/>
          <ac:picMkLst>
            <pc:docMk/>
            <pc:sldMk cId="2979900206" sldId="491"/>
            <ac:picMk id="10242" creationId="{6A98341E-09A4-1F29-E69F-C73DE958BC53}"/>
          </ac:picMkLst>
        </pc:picChg>
      </pc:sldChg>
      <pc:sldChg chg="delSp modSp new mod">
        <pc:chgData name="Sudipta1 Roy" userId="7c8f4fcd-4632-4e8d-b1ff-68c8cebd5ee4" providerId="ADAL" clId="{137E6D82-7203-4422-BD1C-2C33418E0FF8}" dt="2023-03-27T12:49:27.012" v="404" actId="1076"/>
        <pc:sldMkLst>
          <pc:docMk/>
          <pc:sldMk cId="4248067037" sldId="492"/>
        </pc:sldMkLst>
        <pc:spChg chg="mod">
          <ac:chgData name="Sudipta1 Roy" userId="7c8f4fcd-4632-4e8d-b1ff-68c8cebd5ee4" providerId="ADAL" clId="{137E6D82-7203-4422-BD1C-2C33418E0FF8}" dt="2023-03-27T12:49:27.012" v="404" actId="1076"/>
          <ac:spMkLst>
            <pc:docMk/>
            <pc:sldMk cId="4248067037" sldId="492"/>
            <ac:spMk id="2" creationId="{986642E5-477E-0994-749E-E1BFA86C33DD}"/>
          </ac:spMkLst>
        </pc:spChg>
        <pc:spChg chg="del">
          <ac:chgData name="Sudipta1 Roy" userId="7c8f4fcd-4632-4e8d-b1ff-68c8cebd5ee4" providerId="ADAL" clId="{137E6D82-7203-4422-BD1C-2C33418E0FF8}" dt="2023-03-27T12:49:12.871" v="398" actId="478"/>
          <ac:spMkLst>
            <pc:docMk/>
            <pc:sldMk cId="4248067037" sldId="492"/>
            <ac:spMk id="3" creationId="{A5B2CF47-1C63-1CC1-A470-2F9B9F3EC4E1}"/>
          </ac:spMkLst>
        </pc:spChg>
      </pc:sldChg>
    </pc:docChg>
  </pc:docChgLst>
  <pc:docChgLst>
    <pc:chgData name="Sudipta1 Roy" userId="7c8f4fcd-4632-4e8d-b1ff-68c8cebd5ee4" providerId="ADAL" clId="{E36E6149-5D39-4E63-A8C1-39F12C3076DA}"/>
    <pc:docChg chg="undo custSel delSld modSld">
      <pc:chgData name="Sudipta1 Roy" userId="7c8f4fcd-4632-4e8d-b1ff-68c8cebd5ee4" providerId="ADAL" clId="{E36E6149-5D39-4E63-A8C1-39F12C3076DA}" dt="2023-07-18T18:08:45.960" v="69" actId="208"/>
      <pc:docMkLst>
        <pc:docMk/>
      </pc:docMkLst>
      <pc:sldChg chg="addSp delSp modSp mod">
        <pc:chgData name="Sudipta1 Roy" userId="7c8f4fcd-4632-4e8d-b1ff-68c8cebd5ee4" providerId="ADAL" clId="{E36E6149-5D39-4E63-A8C1-39F12C3076DA}" dt="2023-07-18T17:11:20.952" v="50" actId="14100"/>
        <pc:sldMkLst>
          <pc:docMk/>
          <pc:sldMk cId="644271747" sldId="256"/>
        </pc:sldMkLst>
        <pc:spChg chg="mod">
          <ac:chgData name="Sudipta1 Roy" userId="7c8f4fcd-4632-4e8d-b1ff-68c8cebd5ee4" providerId="ADAL" clId="{E36E6149-5D39-4E63-A8C1-39F12C3076DA}" dt="2023-07-18T17:11:16.051" v="49" actId="27636"/>
          <ac:spMkLst>
            <pc:docMk/>
            <pc:sldMk cId="644271747" sldId="256"/>
            <ac:spMk id="2" creationId="{06174A4D-FD92-DBC3-782E-1841808140BD}"/>
          </ac:spMkLst>
        </pc:spChg>
        <pc:spChg chg="del mod">
          <ac:chgData name="Sudipta1 Roy" userId="7c8f4fcd-4632-4e8d-b1ff-68c8cebd5ee4" providerId="ADAL" clId="{E36E6149-5D39-4E63-A8C1-39F12C3076DA}" dt="2023-07-09T15:18:42.066" v="2" actId="478"/>
          <ac:spMkLst>
            <pc:docMk/>
            <pc:sldMk cId="644271747" sldId="256"/>
            <ac:spMk id="3" creationId="{649AAD80-4DD2-7AE0-8B5B-8F58D022C5D3}"/>
          </ac:spMkLst>
        </pc:spChg>
        <pc:spChg chg="add mod">
          <ac:chgData name="Sudipta1 Roy" userId="7c8f4fcd-4632-4e8d-b1ff-68c8cebd5ee4" providerId="ADAL" clId="{E36E6149-5D39-4E63-A8C1-39F12C3076DA}" dt="2023-07-18T17:11:20.952" v="50" actId="14100"/>
          <ac:spMkLst>
            <pc:docMk/>
            <pc:sldMk cId="644271747" sldId="256"/>
            <ac:spMk id="5" creationId="{2C724B38-8B39-FD9B-B09D-0337CF186D9E}"/>
          </ac:spMkLst>
        </pc:spChg>
      </pc:sldChg>
      <pc:sldChg chg="modSp mod">
        <pc:chgData name="Sudipta1 Roy" userId="7c8f4fcd-4632-4e8d-b1ff-68c8cebd5ee4" providerId="ADAL" clId="{E36E6149-5D39-4E63-A8C1-39F12C3076DA}" dt="2023-07-18T17:38:23.114" v="54" actId="1076"/>
        <pc:sldMkLst>
          <pc:docMk/>
          <pc:sldMk cId="0" sldId="398"/>
        </pc:sldMkLst>
        <pc:spChg chg="mod">
          <ac:chgData name="Sudipta1 Roy" userId="7c8f4fcd-4632-4e8d-b1ff-68c8cebd5ee4" providerId="ADAL" clId="{E36E6149-5D39-4E63-A8C1-39F12C3076DA}" dt="2023-07-18T17:38:15.383" v="53" actId="1076"/>
          <ac:spMkLst>
            <pc:docMk/>
            <pc:sldMk cId="0" sldId="398"/>
            <ac:spMk id="189443" creationId="{1EF02D9D-E97D-AEA7-3A87-897199C310E5}"/>
          </ac:spMkLst>
        </pc:spChg>
        <pc:spChg chg="mod">
          <ac:chgData name="Sudipta1 Roy" userId="7c8f4fcd-4632-4e8d-b1ff-68c8cebd5ee4" providerId="ADAL" clId="{E36E6149-5D39-4E63-A8C1-39F12C3076DA}" dt="2023-07-18T17:38:23.114" v="54" actId="1076"/>
          <ac:spMkLst>
            <pc:docMk/>
            <pc:sldMk cId="0" sldId="398"/>
            <ac:spMk id="189446" creationId="{8D43C933-0723-CCA5-96F1-B941AADC86C3}"/>
          </ac:spMkLst>
        </pc:spChg>
        <pc:spChg chg="mod">
          <ac:chgData name="Sudipta1 Roy" userId="7c8f4fcd-4632-4e8d-b1ff-68c8cebd5ee4" providerId="ADAL" clId="{E36E6149-5D39-4E63-A8C1-39F12C3076DA}" dt="2023-07-18T17:38:23.114" v="54" actId="1076"/>
          <ac:spMkLst>
            <pc:docMk/>
            <pc:sldMk cId="0" sldId="398"/>
            <ac:spMk id="189447" creationId="{8A8D45F8-9737-FA76-563C-4DB045E9BF22}"/>
          </ac:spMkLst>
        </pc:spChg>
        <pc:spChg chg="mod">
          <ac:chgData name="Sudipta1 Roy" userId="7c8f4fcd-4632-4e8d-b1ff-68c8cebd5ee4" providerId="ADAL" clId="{E36E6149-5D39-4E63-A8C1-39F12C3076DA}" dt="2023-07-18T17:38:23.114" v="54" actId="1076"/>
          <ac:spMkLst>
            <pc:docMk/>
            <pc:sldMk cId="0" sldId="398"/>
            <ac:spMk id="189448" creationId="{E4842CBC-4D38-F3B0-4E3A-6519E6F48667}"/>
          </ac:spMkLst>
        </pc:spChg>
        <pc:spChg chg="mod">
          <ac:chgData name="Sudipta1 Roy" userId="7c8f4fcd-4632-4e8d-b1ff-68c8cebd5ee4" providerId="ADAL" clId="{E36E6149-5D39-4E63-A8C1-39F12C3076DA}" dt="2023-07-18T17:38:23.114" v="54" actId="1076"/>
          <ac:spMkLst>
            <pc:docMk/>
            <pc:sldMk cId="0" sldId="398"/>
            <ac:spMk id="189449" creationId="{4D027D42-E4F3-464F-D073-410725270C14}"/>
          </ac:spMkLst>
        </pc:spChg>
        <pc:spChg chg="mod">
          <ac:chgData name="Sudipta1 Roy" userId="7c8f4fcd-4632-4e8d-b1ff-68c8cebd5ee4" providerId="ADAL" clId="{E36E6149-5D39-4E63-A8C1-39F12C3076DA}" dt="2023-07-18T17:38:23.114" v="54" actId="1076"/>
          <ac:spMkLst>
            <pc:docMk/>
            <pc:sldMk cId="0" sldId="398"/>
            <ac:spMk id="189450" creationId="{C341DDD9-EF82-988C-B37E-60F796A7A410}"/>
          </ac:spMkLst>
        </pc:spChg>
        <pc:spChg chg="mod">
          <ac:chgData name="Sudipta1 Roy" userId="7c8f4fcd-4632-4e8d-b1ff-68c8cebd5ee4" providerId="ADAL" clId="{E36E6149-5D39-4E63-A8C1-39F12C3076DA}" dt="2023-07-18T17:38:23.114" v="54" actId="1076"/>
          <ac:spMkLst>
            <pc:docMk/>
            <pc:sldMk cId="0" sldId="398"/>
            <ac:spMk id="189451" creationId="{D5E67AE2-BFE8-80C9-177C-FDFB39EA3EFD}"/>
          </ac:spMkLst>
        </pc:spChg>
        <pc:spChg chg="mod">
          <ac:chgData name="Sudipta1 Roy" userId="7c8f4fcd-4632-4e8d-b1ff-68c8cebd5ee4" providerId="ADAL" clId="{E36E6149-5D39-4E63-A8C1-39F12C3076DA}" dt="2023-07-18T17:38:23.114" v="54" actId="1076"/>
          <ac:spMkLst>
            <pc:docMk/>
            <pc:sldMk cId="0" sldId="398"/>
            <ac:spMk id="189452" creationId="{3E3D17DE-7E2A-A014-DE19-25F26E1FCD9E}"/>
          </ac:spMkLst>
        </pc:spChg>
        <pc:spChg chg="mod">
          <ac:chgData name="Sudipta1 Roy" userId="7c8f4fcd-4632-4e8d-b1ff-68c8cebd5ee4" providerId="ADAL" clId="{E36E6149-5D39-4E63-A8C1-39F12C3076DA}" dt="2023-07-18T17:38:23.114" v="54" actId="1076"/>
          <ac:spMkLst>
            <pc:docMk/>
            <pc:sldMk cId="0" sldId="398"/>
            <ac:spMk id="189453" creationId="{E80E29A9-D466-E129-D23F-48DD73654F72}"/>
          </ac:spMkLst>
        </pc:spChg>
        <pc:spChg chg="mod">
          <ac:chgData name="Sudipta1 Roy" userId="7c8f4fcd-4632-4e8d-b1ff-68c8cebd5ee4" providerId="ADAL" clId="{E36E6149-5D39-4E63-A8C1-39F12C3076DA}" dt="2023-07-18T17:38:23.114" v="54" actId="1076"/>
          <ac:spMkLst>
            <pc:docMk/>
            <pc:sldMk cId="0" sldId="398"/>
            <ac:spMk id="189454" creationId="{D07C27BA-90E5-F05F-7E21-77F150166FEA}"/>
          </ac:spMkLst>
        </pc:spChg>
        <pc:spChg chg="mod">
          <ac:chgData name="Sudipta1 Roy" userId="7c8f4fcd-4632-4e8d-b1ff-68c8cebd5ee4" providerId="ADAL" clId="{E36E6149-5D39-4E63-A8C1-39F12C3076DA}" dt="2023-07-18T17:38:23.114" v="54" actId="1076"/>
          <ac:spMkLst>
            <pc:docMk/>
            <pc:sldMk cId="0" sldId="398"/>
            <ac:spMk id="189455" creationId="{5005FA1A-0290-978A-ECE4-6623D7A70C5C}"/>
          </ac:spMkLst>
        </pc:spChg>
        <pc:spChg chg="mod">
          <ac:chgData name="Sudipta1 Roy" userId="7c8f4fcd-4632-4e8d-b1ff-68c8cebd5ee4" providerId="ADAL" clId="{E36E6149-5D39-4E63-A8C1-39F12C3076DA}" dt="2023-07-18T17:38:23.114" v="54" actId="1076"/>
          <ac:spMkLst>
            <pc:docMk/>
            <pc:sldMk cId="0" sldId="398"/>
            <ac:spMk id="189456" creationId="{3E197F25-8D81-230D-FC46-7866B4351D23}"/>
          </ac:spMkLst>
        </pc:spChg>
        <pc:spChg chg="mod">
          <ac:chgData name="Sudipta1 Roy" userId="7c8f4fcd-4632-4e8d-b1ff-68c8cebd5ee4" providerId="ADAL" clId="{E36E6149-5D39-4E63-A8C1-39F12C3076DA}" dt="2023-07-18T17:38:23.114" v="54" actId="1076"/>
          <ac:spMkLst>
            <pc:docMk/>
            <pc:sldMk cId="0" sldId="398"/>
            <ac:spMk id="189457" creationId="{99C1B625-9A7C-413A-C3B9-ED1DB9C9392F}"/>
          </ac:spMkLst>
        </pc:spChg>
        <pc:spChg chg="mod">
          <ac:chgData name="Sudipta1 Roy" userId="7c8f4fcd-4632-4e8d-b1ff-68c8cebd5ee4" providerId="ADAL" clId="{E36E6149-5D39-4E63-A8C1-39F12C3076DA}" dt="2023-07-18T17:38:23.114" v="54" actId="1076"/>
          <ac:spMkLst>
            <pc:docMk/>
            <pc:sldMk cId="0" sldId="398"/>
            <ac:spMk id="189458" creationId="{F464FE7E-92FD-993F-39A3-3AD4BAE2CD9A}"/>
          </ac:spMkLst>
        </pc:spChg>
        <pc:spChg chg="mod">
          <ac:chgData name="Sudipta1 Roy" userId="7c8f4fcd-4632-4e8d-b1ff-68c8cebd5ee4" providerId="ADAL" clId="{E36E6149-5D39-4E63-A8C1-39F12C3076DA}" dt="2023-07-18T17:38:23.114" v="54" actId="1076"/>
          <ac:spMkLst>
            <pc:docMk/>
            <pc:sldMk cId="0" sldId="398"/>
            <ac:spMk id="189459" creationId="{C8C28D49-30DF-CBC1-FF4F-2C06E42B740C}"/>
          </ac:spMkLst>
        </pc:spChg>
        <pc:spChg chg="mod">
          <ac:chgData name="Sudipta1 Roy" userId="7c8f4fcd-4632-4e8d-b1ff-68c8cebd5ee4" providerId="ADAL" clId="{E36E6149-5D39-4E63-A8C1-39F12C3076DA}" dt="2023-07-18T17:38:23.114" v="54" actId="1076"/>
          <ac:spMkLst>
            <pc:docMk/>
            <pc:sldMk cId="0" sldId="398"/>
            <ac:spMk id="189460" creationId="{4A2FDB28-71A3-B1DD-7315-1A29C2C5AD3E}"/>
          </ac:spMkLst>
        </pc:spChg>
        <pc:spChg chg="mod">
          <ac:chgData name="Sudipta1 Roy" userId="7c8f4fcd-4632-4e8d-b1ff-68c8cebd5ee4" providerId="ADAL" clId="{E36E6149-5D39-4E63-A8C1-39F12C3076DA}" dt="2023-07-18T17:38:23.114" v="54" actId="1076"/>
          <ac:spMkLst>
            <pc:docMk/>
            <pc:sldMk cId="0" sldId="398"/>
            <ac:spMk id="189461" creationId="{9EF17C97-27F7-1CB4-D540-84AFE0146929}"/>
          </ac:spMkLst>
        </pc:spChg>
        <pc:spChg chg="mod">
          <ac:chgData name="Sudipta1 Roy" userId="7c8f4fcd-4632-4e8d-b1ff-68c8cebd5ee4" providerId="ADAL" clId="{E36E6149-5D39-4E63-A8C1-39F12C3076DA}" dt="2023-07-18T17:38:23.114" v="54" actId="1076"/>
          <ac:spMkLst>
            <pc:docMk/>
            <pc:sldMk cId="0" sldId="398"/>
            <ac:spMk id="189462" creationId="{EDE1609A-BE2E-BB80-6633-ADB12E78E368}"/>
          </ac:spMkLst>
        </pc:spChg>
        <pc:spChg chg="mod">
          <ac:chgData name="Sudipta1 Roy" userId="7c8f4fcd-4632-4e8d-b1ff-68c8cebd5ee4" providerId="ADAL" clId="{E36E6149-5D39-4E63-A8C1-39F12C3076DA}" dt="2023-07-18T17:38:23.114" v="54" actId="1076"/>
          <ac:spMkLst>
            <pc:docMk/>
            <pc:sldMk cId="0" sldId="398"/>
            <ac:spMk id="189463" creationId="{784BBAC0-F237-0CDE-8E08-9E43E8C812DA}"/>
          </ac:spMkLst>
        </pc:spChg>
        <pc:spChg chg="mod">
          <ac:chgData name="Sudipta1 Roy" userId="7c8f4fcd-4632-4e8d-b1ff-68c8cebd5ee4" providerId="ADAL" clId="{E36E6149-5D39-4E63-A8C1-39F12C3076DA}" dt="2023-07-18T17:38:23.114" v="54" actId="1076"/>
          <ac:spMkLst>
            <pc:docMk/>
            <pc:sldMk cId="0" sldId="398"/>
            <ac:spMk id="189464" creationId="{B14BBD01-DB04-1130-F98B-EB69534D75CD}"/>
          </ac:spMkLst>
        </pc:spChg>
        <pc:spChg chg="mod">
          <ac:chgData name="Sudipta1 Roy" userId="7c8f4fcd-4632-4e8d-b1ff-68c8cebd5ee4" providerId="ADAL" clId="{E36E6149-5D39-4E63-A8C1-39F12C3076DA}" dt="2023-07-18T17:38:23.114" v="54" actId="1076"/>
          <ac:spMkLst>
            <pc:docMk/>
            <pc:sldMk cId="0" sldId="398"/>
            <ac:spMk id="189465" creationId="{E1D6215C-74C3-40FD-8E74-44005782E2CA}"/>
          </ac:spMkLst>
        </pc:spChg>
        <pc:spChg chg="mod">
          <ac:chgData name="Sudipta1 Roy" userId="7c8f4fcd-4632-4e8d-b1ff-68c8cebd5ee4" providerId="ADAL" clId="{E36E6149-5D39-4E63-A8C1-39F12C3076DA}" dt="2023-07-18T17:38:23.114" v="54" actId="1076"/>
          <ac:spMkLst>
            <pc:docMk/>
            <pc:sldMk cId="0" sldId="398"/>
            <ac:spMk id="189466" creationId="{6CE6FF95-7D33-4D8A-6B74-B7FBF957B4A4}"/>
          </ac:spMkLst>
        </pc:spChg>
        <pc:spChg chg="mod">
          <ac:chgData name="Sudipta1 Roy" userId="7c8f4fcd-4632-4e8d-b1ff-68c8cebd5ee4" providerId="ADAL" clId="{E36E6149-5D39-4E63-A8C1-39F12C3076DA}" dt="2023-07-18T17:38:23.114" v="54" actId="1076"/>
          <ac:spMkLst>
            <pc:docMk/>
            <pc:sldMk cId="0" sldId="398"/>
            <ac:spMk id="189467" creationId="{D583D1E8-2D1F-B2A2-5716-8E8B99898D55}"/>
          </ac:spMkLst>
        </pc:spChg>
        <pc:spChg chg="mod">
          <ac:chgData name="Sudipta1 Roy" userId="7c8f4fcd-4632-4e8d-b1ff-68c8cebd5ee4" providerId="ADAL" clId="{E36E6149-5D39-4E63-A8C1-39F12C3076DA}" dt="2023-07-18T17:38:23.114" v="54" actId="1076"/>
          <ac:spMkLst>
            <pc:docMk/>
            <pc:sldMk cId="0" sldId="398"/>
            <ac:spMk id="189468" creationId="{1875F795-2950-3102-C344-073FBA85FE5C}"/>
          </ac:spMkLst>
        </pc:spChg>
        <pc:spChg chg="mod">
          <ac:chgData name="Sudipta1 Roy" userId="7c8f4fcd-4632-4e8d-b1ff-68c8cebd5ee4" providerId="ADAL" clId="{E36E6149-5D39-4E63-A8C1-39F12C3076DA}" dt="2023-07-18T17:38:23.114" v="54" actId="1076"/>
          <ac:spMkLst>
            <pc:docMk/>
            <pc:sldMk cId="0" sldId="398"/>
            <ac:spMk id="189475" creationId="{E39B4D10-1068-44C6-83D4-0340B9D8663E}"/>
          </ac:spMkLst>
        </pc:spChg>
        <pc:spChg chg="mod">
          <ac:chgData name="Sudipta1 Roy" userId="7c8f4fcd-4632-4e8d-b1ff-68c8cebd5ee4" providerId="ADAL" clId="{E36E6149-5D39-4E63-A8C1-39F12C3076DA}" dt="2023-07-18T17:38:23.114" v="54" actId="1076"/>
          <ac:spMkLst>
            <pc:docMk/>
            <pc:sldMk cId="0" sldId="398"/>
            <ac:spMk id="189481" creationId="{6D5C0FCD-DB31-0C49-4653-F64FD58C0BB0}"/>
          </ac:spMkLst>
        </pc:spChg>
        <pc:spChg chg="mod">
          <ac:chgData name="Sudipta1 Roy" userId="7c8f4fcd-4632-4e8d-b1ff-68c8cebd5ee4" providerId="ADAL" clId="{E36E6149-5D39-4E63-A8C1-39F12C3076DA}" dt="2023-07-18T17:38:23.114" v="54" actId="1076"/>
          <ac:spMkLst>
            <pc:docMk/>
            <pc:sldMk cId="0" sldId="398"/>
            <ac:spMk id="189482" creationId="{ECF9FFAD-7388-BABB-87CC-1E6CA29660A4}"/>
          </ac:spMkLst>
        </pc:spChg>
        <pc:spChg chg="mod">
          <ac:chgData name="Sudipta1 Roy" userId="7c8f4fcd-4632-4e8d-b1ff-68c8cebd5ee4" providerId="ADAL" clId="{E36E6149-5D39-4E63-A8C1-39F12C3076DA}" dt="2023-07-18T17:38:23.114" v="54" actId="1076"/>
          <ac:spMkLst>
            <pc:docMk/>
            <pc:sldMk cId="0" sldId="398"/>
            <ac:spMk id="189484" creationId="{63F64098-2F49-4AEA-24B5-090A082F2E68}"/>
          </ac:spMkLst>
        </pc:spChg>
        <pc:spChg chg="mod">
          <ac:chgData name="Sudipta1 Roy" userId="7c8f4fcd-4632-4e8d-b1ff-68c8cebd5ee4" providerId="ADAL" clId="{E36E6149-5D39-4E63-A8C1-39F12C3076DA}" dt="2023-07-18T17:38:23.114" v="54" actId="1076"/>
          <ac:spMkLst>
            <pc:docMk/>
            <pc:sldMk cId="0" sldId="398"/>
            <ac:spMk id="189485" creationId="{42FA0B1A-6364-441D-DF4D-D2C50EED228D}"/>
          </ac:spMkLst>
        </pc:spChg>
        <pc:spChg chg="mod">
          <ac:chgData name="Sudipta1 Roy" userId="7c8f4fcd-4632-4e8d-b1ff-68c8cebd5ee4" providerId="ADAL" clId="{E36E6149-5D39-4E63-A8C1-39F12C3076DA}" dt="2023-07-18T17:38:23.114" v="54" actId="1076"/>
          <ac:spMkLst>
            <pc:docMk/>
            <pc:sldMk cId="0" sldId="398"/>
            <ac:spMk id="189495" creationId="{D2259D90-8AA5-1552-598A-FF34310FCC76}"/>
          </ac:spMkLst>
        </pc:spChg>
        <pc:spChg chg="mod">
          <ac:chgData name="Sudipta1 Roy" userId="7c8f4fcd-4632-4e8d-b1ff-68c8cebd5ee4" providerId="ADAL" clId="{E36E6149-5D39-4E63-A8C1-39F12C3076DA}" dt="2023-07-18T17:38:23.114" v="54" actId="1076"/>
          <ac:spMkLst>
            <pc:docMk/>
            <pc:sldMk cId="0" sldId="398"/>
            <ac:spMk id="189496" creationId="{CCB4E5CF-B3C7-6513-BE3C-A7596C8997A3}"/>
          </ac:spMkLst>
        </pc:spChg>
        <pc:spChg chg="mod">
          <ac:chgData name="Sudipta1 Roy" userId="7c8f4fcd-4632-4e8d-b1ff-68c8cebd5ee4" providerId="ADAL" clId="{E36E6149-5D39-4E63-A8C1-39F12C3076DA}" dt="2023-07-18T17:38:23.114" v="54" actId="1076"/>
          <ac:spMkLst>
            <pc:docMk/>
            <pc:sldMk cId="0" sldId="398"/>
            <ac:spMk id="189503" creationId="{B2980EF4-8BF2-8989-50E0-44312C2E2DA3}"/>
          </ac:spMkLst>
        </pc:spChg>
        <pc:spChg chg="mod">
          <ac:chgData name="Sudipta1 Roy" userId="7c8f4fcd-4632-4e8d-b1ff-68c8cebd5ee4" providerId="ADAL" clId="{E36E6149-5D39-4E63-A8C1-39F12C3076DA}" dt="2023-07-18T17:38:23.114" v="54" actId="1076"/>
          <ac:spMkLst>
            <pc:docMk/>
            <pc:sldMk cId="0" sldId="398"/>
            <ac:spMk id="189504" creationId="{06DBA428-E2AD-4D94-143B-A79BB73DBC77}"/>
          </ac:spMkLst>
        </pc:spChg>
        <pc:spChg chg="mod">
          <ac:chgData name="Sudipta1 Roy" userId="7c8f4fcd-4632-4e8d-b1ff-68c8cebd5ee4" providerId="ADAL" clId="{E36E6149-5D39-4E63-A8C1-39F12C3076DA}" dt="2023-07-18T17:38:23.114" v="54" actId="1076"/>
          <ac:spMkLst>
            <pc:docMk/>
            <pc:sldMk cId="0" sldId="398"/>
            <ac:spMk id="189508" creationId="{A000BE98-E0F7-4A9B-4AC6-EFBC78CE8DFA}"/>
          </ac:spMkLst>
        </pc:spChg>
        <pc:spChg chg="mod">
          <ac:chgData name="Sudipta1 Roy" userId="7c8f4fcd-4632-4e8d-b1ff-68c8cebd5ee4" providerId="ADAL" clId="{E36E6149-5D39-4E63-A8C1-39F12C3076DA}" dt="2023-07-18T17:38:23.114" v="54" actId="1076"/>
          <ac:spMkLst>
            <pc:docMk/>
            <pc:sldMk cId="0" sldId="398"/>
            <ac:spMk id="189510" creationId="{CE6D0749-D5C2-7222-7FF8-F5B42490FCFD}"/>
          </ac:spMkLst>
        </pc:spChg>
        <pc:spChg chg="mod">
          <ac:chgData name="Sudipta1 Roy" userId="7c8f4fcd-4632-4e8d-b1ff-68c8cebd5ee4" providerId="ADAL" clId="{E36E6149-5D39-4E63-A8C1-39F12C3076DA}" dt="2023-07-18T17:38:23.114" v="54" actId="1076"/>
          <ac:spMkLst>
            <pc:docMk/>
            <pc:sldMk cId="0" sldId="398"/>
            <ac:spMk id="189512" creationId="{2CCB2CD7-3422-1A08-66D5-BB8425DF2487}"/>
          </ac:spMkLst>
        </pc:spChg>
        <pc:spChg chg="mod">
          <ac:chgData name="Sudipta1 Roy" userId="7c8f4fcd-4632-4e8d-b1ff-68c8cebd5ee4" providerId="ADAL" clId="{E36E6149-5D39-4E63-A8C1-39F12C3076DA}" dt="2023-07-18T17:38:23.114" v="54" actId="1076"/>
          <ac:spMkLst>
            <pc:docMk/>
            <pc:sldMk cId="0" sldId="398"/>
            <ac:spMk id="189514" creationId="{AF17BD26-F891-0F84-2AA2-5E28ADE3224B}"/>
          </ac:spMkLst>
        </pc:spChg>
        <pc:spChg chg="mod">
          <ac:chgData name="Sudipta1 Roy" userId="7c8f4fcd-4632-4e8d-b1ff-68c8cebd5ee4" providerId="ADAL" clId="{E36E6149-5D39-4E63-A8C1-39F12C3076DA}" dt="2023-07-18T17:38:23.114" v="54" actId="1076"/>
          <ac:spMkLst>
            <pc:docMk/>
            <pc:sldMk cId="0" sldId="398"/>
            <ac:spMk id="189518" creationId="{6B2614D7-DCB9-AD8A-090B-4EBB78AC6578}"/>
          </ac:spMkLst>
        </pc:spChg>
        <pc:spChg chg="mod">
          <ac:chgData name="Sudipta1 Roy" userId="7c8f4fcd-4632-4e8d-b1ff-68c8cebd5ee4" providerId="ADAL" clId="{E36E6149-5D39-4E63-A8C1-39F12C3076DA}" dt="2023-07-18T17:38:23.114" v="54" actId="1076"/>
          <ac:spMkLst>
            <pc:docMk/>
            <pc:sldMk cId="0" sldId="398"/>
            <ac:spMk id="189520" creationId="{BF4DC89F-D958-3FE5-8AAD-4A66A9E48180}"/>
          </ac:spMkLst>
        </pc:spChg>
        <pc:spChg chg="mod">
          <ac:chgData name="Sudipta1 Roy" userId="7c8f4fcd-4632-4e8d-b1ff-68c8cebd5ee4" providerId="ADAL" clId="{E36E6149-5D39-4E63-A8C1-39F12C3076DA}" dt="2023-07-18T17:38:23.114" v="54" actId="1076"/>
          <ac:spMkLst>
            <pc:docMk/>
            <pc:sldMk cId="0" sldId="398"/>
            <ac:spMk id="189524" creationId="{463A5F7F-F3E3-A7B3-227D-13571D17AC0F}"/>
          </ac:spMkLst>
        </pc:spChg>
        <pc:spChg chg="mod">
          <ac:chgData name="Sudipta1 Roy" userId="7c8f4fcd-4632-4e8d-b1ff-68c8cebd5ee4" providerId="ADAL" clId="{E36E6149-5D39-4E63-A8C1-39F12C3076DA}" dt="2023-07-18T17:38:23.114" v="54" actId="1076"/>
          <ac:spMkLst>
            <pc:docMk/>
            <pc:sldMk cId="0" sldId="398"/>
            <ac:spMk id="189525" creationId="{CECECD8F-0DDE-8433-27B8-250618D4474F}"/>
          </ac:spMkLst>
        </pc:spChg>
        <pc:spChg chg="mod">
          <ac:chgData name="Sudipta1 Roy" userId="7c8f4fcd-4632-4e8d-b1ff-68c8cebd5ee4" providerId="ADAL" clId="{E36E6149-5D39-4E63-A8C1-39F12C3076DA}" dt="2023-07-18T17:38:23.114" v="54" actId="1076"/>
          <ac:spMkLst>
            <pc:docMk/>
            <pc:sldMk cId="0" sldId="398"/>
            <ac:spMk id="189526" creationId="{B7FAE147-BAB8-3A06-8490-7F8E82EFD9FD}"/>
          </ac:spMkLst>
        </pc:spChg>
        <pc:spChg chg="mod">
          <ac:chgData name="Sudipta1 Roy" userId="7c8f4fcd-4632-4e8d-b1ff-68c8cebd5ee4" providerId="ADAL" clId="{E36E6149-5D39-4E63-A8C1-39F12C3076DA}" dt="2023-07-18T17:38:23.114" v="54" actId="1076"/>
          <ac:spMkLst>
            <pc:docMk/>
            <pc:sldMk cId="0" sldId="398"/>
            <ac:spMk id="189527" creationId="{B0E60908-818C-A001-E37C-183763950FFD}"/>
          </ac:spMkLst>
        </pc:spChg>
        <pc:spChg chg="mod">
          <ac:chgData name="Sudipta1 Roy" userId="7c8f4fcd-4632-4e8d-b1ff-68c8cebd5ee4" providerId="ADAL" clId="{E36E6149-5D39-4E63-A8C1-39F12C3076DA}" dt="2023-07-18T17:38:23.114" v="54" actId="1076"/>
          <ac:spMkLst>
            <pc:docMk/>
            <pc:sldMk cId="0" sldId="398"/>
            <ac:spMk id="189528" creationId="{25D10C0C-400A-3387-A106-1DEB1D0FE6F5}"/>
          </ac:spMkLst>
        </pc:spChg>
        <pc:spChg chg="mod">
          <ac:chgData name="Sudipta1 Roy" userId="7c8f4fcd-4632-4e8d-b1ff-68c8cebd5ee4" providerId="ADAL" clId="{E36E6149-5D39-4E63-A8C1-39F12C3076DA}" dt="2023-07-18T17:38:23.114" v="54" actId="1076"/>
          <ac:spMkLst>
            <pc:docMk/>
            <pc:sldMk cId="0" sldId="398"/>
            <ac:spMk id="189529" creationId="{041BD55B-D9B6-A97F-76B2-E0B3F93FF17F}"/>
          </ac:spMkLst>
        </pc:spChg>
        <pc:spChg chg="mod">
          <ac:chgData name="Sudipta1 Roy" userId="7c8f4fcd-4632-4e8d-b1ff-68c8cebd5ee4" providerId="ADAL" clId="{E36E6149-5D39-4E63-A8C1-39F12C3076DA}" dt="2023-07-18T17:38:23.114" v="54" actId="1076"/>
          <ac:spMkLst>
            <pc:docMk/>
            <pc:sldMk cId="0" sldId="398"/>
            <ac:spMk id="189530" creationId="{07FF887A-2866-8C15-2339-2D63484F87B8}"/>
          </ac:spMkLst>
        </pc:spChg>
        <pc:spChg chg="mod">
          <ac:chgData name="Sudipta1 Roy" userId="7c8f4fcd-4632-4e8d-b1ff-68c8cebd5ee4" providerId="ADAL" clId="{E36E6149-5D39-4E63-A8C1-39F12C3076DA}" dt="2023-07-18T17:38:23.114" v="54" actId="1076"/>
          <ac:spMkLst>
            <pc:docMk/>
            <pc:sldMk cId="0" sldId="398"/>
            <ac:spMk id="189532" creationId="{001ED687-3E42-7751-AF14-AF5F7C0B5FD5}"/>
          </ac:spMkLst>
        </pc:spChg>
        <pc:spChg chg="mod">
          <ac:chgData name="Sudipta1 Roy" userId="7c8f4fcd-4632-4e8d-b1ff-68c8cebd5ee4" providerId="ADAL" clId="{E36E6149-5D39-4E63-A8C1-39F12C3076DA}" dt="2023-07-18T17:38:23.114" v="54" actId="1076"/>
          <ac:spMkLst>
            <pc:docMk/>
            <pc:sldMk cId="0" sldId="398"/>
            <ac:spMk id="189533" creationId="{C9A186C2-453A-13A8-E774-6183B74EF4AC}"/>
          </ac:spMkLst>
        </pc:spChg>
        <pc:spChg chg="mod">
          <ac:chgData name="Sudipta1 Roy" userId="7c8f4fcd-4632-4e8d-b1ff-68c8cebd5ee4" providerId="ADAL" clId="{E36E6149-5D39-4E63-A8C1-39F12C3076DA}" dt="2023-07-18T17:38:23.114" v="54" actId="1076"/>
          <ac:spMkLst>
            <pc:docMk/>
            <pc:sldMk cId="0" sldId="398"/>
            <ac:spMk id="189534" creationId="{00A644C2-2291-412C-7807-36DB996F5BD5}"/>
          </ac:spMkLst>
        </pc:spChg>
        <pc:spChg chg="mod">
          <ac:chgData name="Sudipta1 Roy" userId="7c8f4fcd-4632-4e8d-b1ff-68c8cebd5ee4" providerId="ADAL" clId="{E36E6149-5D39-4E63-A8C1-39F12C3076DA}" dt="2023-07-18T17:38:23.114" v="54" actId="1076"/>
          <ac:spMkLst>
            <pc:docMk/>
            <pc:sldMk cId="0" sldId="398"/>
            <ac:spMk id="189535" creationId="{14458F63-B97D-606B-69EE-54B8895BF3E9}"/>
          </ac:spMkLst>
        </pc:spChg>
        <pc:spChg chg="mod">
          <ac:chgData name="Sudipta1 Roy" userId="7c8f4fcd-4632-4e8d-b1ff-68c8cebd5ee4" providerId="ADAL" clId="{E36E6149-5D39-4E63-A8C1-39F12C3076DA}" dt="2023-07-18T17:38:23.114" v="54" actId="1076"/>
          <ac:spMkLst>
            <pc:docMk/>
            <pc:sldMk cId="0" sldId="398"/>
            <ac:spMk id="189536" creationId="{39711179-2C80-1005-4AA6-46615F28DFB7}"/>
          </ac:spMkLst>
        </pc:spChg>
        <pc:spChg chg="mod">
          <ac:chgData name="Sudipta1 Roy" userId="7c8f4fcd-4632-4e8d-b1ff-68c8cebd5ee4" providerId="ADAL" clId="{E36E6149-5D39-4E63-A8C1-39F12C3076DA}" dt="2023-07-18T17:38:23.114" v="54" actId="1076"/>
          <ac:spMkLst>
            <pc:docMk/>
            <pc:sldMk cId="0" sldId="398"/>
            <ac:spMk id="189537" creationId="{5FB365B8-8C34-3BD3-2258-AD1BED97C833}"/>
          </ac:spMkLst>
        </pc:spChg>
        <pc:spChg chg="mod">
          <ac:chgData name="Sudipta1 Roy" userId="7c8f4fcd-4632-4e8d-b1ff-68c8cebd5ee4" providerId="ADAL" clId="{E36E6149-5D39-4E63-A8C1-39F12C3076DA}" dt="2023-07-18T17:38:23.114" v="54" actId="1076"/>
          <ac:spMkLst>
            <pc:docMk/>
            <pc:sldMk cId="0" sldId="398"/>
            <ac:spMk id="189538" creationId="{AD42BD13-2772-6585-A367-A1D787F6CF37}"/>
          </ac:spMkLst>
        </pc:spChg>
        <pc:spChg chg="mod">
          <ac:chgData name="Sudipta1 Roy" userId="7c8f4fcd-4632-4e8d-b1ff-68c8cebd5ee4" providerId="ADAL" clId="{E36E6149-5D39-4E63-A8C1-39F12C3076DA}" dt="2023-07-18T17:38:23.114" v="54" actId="1076"/>
          <ac:spMkLst>
            <pc:docMk/>
            <pc:sldMk cId="0" sldId="398"/>
            <ac:spMk id="189539" creationId="{FD88EFC2-1614-A744-D85F-15D656240343}"/>
          </ac:spMkLst>
        </pc:spChg>
        <pc:grpChg chg="mod">
          <ac:chgData name="Sudipta1 Roy" userId="7c8f4fcd-4632-4e8d-b1ff-68c8cebd5ee4" providerId="ADAL" clId="{E36E6149-5D39-4E63-A8C1-39F12C3076DA}" dt="2023-07-18T17:38:23.114" v="54" actId="1076"/>
          <ac:grpSpMkLst>
            <pc:docMk/>
            <pc:sldMk cId="0" sldId="398"/>
            <ac:grpSpMk id="189522" creationId="{23C3FC06-A838-B065-7D02-F7B2AAB756F3}"/>
          </ac:grpSpMkLst>
        </pc:grpChg>
        <pc:grpChg chg="mod">
          <ac:chgData name="Sudipta1 Roy" userId="7c8f4fcd-4632-4e8d-b1ff-68c8cebd5ee4" providerId="ADAL" clId="{E36E6149-5D39-4E63-A8C1-39F12C3076DA}" dt="2023-07-18T17:38:23.114" v="54" actId="1076"/>
          <ac:grpSpMkLst>
            <pc:docMk/>
            <pc:sldMk cId="0" sldId="398"/>
            <ac:grpSpMk id="189540" creationId="{75A8A99C-6C62-6EAF-E5EC-5E0C8DB61C9D}"/>
          </ac:grpSpMkLst>
        </pc:grpChg>
        <pc:grpChg chg="mod">
          <ac:chgData name="Sudipta1 Roy" userId="7c8f4fcd-4632-4e8d-b1ff-68c8cebd5ee4" providerId="ADAL" clId="{E36E6149-5D39-4E63-A8C1-39F12C3076DA}" dt="2023-07-18T17:38:23.114" v="54" actId="1076"/>
          <ac:grpSpMkLst>
            <pc:docMk/>
            <pc:sldMk cId="0" sldId="398"/>
            <ac:grpSpMk id="189541" creationId="{6A12C78E-53FD-50C6-F68B-E0759DB8E880}"/>
          </ac:grpSpMkLst>
        </pc:grpChg>
      </pc:sldChg>
      <pc:sldChg chg="del">
        <pc:chgData name="Sudipta1 Roy" userId="7c8f4fcd-4632-4e8d-b1ff-68c8cebd5ee4" providerId="ADAL" clId="{E36E6149-5D39-4E63-A8C1-39F12C3076DA}" dt="2023-07-18T17:42:26.890" v="55" actId="47"/>
        <pc:sldMkLst>
          <pc:docMk/>
          <pc:sldMk cId="0" sldId="401"/>
        </pc:sldMkLst>
      </pc:sldChg>
      <pc:sldChg chg="modSp mod">
        <pc:chgData name="Sudipta1 Roy" userId="7c8f4fcd-4632-4e8d-b1ff-68c8cebd5ee4" providerId="ADAL" clId="{E36E6149-5D39-4E63-A8C1-39F12C3076DA}" dt="2023-07-18T17:54:30.279" v="64" actId="403"/>
        <pc:sldMkLst>
          <pc:docMk/>
          <pc:sldMk cId="3637568049" sldId="484"/>
        </pc:sldMkLst>
        <pc:spChg chg="mod">
          <ac:chgData name="Sudipta1 Roy" userId="7c8f4fcd-4632-4e8d-b1ff-68c8cebd5ee4" providerId="ADAL" clId="{E36E6149-5D39-4E63-A8C1-39F12C3076DA}" dt="2023-07-18T17:54:30.279" v="64" actId="403"/>
          <ac:spMkLst>
            <pc:docMk/>
            <pc:sldMk cId="3637568049" sldId="484"/>
            <ac:spMk id="5" creationId="{5A68E5A1-AADE-48E7-20C1-3CC798D4DB55}"/>
          </ac:spMkLst>
        </pc:spChg>
      </pc:sldChg>
      <pc:sldChg chg="modSp mod">
        <pc:chgData name="Sudipta1 Roy" userId="7c8f4fcd-4632-4e8d-b1ff-68c8cebd5ee4" providerId="ADAL" clId="{E36E6149-5D39-4E63-A8C1-39F12C3076DA}" dt="2023-07-18T18:08:31.619" v="66" actId="208"/>
        <pc:sldMkLst>
          <pc:docMk/>
          <pc:sldMk cId="3678221984" sldId="486"/>
        </pc:sldMkLst>
        <pc:spChg chg="mod">
          <ac:chgData name="Sudipta1 Roy" userId="7c8f4fcd-4632-4e8d-b1ff-68c8cebd5ee4" providerId="ADAL" clId="{E36E6149-5D39-4E63-A8C1-39F12C3076DA}" dt="2023-07-18T18:08:31.619" v="66" actId="208"/>
          <ac:spMkLst>
            <pc:docMk/>
            <pc:sldMk cId="3678221984" sldId="486"/>
            <ac:spMk id="7" creationId="{94B77DAB-5C07-D8C5-5A32-1E2F05F117C3}"/>
          </ac:spMkLst>
        </pc:spChg>
      </pc:sldChg>
      <pc:sldChg chg="modSp mod">
        <pc:chgData name="Sudipta1 Roy" userId="7c8f4fcd-4632-4e8d-b1ff-68c8cebd5ee4" providerId="ADAL" clId="{E36E6149-5D39-4E63-A8C1-39F12C3076DA}" dt="2023-07-18T18:08:37.373" v="67" actId="208"/>
        <pc:sldMkLst>
          <pc:docMk/>
          <pc:sldMk cId="1102161609" sldId="488"/>
        </pc:sldMkLst>
        <pc:spChg chg="mod">
          <ac:chgData name="Sudipta1 Roy" userId="7c8f4fcd-4632-4e8d-b1ff-68c8cebd5ee4" providerId="ADAL" clId="{E36E6149-5D39-4E63-A8C1-39F12C3076DA}" dt="2023-07-18T18:08:37.373" v="67" actId="208"/>
          <ac:spMkLst>
            <pc:docMk/>
            <pc:sldMk cId="1102161609" sldId="488"/>
            <ac:spMk id="7" creationId="{94B77DAB-5C07-D8C5-5A32-1E2F05F117C3}"/>
          </ac:spMkLst>
        </pc:spChg>
      </pc:sldChg>
      <pc:sldChg chg="modSp mod">
        <pc:chgData name="Sudipta1 Roy" userId="7c8f4fcd-4632-4e8d-b1ff-68c8cebd5ee4" providerId="ADAL" clId="{E36E6149-5D39-4E63-A8C1-39F12C3076DA}" dt="2023-07-18T18:08:45.960" v="69" actId="208"/>
        <pc:sldMkLst>
          <pc:docMk/>
          <pc:sldMk cId="3506760695" sldId="489"/>
        </pc:sldMkLst>
        <pc:spChg chg="mod">
          <ac:chgData name="Sudipta1 Roy" userId="7c8f4fcd-4632-4e8d-b1ff-68c8cebd5ee4" providerId="ADAL" clId="{E36E6149-5D39-4E63-A8C1-39F12C3076DA}" dt="2023-07-18T18:08:45.960" v="69" actId="208"/>
          <ac:spMkLst>
            <pc:docMk/>
            <pc:sldMk cId="3506760695" sldId="489"/>
            <ac:spMk id="10" creationId="{C99501D5-E6E7-32AE-3139-6BE2178015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F0CA1-E26E-4591-B83E-DD01614405CD}" type="datetimeFigureOut">
              <a:rPr lang="en-IN" smtClean="0"/>
              <a:t>31-07-2023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E467-589E-460B-9F7A-7D52686ACA9A}" type="slidenum">
              <a:rPr lang="en-IN" smtClean="0"/>
              <a:t>‹#›</a:t>
            </a:fld>
            <a:endParaRPr lang="en-IN"/>
          </a:p>
        </p:txBody>
      </p:sp>
    </p:spTree>
    <p:extLst>
      <p:ext uri="{BB962C8B-B14F-4D97-AF65-F5344CB8AC3E}">
        <p14:creationId xmlns:p14="http://schemas.microsoft.com/office/powerpoint/2010/main" val="274944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75D4A6-2539-80C1-2DA3-4CC4186295FE}"/>
              </a:ext>
            </a:extLst>
          </p:cNvPr>
          <p:cNvSpPr>
            <a:spLocks noGrp="1" noChangeArrowheads="1"/>
          </p:cNvSpPr>
          <p:nvPr>
            <p:ph type="sldNum" sz="quarter" idx="5"/>
          </p:nvPr>
        </p:nvSpPr>
        <p:spPr>
          <a:ln/>
        </p:spPr>
        <p:txBody>
          <a:bodyPr/>
          <a:lstStyle/>
          <a:p>
            <a:fld id="{432510D7-E6B8-4DAF-A8AB-992908B0D44F}" type="slidenum">
              <a:rPr lang="en-US" altLang="en-US"/>
              <a:pPr/>
              <a:t>2</a:t>
            </a:fld>
            <a:endParaRPr lang="en-US" altLang="en-US"/>
          </a:p>
        </p:txBody>
      </p:sp>
      <p:sp>
        <p:nvSpPr>
          <p:cNvPr id="7170" name="Rectangle 2">
            <a:extLst>
              <a:ext uri="{FF2B5EF4-FFF2-40B4-BE49-F238E27FC236}">
                <a16:creationId xmlns:a16="http://schemas.microsoft.com/office/drawing/2014/main" id="{4B112103-9094-4E82-18AF-5EEBE57B1203}"/>
              </a:ext>
            </a:extLst>
          </p:cNvPr>
          <p:cNvSpPr>
            <a:spLocks noGrp="1" noRot="1" noChangeAspect="1" noChangeArrowheads="1" noTextEdit="1"/>
          </p:cNvSpPr>
          <p:nvPr>
            <p:ph type="sldImg"/>
          </p:nvPr>
        </p:nvSpPr>
        <p:spPr>
          <a:xfrm>
            <a:off x="393700" y="692150"/>
            <a:ext cx="6070600" cy="3416300"/>
          </a:xfrm>
          <a:ln cap="flat"/>
        </p:spPr>
      </p:sp>
      <p:sp>
        <p:nvSpPr>
          <p:cNvPr id="7171" name="Rectangle 3">
            <a:extLst>
              <a:ext uri="{FF2B5EF4-FFF2-40B4-BE49-F238E27FC236}">
                <a16:creationId xmlns:a16="http://schemas.microsoft.com/office/drawing/2014/main" id="{2869EC0A-4C6B-3475-6127-BDA46C9840A7}"/>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28C111-DCBD-7A8F-9744-C93484CCE6CA}"/>
              </a:ext>
            </a:extLst>
          </p:cNvPr>
          <p:cNvSpPr>
            <a:spLocks noGrp="1" noChangeArrowheads="1"/>
          </p:cNvSpPr>
          <p:nvPr>
            <p:ph type="sldNum" sz="quarter" idx="5"/>
          </p:nvPr>
        </p:nvSpPr>
        <p:spPr>
          <a:ln/>
        </p:spPr>
        <p:txBody>
          <a:bodyPr/>
          <a:lstStyle/>
          <a:p>
            <a:fld id="{9398ADD1-EBFB-4FFD-A127-CB47CF30DBE8}" type="slidenum">
              <a:rPr lang="en-US" altLang="en-US"/>
              <a:pPr/>
              <a:t>3</a:t>
            </a:fld>
            <a:endParaRPr lang="en-US" altLang="en-US"/>
          </a:p>
        </p:txBody>
      </p:sp>
      <p:sp>
        <p:nvSpPr>
          <p:cNvPr id="41986" name="Rectangle 2">
            <a:extLst>
              <a:ext uri="{FF2B5EF4-FFF2-40B4-BE49-F238E27FC236}">
                <a16:creationId xmlns:a16="http://schemas.microsoft.com/office/drawing/2014/main" id="{04B7ECF4-95CE-0630-A91F-24476E0453CF}"/>
              </a:ext>
            </a:extLst>
          </p:cNvPr>
          <p:cNvSpPr>
            <a:spLocks noGrp="1" noRot="1" noChangeAspect="1" noChangeArrowheads="1" noTextEdit="1"/>
          </p:cNvSpPr>
          <p:nvPr>
            <p:ph type="sldImg"/>
          </p:nvPr>
        </p:nvSpPr>
        <p:spPr>
          <a:xfrm>
            <a:off x="393700" y="692150"/>
            <a:ext cx="6070600" cy="3416300"/>
          </a:xfrm>
          <a:ln/>
        </p:spPr>
      </p:sp>
      <p:sp>
        <p:nvSpPr>
          <p:cNvPr id="41987" name="Rectangle 3">
            <a:extLst>
              <a:ext uri="{FF2B5EF4-FFF2-40B4-BE49-F238E27FC236}">
                <a16:creationId xmlns:a16="http://schemas.microsoft.com/office/drawing/2014/main" id="{A4DC60AC-4215-66D2-661A-13190FD7CE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B06B20-DF69-EB91-7F24-29AE65A9B9CD}"/>
              </a:ext>
            </a:extLst>
          </p:cNvPr>
          <p:cNvSpPr>
            <a:spLocks noGrp="1" noChangeArrowheads="1"/>
          </p:cNvSpPr>
          <p:nvPr>
            <p:ph type="sldNum" sz="quarter" idx="5"/>
          </p:nvPr>
        </p:nvSpPr>
        <p:spPr>
          <a:ln/>
        </p:spPr>
        <p:txBody>
          <a:bodyPr/>
          <a:lstStyle/>
          <a:p>
            <a:fld id="{86AEC288-7166-44DC-940D-43E8432AEFD0}" type="slidenum">
              <a:rPr lang="en-US" altLang="en-US"/>
              <a:pPr/>
              <a:t>4</a:t>
            </a:fld>
            <a:endParaRPr lang="en-US" altLang="en-US"/>
          </a:p>
        </p:txBody>
      </p:sp>
      <p:sp>
        <p:nvSpPr>
          <p:cNvPr id="43010" name="Rectangle 2">
            <a:extLst>
              <a:ext uri="{FF2B5EF4-FFF2-40B4-BE49-F238E27FC236}">
                <a16:creationId xmlns:a16="http://schemas.microsoft.com/office/drawing/2014/main" id="{CAD23CE8-07BF-A271-F813-15775BD3B01F}"/>
              </a:ext>
            </a:extLst>
          </p:cNvPr>
          <p:cNvSpPr>
            <a:spLocks noGrp="1" noRot="1" noChangeAspect="1" noChangeArrowheads="1" noTextEdit="1"/>
          </p:cNvSpPr>
          <p:nvPr>
            <p:ph type="sldImg"/>
          </p:nvPr>
        </p:nvSpPr>
        <p:spPr>
          <a:xfrm>
            <a:off x="393700" y="692150"/>
            <a:ext cx="6070600" cy="3416300"/>
          </a:xfrm>
          <a:ln/>
        </p:spPr>
      </p:sp>
      <p:sp>
        <p:nvSpPr>
          <p:cNvPr id="43011" name="Rectangle 3">
            <a:extLst>
              <a:ext uri="{FF2B5EF4-FFF2-40B4-BE49-F238E27FC236}">
                <a16:creationId xmlns:a16="http://schemas.microsoft.com/office/drawing/2014/main" id="{B26E6DB4-3A86-D79F-1EA0-DE6100A5F4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D06747-720E-8CFF-82A4-56B0203DA4DA}"/>
              </a:ext>
            </a:extLst>
          </p:cNvPr>
          <p:cNvSpPr>
            <a:spLocks noGrp="1" noChangeArrowheads="1"/>
          </p:cNvSpPr>
          <p:nvPr>
            <p:ph type="sldNum" sz="quarter" idx="5"/>
          </p:nvPr>
        </p:nvSpPr>
        <p:spPr>
          <a:ln/>
        </p:spPr>
        <p:txBody>
          <a:bodyPr/>
          <a:lstStyle/>
          <a:p>
            <a:fld id="{4CEA0D8E-9465-4505-9E13-260552FC1522}" type="slidenum">
              <a:rPr lang="en-US" altLang="en-US"/>
              <a:pPr/>
              <a:t>6</a:t>
            </a:fld>
            <a:endParaRPr lang="en-US" altLang="en-US"/>
          </a:p>
        </p:txBody>
      </p:sp>
      <p:sp>
        <p:nvSpPr>
          <p:cNvPr id="44034" name="Rectangle 2">
            <a:extLst>
              <a:ext uri="{FF2B5EF4-FFF2-40B4-BE49-F238E27FC236}">
                <a16:creationId xmlns:a16="http://schemas.microsoft.com/office/drawing/2014/main" id="{63231B20-6E5D-61AA-C77A-CB29FA212EBE}"/>
              </a:ext>
            </a:extLst>
          </p:cNvPr>
          <p:cNvSpPr>
            <a:spLocks noGrp="1" noRot="1" noChangeAspect="1" noChangeArrowheads="1" noTextEdit="1"/>
          </p:cNvSpPr>
          <p:nvPr>
            <p:ph type="sldImg"/>
          </p:nvPr>
        </p:nvSpPr>
        <p:spPr>
          <a:xfrm>
            <a:off x="393700" y="692150"/>
            <a:ext cx="6070600" cy="3416300"/>
          </a:xfrm>
          <a:ln/>
        </p:spPr>
      </p:sp>
      <p:sp>
        <p:nvSpPr>
          <p:cNvPr id="44035" name="Rectangle 3">
            <a:extLst>
              <a:ext uri="{FF2B5EF4-FFF2-40B4-BE49-F238E27FC236}">
                <a16:creationId xmlns:a16="http://schemas.microsoft.com/office/drawing/2014/main" id="{8C243D4A-B460-87A5-6D6A-170CC7EC56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EF8BE1-7D40-43BD-6852-CF2CF235E2BE}"/>
              </a:ext>
            </a:extLst>
          </p:cNvPr>
          <p:cNvSpPr>
            <a:spLocks noGrp="1" noChangeArrowheads="1"/>
          </p:cNvSpPr>
          <p:nvPr>
            <p:ph type="sldNum" sz="quarter" idx="5"/>
          </p:nvPr>
        </p:nvSpPr>
        <p:spPr>
          <a:ln/>
        </p:spPr>
        <p:txBody>
          <a:bodyPr/>
          <a:lstStyle/>
          <a:p>
            <a:fld id="{3471B9CA-C836-429A-8EF3-E12B74EDEC69}" type="slidenum">
              <a:rPr lang="en-US" altLang="en-US"/>
              <a:pPr/>
              <a:t>7</a:t>
            </a:fld>
            <a:endParaRPr lang="en-US" altLang="en-US"/>
          </a:p>
        </p:txBody>
      </p:sp>
      <p:sp>
        <p:nvSpPr>
          <p:cNvPr id="72706" name="Rectangle 2">
            <a:extLst>
              <a:ext uri="{FF2B5EF4-FFF2-40B4-BE49-F238E27FC236}">
                <a16:creationId xmlns:a16="http://schemas.microsoft.com/office/drawing/2014/main" id="{ED01964E-B026-D31D-8AAB-916E2B71E272}"/>
              </a:ext>
            </a:extLst>
          </p:cNvPr>
          <p:cNvSpPr>
            <a:spLocks noGrp="1" noRot="1" noChangeAspect="1" noChangeArrowheads="1" noTextEdit="1"/>
          </p:cNvSpPr>
          <p:nvPr>
            <p:ph type="sldImg"/>
          </p:nvPr>
        </p:nvSpPr>
        <p:spPr>
          <a:xfrm>
            <a:off x="393700" y="692150"/>
            <a:ext cx="6070600" cy="3416300"/>
          </a:xfrm>
          <a:ln/>
        </p:spPr>
      </p:sp>
      <p:sp>
        <p:nvSpPr>
          <p:cNvPr id="72707" name="Rectangle 3">
            <a:extLst>
              <a:ext uri="{FF2B5EF4-FFF2-40B4-BE49-F238E27FC236}">
                <a16:creationId xmlns:a16="http://schemas.microsoft.com/office/drawing/2014/main" id="{D144A758-8FC2-A8FE-30B4-C4C062A56F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CDBC76-CF9B-DD31-4695-38CF1F91DEAD}"/>
              </a:ext>
            </a:extLst>
          </p:cNvPr>
          <p:cNvSpPr>
            <a:spLocks noGrp="1" noChangeArrowheads="1"/>
          </p:cNvSpPr>
          <p:nvPr>
            <p:ph type="sldNum" sz="quarter" idx="5"/>
          </p:nvPr>
        </p:nvSpPr>
        <p:spPr>
          <a:ln/>
        </p:spPr>
        <p:txBody>
          <a:bodyPr/>
          <a:lstStyle/>
          <a:p>
            <a:fld id="{54800BA0-14CE-4C16-BC6C-2694CBE5F310}" type="slidenum">
              <a:rPr lang="en-US" altLang="en-US"/>
              <a:pPr/>
              <a:t>8</a:t>
            </a:fld>
            <a:endParaRPr lang="en-US" altLang="en-US"/>
          </a:p>
        </p:txBody>
      </p:sp>
      <p:sp>
        <p:nvSpPr>
          <p:cNvPr id="47106" name="Rectangle 2">
            <a:extLst>
              <a:ext uri="{FF2B5EF4-FFF2-40B4-BE49-F238E27FC236}">
                <a16:creationId xmlns:a16="http://schemas.microsoft.com/office/drawing/2014/main" id="{2BD7E16E-F492-0555-4991-DEB1EFAFAE26}"/>
              </a:ext>
            </a:extLst>
          </p:cNvPr>
          <p:cNvSpPr>
            <a:spLocks noGrp="1" noRot="1" noChangeAspect="1" noChangeArrowheads="1" noTextEdit="1"/>
          </p:cNvSpPr>
          <p:nvPr>
            <p:ph type="sldImg"/>
          </p:nvPr>
        </p:nvSpPr>
        <p:spPr>
          <a:xfrm>
            <a:off x="393700" y="692150"/>
            <a:ext cx="6070600" cy="3416300"/>
          </a:xfrm>
          <a:ln/>
        </p:spPr>
      </p:sp>
      <p:sp>
        <p:nvSpPr>
          <p:cNvPr id="47107" name="Rectangle 3">
            <a:extLst>
              <a:ext uri="{FF2B5EF4-FFF2-40B4-BE49-F238E27FC236}">
                <a16:creationId xmlns:a16="http://schemas.microsoft.com/office/drawing/2014/main" id="{2C2CA164-4427-A779-3A9B-0F33A20316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F29DE9-0702-BDEB-18CE-6193E921CEDD}"/>
              </a:ext>
            </a:extLst>
          </p:cNvPr>
          <p:cNvSpPr>
            <a:spLocks noGrp="1" noChangeArrowheads="1"/>
          </p:cNvSpPr>
          <p:nvPr>
            <p:ph type="sldNum" sz="quarter" idx="5"/>
          </p:nvPr>
        </p:nvSpPr>
        <p:spPr>
          <a:ln/>
        </p:spPr>
        <p:txBody>
          <a:bodyPr/>
          <a:lstStyle/>
          <a:p>
            <a:fld id="{7695C56D-4A23-44F6-A25B-CFC565BC3ED0}" type="slidenum">
              <a:rPr lang="en-US" altLang="en-US"/>
              <a:pPr/>
              <a:t>9</a:t>
            </a:fld>
            <a:endParaRPr lang="en-US" altLang="en-US"/>
          </a:p>
        </p:txBody>
      </p:sp>
      <p:sp>
        <p:nvSpPr>
          <p:cNvPr id="48130" name="Rectangle 2">
            <a:extLst>
              <a:ext uri="{FF2B5EF4-FFF2-40B4-BE49-F238E27FC236}">
                <a16:creationId xmlns:a16="http://schemas.microsoft.com/office/drawing/2014/main" id="{3227939C-2E7B-A75F-AEAD-D754C4F9FE32}"/>
              </a:ext>
            </a:extLst>
          </p:cNvPr>
          <p:cNvSpPr>
            <a:spLocks noGrp="1" noRot="1" noChangeAspect="1" noChangeArrowheads="1" noTextEdit="1"/>
          </p:cNvSpPr>
          <p:nvPr>
            <p:ph type="sldImg"/>
          </p:nvPr>
        </p:nvSpPr>
        <p:spPr>
          <a:xfrm>
            <a:off x="393700" y="692150"/>
            <a:ext cx="6070600" cy="3416300"/>
          </a:xfrm>
          <a:ln/>
        </p:spPr>
      </p:sp>
      <p:sp>
        <p:nvSpPr>
          <p:cNvPr id="48131" name="Rectangle 3">
            <a:extLst>
              <a:ext uri="{FF2B5EF4-FFF2-40B4-BE49-F238E27FC236}">
                <a16:creationId xmlns:a16="http://schemas.microsoft.com/office/drawing/2014/main" id="{EBEFB48B-EA3E-2BA6-9513-42D3473312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82186F-B004-430B-F774-12E85D334DBD}"/>
              </a:ext>
            </a:extLst>
          </p:cNvPr>
          <p:cNvSpPr>
            <a:spLocks noGrp="1" noChangeArrowheads="1"/>
          </p:cNvSpPr>
          <p:nvPr>
            <p:ph type="sldNum" sz="quarter" idx="5"/>
          </p:nvPr>
        </p:nvSpPr>
        <p:spPr>
          <a:ln/>
        </p:spPr>
        <p:txBody>
          <a:bodyPr/>
          <a:lstStyle/>
          <a:p>
            <a:fld id="{670F4B78-91D0-4D52-868B-DC546A44F4D4}" type="slidenum">
              <a:rPr lang="en-US" altLang="en-US"/>
              <a:pPr/>
              <a:t>10</a:t>
            </a:fld>
            <a:endParaRPr lang="en-US" altLang="en-US"/>
          </a:p>
        </p:txBody>
      </p:sp>
      <p:sp>
        <p:nvSpPr>
          <p:cNvPr id="49154" name="Rectangle 2">
            <a:extLst>
              <a:ext uri="{FF2B5EF4-FFF2-40B4-BE49-F238E27FC236}">
                <a16:creationId xmlns:a16="http://schemas.microsoft.com/office/drawing/2014/main" id="{47F1C3E5-CEB6-1F90-1631-B94CBF5CFC3B}"/>
              </a:ext>
            </a:extLst>
          </p:cNvPr>
          <p:cNvSpPr>
            <a:spLocks noGrp="1" noRot="1" noChangeAspect="1" noChangeArrowheads="1" noTextEdit="1"/>
          </p:cNvSpPr>
          <p:nvPr>
            <p:ph type="sldImg"/>
          </p:nvPr>
        </p:nvSpPr>
        <p:spPr>
          <a:xfrm>
            <a:off x="393700" y="692150"/>
            <a:ext cx="6070600" cy="3416300"/>
          </a:xfrm>
          <a:ln/>
        </p:spPr>
      </p:sp>
      <p:sp>
        <p:nvSpPr>
          <p:cNvPr id="49155" name="Rectangle 3">
            <a:extLst>
              <a:ext uri="{FF2B5EF4-FFF2-40B4-BE49-F238E27FC236}">
                <a16:creationId xmlns:a16="http://schemas.microsoft.com/office/drawing/2014/main" id="{D8F6A014-8349-BA3D-FA94-51F5C0527C3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E49-FD43-4D57-3C6F-452D44FA6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31D8FF-1007-1AF6-814B-B52989218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999AAD-F133-5B65-8AEC-061B57F6D315}"/>
              </a:ext>
            </a:extLst>
          </p:cNvPr>
          <p:cNvSpPr>
            <a:spLocks noGrp="1"/>
          </p:cNvSpPr>
          <p:nvPr>
            <p:ph type="dt" sz="half" idx="10"/>
          </p:nvPr>
        </p:nvSpPr>
        <p:spPr/>
        <p:txBody>
          <a:bodyPr/>
          <a:lstStyle/>
          <a:p>
            <a:fld id="{CD142FA0-7541-45FC-9F4F-E62D6E27FFB1}" type="datetime1">
              <a:rPr lang="en-IN" smtClean="0"/>
              <a:t>31-07-2023</a:t>
            </a:fld>
            <a:endParaRPr lang="en-IN"/>
          </a:p>
        </p:txBody>
      </p:sp>
      <p:sp>
        <p:nvSpPr>
          <p:cNvPr id="5" name="Footer Placeholder 4">
            <a:extLst>
              <a:ext uri="{FF2B5EF4-FFF2-40B4-BE49-F238E27FC236}">
                <a16:creationId xmlns:a16="http://schemas.microsoft.com/office/drawing/2014/main" id="{2255E204-7B9A-7E2E-2701-3437DE569FC2}"/>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4C2E7674-4776-3A3F-5D31-016EB89092A7}"/>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233947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463F-A239-9FD1-A33B-1F0FFDB58E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2ED0F-B57B-5B54-C5A4-6FE234C54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9E6ED-24A1-0EF8-2BC4-DD639A9AA153}"/>
              </a:ext>
            </a:extLst>
          </p:cNvPr>
          <p:cNvSpPr>
            <a:spLocks noGrp="1"/>
          </p:cNvSpPr>
          <p:nvPr>
            <p:ph type="dt" sz="half" idx="10"/>
          </p:nvPr>
        </p:nvSpPr>
        <p:spPr/>
        <p:txBody>
          <a:bodyPr/>
          <a:lstStyle/>
          <a:p>
            <a:fld id="{CAC00C43-EA49-4D69-B272-90833D83A0F9}" type="datetime1">
              <a:rPr lang="en-IN" smtClean="0"/>
              <a:t>31-07-2023</a:t>
            </a:fld>
            <a:endParaRPr lang="en-IN"/>
          </a:p>
        </p:txBody>
      </p:sp>
      <p:sp>
        <p:nvSpPr>
          <p:cNvPr id="5" name="Footer Placeholder 4">
            <a:extLst>
              <a:ext uri="{FF2B5EF4-FFF2-40B4-BE49-F238E27FC236}">
                <a16:creationId xmlns:a16="http://schemas.microsoft.com/office/drawing/2014/main" id="{1C5AF457-91B6-6EAB-2A98-5B54FD844686}"/>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2557BFA0-F508-787A-CD85-D22DA902C3CE}"/>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268924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1C83-1FBC-31E5-5B7C-108D44645D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B55A45-AB24-6467-BD44-20D355F2E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634F9-E084-B60D-84B8-25B29CB530B2}"/>
              </a:ext>
            </a:extLst>
          </p:cNvPr>
          <p:cNvSpPr>
            <a:spLocks noGrp="1"/>
          </p:cNvSpPr>
          <p:nvPr>
            <p:ph type="dt" sz="half" idx="10"/>
          </p:nvPr>
        </p:nvSpPr>
        <p:spPr/>
        <p:txBody>
          <a:bodyPr/>
          <a:lstStyle/>
          <a:p>
            <a:fld id="{78FDCF49-0345-4583-BA79-AC9D5AD2BBF2}" type="datetime1">
              <a:rPr lang="en-IN" smtClean="0"/>
              <a:t>31-07-2023</a:t>
            </a:fld>
            <a:endParaRPr lang="en-IN"/>
          </a:p>
        </p:txBody>
      </p:sp>
      <p:sp>
        <p:nvSpPr>
          <p:cNvPr id="5" name="Footer Placeholder 4">
            <a:extLst>
              <a:ext uri="{FF2B5EF4-FFF2-40B4-BE49-F238E27FC236}">
                <a16:creationId xmlns:a16="http://schemas.microsoft.com/office/drawing/2014/main" id="{69EC8CE6-5BC2-DD80-A65A-826589A8E83F}"/>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449A2536-62EF-A188-7E99-7A2393D60DC3}"/>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105631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6318-5C3C-5F03-5BD5-C4F5F13C3F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A16B2A-FE63-5046-2EA9-49251B93FA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587AC-90EB-7B08-E7C4-96D3FD952B85}"/>
              </a:ext>
            </a:extLst>
          </p:cNvPr>
          <p:cNvSpPr>
            <a:spLocks noGrp="1"/>
          </p:cNvSpPr>
          <p:nvPr>
            <p:ph type="dt" sz="half" idx="10"/>
          </p:nvPr>
        </p:nvSpPr>
        <p:spPr/>
        <p:txBody>
          <a:bodyPr/>
          <a:lstStyle/>
          <a:p>
            <a:fld id="{346D13CD-EE14-4FC4-8F22-146E8B5A9466}" type="datetime1">
              <a:rPr lang="en-IN" smtClean="0"/>
              <a:t>31-07-2023</a:t>
            </a:fld>
            <a:endParaRPr lang="en-IN"/>
          </a:p>
        </p:txBody>
      </p:sp>
      <p:sp>
        <p:nvSpPr>
          <p:cNvPr id="5" name="Footer Placeholder 4">
            <a:extLst>
              <a:ext uri="{FF2B5EF4-FFF2-40B4-BE49-F238E27FC236}">
                <a16:creationId xmlns:a16="http://schemas.microsoft.com/office/drawing/2014/main" id="{A1B37B6D-3A03-1B50-DB23-6313B9F77321}"/>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36DC8D1A-EB35-4A23-0D21-E7AA204BBAF4}"/>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116541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F6E2-00B6-C5B8-D8DC-4240167B9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E6F8AB-C906-BFD8-EADE-B2E28C952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E5C96-0F50-1BBF-E1D8-E07D4283ED38}"/>
              </a:ext>
            </a:extLst>
          </p:cNvPr>
          <p:cNvSpPr>
            <a:spLocks noGrp="1"/>
          </p:cNvSpPr>
          <p:nvPr>
            <p:ph type="dt" sz="half" idx="10"/>
          </p:nvPr>
        </p:nvSpPr>
        <p:spPr/>
        <p:txBody>
          <a:bodyPr/>
          <a:lstStyle/>
          <a:p>
            <a:fld id="{A5B4C501-F741-4A29-8380-8FEDC2389318}" type="datetime1">
              <a:rPr lang="en-IN" smtClean="0"/>
              <a:t>31-07-2023</a:t>
            </a:fld>
            <a:endParaRPr lang="en-IN"/>
          </a:p>
        </p:txBody>
      </p:sp>
      <p:sp>
        <p:nvSpPr>
          <p:cNvPr id="5" name="Footer Placeholder 4">
            <a:extLst>
              <a:ext uri="{FF2B5EF4-FFF2-40B4-BE49-F238E27FC236}">
                <a16:creationId xmlns:a16="http://schemas.microsoft.com/office/drawing/2014/main" id="{1844FD04-A32E-EED7-6713-9E3983C7E4CB}"/>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BAA0E345-FCD4-0343-8B87-9BD6068D8787}"/>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359013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578-0C39-E035-9A40-553DF4AD46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9299EF-7848-6D41-524B-5A394764F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55B147-83EF-DBD3-33AA-48DD78891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D35601-A750-CBCC-DED9-2A95A9E75E42}"/>
              </a:ext>
            </a:extLst>
          </p:cNvPr>
          <p:cNvSpPr>
            <a:spLocks noGrp="1"/>
          </p:cNvSpPr>
          <p:nvPr>
            <p:ph type="dt" sz="half" idx="10"/>
          </p:nvPr>
        </p:nvSpPr>
        <p:spPr/>
        <p:txBody>
          <a:bodyPr/>
          <a:lstStyle/>
          <a:p>
            <a:fld id="{BE099922-CF89-42E9-8B08-6B02F7951513}" type="datetime1">
              <a:rPr lang="en-IN" smtClean="0"/>
              <a:t>31-07-2023</a:t>
            </a:fld>
            <a:endParaRPr lang="en-IN"/>
          </a:p>
        </p:txBody>
      </p:sp>
      <p:sp>
        <p:nvSpPr>
          <p:cNvPr id="6" name="Footer Placeholder 5">
            <a:extLst>
              <a:ext uri="{FF2B5EF4-FFF2-40B4-BE49-F238E27FC236}">
                <a16:creationId xmlns:a16="http://schemas.microsoft.com/office/drawing/2014/main" id="{0083DDDB-6A17-80AF-DA32-57AC4B9D6DA2}"/>
              </a:ext>
            </a:extLst>
          </p:cNvPr>
          <p:cNvSpPr>
            <a:spLocks noGrp="1"/>
          </p:cNvSpPr>
          <p:nvPr>
            <p:ph type="ftr" sz="quarter" idx="11"/>
          </p:nvPr>
        </p:nvSpPr>
        <p:spPr/>
        <p:txBody>
          <a:bodyPr/>
          <a:lstStyle/>
          <a:p>
            <a:r>
              <a:rPr lang="en-IN"/>
              <a:t>Sudipta Roy, Jio Institute</a:t>
            </a:r>
          </a:p>
        </p:txBody>
      </p:sp>
      <p:sp>
        <p:nvSpPr>
          <p:cNvPr id="7" name="Slide Number Placeholder 6">
            <a:extLst>
              <a:ext uri="{FF2B5EF4-FFF2-40B4-BE49-F238E27FC236}">
                <a16:creationId xmlns:a16="http://schemas.microsoft.com/office/drawing/2014/main" id="{B6672377-9616-7B2D-7C13-45E7136A7D46}"/>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384829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B624-3781-2AEF-E671-1A408B0063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371C4D-0106-66F6-26DF-E62A2E6F4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0C7EE-1BB1-02CD-37FF-2FA9D4211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082E1E-3358-5764-9688-7D85349FF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A9198-BE2A-9C7D-0F50-15ED3541D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01BAD5-767A-CFCE-87EB-B8DBAADC739C}"/>
              </a:ext>
            </a:extLst>
          </p:cNvPr>
          <p:cNvSpPr>
            <a:spLocks noGrp="1"/>
          </p:cNvSpPr>
          <p:nvPr>
            <p:ph type="dt" sz="half" idx="10"/>
          </p:nvPr>
        </p:nvSpPr>
        <p:spPr/>
        <p:txBody>
          <a:bodyPr/>
          <a:lstStyle/>
          <a:p>
            <a:fld id="{D13190D9-EB18-46C8-BE75-D5BD61E6A820}" type="datetime1">
              <a:rPr lang="en-IN" smtClean="0"/>
              <a:t>31-07-2023</a:t>
            </a:fld>
            <a:endParaRPr lang="en-IN"/>
          </a:p>
        </p:txBody>
      </p:sp>
      <p:sp>
        <p:nvSpPr>
          <p:cNvPr id="8" name="Footer Placeholder 7">
            <a:extLst>
              <a:ext uri="{FF2B5EF4-FFF2-40B4-BE49-F238E27FC236}">
                <a16:creationId xmlns:a16="http://schemas.microsoft.com/office/drawing/2014/main" id="{B77B55FB-7964-17EB-101A-71E7EEB5EC2A}"/>
              </a:ext>
            </a:extLst>
          </p:cNvPr>
          <p:cNvSpPr>
            <a:spLocks noGrp="1"/>
          </p:cNvSpPr>
          <p:nvPr>
            <p:ph type="ftr" sz="quarter" idx="11"/>
          </p:nvPr>
        </p:nvSpPr>
        <p:spPr/>
        <p:txBody>
          <a:bodyPr/>
          <a:lstStyle/>
          <a:p>
            <a:r>
              <a:rPr lang="en-IN"/>
              <a:t>Sudipta Roy, Jio Institute</a:t>
            </a:r>
          </a:p>
        </p:txBody>
      </p:sp>
      <p:sp>
        <p:nvSpPr>
          <p:cNvPr id="9" name="Slide Number Placeholder 8">
            <a:extLst>
              <a:ext uri="{FF2B5EF4-FFF2-40B4-BE49-F238E27FC236}">
                <a16:creationId xmlns:a16="http://schemas.microsoft.com/office/drawing/2014/main" id="{6400A222-37A0-64B3-01A4-213EA2B26C03}"/>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401073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86DE-3128-4226-B678-7AF896B08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B52E99-BB16-7613-7443-D831A7C141C6}"/>
              </a:ext>
            </a:extLst>
          </p:cNvPr>
          <p:cNvSpPr>
            <a:spLocks noGrp="1"/>
          </p:cNvSpPr>
          <p:nvPr>
            <p:ph type="dt" sz="half" idx="10"/>
          </p:nvPr>
        </p:nvSpPr>
        <p:spPr/>
        <p:txBody>
          <a:bodyPr/>
          <a:lstStyle/>
          <a:p>
            <a:fld id="{F6A758F6-80DA-48F4-9480-1D259E522B6B}" type="datetime1">
              <a:rPr lang="en-IN" smtClean="0"/>
              <a:t>31-07-2023</a:t>
            </a:fld>
            <a:endParaRPr lang="en-IN"/>
          </a:p>
        </p:txBody>
      </p:sp>
      <p:sp>
        <p:nvSpPr>
          <p:cNvPr id="4" name="Footer Placeholder 3">
            <a:extLst>
              <a:ext uri="{FF2B5EF4-FFF2-40B4-BE49-F238E27FC236}">
                <a16:creationId xmlns:a16="http://schemas.microsoft.com/office/drawing/2014/main" id="{28E927A8-3189-2E7D-E178-F82348B42619}"/>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34674AD9-86D1-7AA9-3EA7-EA55D3BD69C1}"/>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371103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838B0-A7DF-3613-EBDA-1809DF3894F5}"/>
              </a:ext>
            </a:extLst>
          </p:cNvPr>
          <p:cNvSpPr>
            <a:spLocks noGrp="1"/>
          </p:cNvSpPr>
          <p:nvPr>
            <p:ph type="dt" sz="half" idx="10"/>
          </p:nvPr>
        </p:nvSpPr>
        <p:spPr/>
        <p:txBody>
          <a:bodyPr/>
          <a:lstStyle/>
          <a:p>
            <a:fld id="{F1D5B89D-B8A8-4DDF-BC6C-DB097AD21B9C}" type="datetime1">
              <a:rPr lang="en-IN" smtClean="0"/>
              <a:t>31-07-2023</a:t>
            </a:fld>
            <a:endParaRPr lang="en-IN"/>
          </a:p>
        </p:txBody>
      </p:sp>
      <p:sp>
        <p:nvSpPr>
          <p:cNvPr id="3" name="Footer Placeholder 2">
            <a:extLst>
              <a:ext uri="{FF2B5EF4-FFF2-40B4-BE49-F238E27FC236}">
                <a16:creationId xmlns:a16="http://schemas.microsoft.com/office/drawing/2014/main" id="{5F166D29-EF45-E47B-8044-61CAC21CCC6A}"/>
              </a:ext>
            </a:extLst>
          </p:cNvPr>
          <p:cNvSpPr>
            <a:spLocks noGrp="1"/>
          </p:cNvSpPr>
          <p:nvPr>
            <p:ph type="ftr" sz="quarter" idx="11"/>
          </p:nvPr>
        </p:nvSpPr>
        <p:spPr/>
        <p:txBody>
          <a:bodyPr/>
          <a:lstStyle/>
          <a:p>
            <a:r>
              <a:rPr lang="en-IN"/>
              <a:t>Sudipta Roy, Jio Institute</a:t>
            </a:r>
          </a:p>
        </p:txBody>
      </p:sp>
      <p:sp>
        <p:nvSpPr>
          <p:cNvPr id="4" name="Slide Number Placeholder 3">
            <a:extLst>
              <a:ext uri="{FF2B5EF4-FFF2-40B4-BE49-F238E27FC236}">
                <a16:creationId xmlns:a16="http://schemas.microsoft.com/office/drawing/2014/main" id="{C550357A-532A-6639-8855-84279F2BC8BD}"/>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36426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7CF3-CB2A-58FE-201D-8ADAD964E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89F147-F7BE-3AF6-0D9D-AC90F561B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9EDF4-06B8-D0BD-FF80-89CCAFAF3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C98B3-F739-F08E-86B9-5B413638B6A9}"/>
              </a:ext>
            </a:extLst>
          </p:cNvPr>
          <p:cNvSpPr>
            <a:spLocks noGrp="1"/>
          </p:cNvSpPr>
          <p:nvPr>
            <p:ph type="dt" sz="half" idx="10"/>
          </p:nvPr>
        </p:nvSpPr>
        <p:spPr/>
        <p:txBody>
          <a:bodyPr/>
          <a:lstStyle/>
          <a:p>
            <a:fld id="{EED4E1D0-628B-4012-A35D-DDDC513E3440}" type="datetime1">
              <a:rPr lang="en-IN" smtClean="0"/>
              <a:t>31-07-2023</a:t>
            </a:fld>
            <a:endParaRPr lang="en-IN"/>
          </a:p>
        </p:txBody>
      </p:sp>
      <p:sp>
        <p:nvSpPr>
          <p:cNvPr id="6" name="Footer Placeholder 5">
            <a:extLst>
              <a:ext uri="{FF2B5EF4-FFF2-40B4-BE49-F238E27FC236}">
                <a16:creationId xmlns:a16="http://schemas.microsoft.com/office/drawing/2014/main" id="{7C7AB040-8E1D-CC3C-D444-AAD5D570534A}"/>
              </a:ext>
            </a:extLst>
          </p:cNvPr>
          <p:cNvSpPr>
            <a:spLocks noGrp="1"/>
          </p:cNvSpPr>
          <p:nvPr>
            <p:ph type="ftr" sz="quarter" idx="11"/>
          </p:nvPr>
        </p:nvSpPr>
        <p:spPr/>
        <p:txBody>
          <a:bodyPr/>
          <a:lstStyle/>
          <a:p>
            <a:r>
              <a:rPr lang="en-IN"/>
              <a:t>Sudipta Roy, Jio Institute</a:t>
            </a:r>
          </a:p>
        </p:txBody>
      </p:sp>
      <p:sp>
        <p:nvSpPr>
          <p:cNvPr id="7" name="Slide Number Placeholder 6">
            <a:extLst>
              <a:ext uri="{FF2B5EF4-FFF2-40B4-BE49-F238E27FC236}">
                <a16:creationId xmlns:a16="http://schemas.microsoft.com/office/drawing/2014/main" id="{8EB294FD-6F53-934B-9BD4-1BA8C1545FCE}"/>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321292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E22E-9EF3-E652-4D20-0C28F6790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69A2FB-F51F-F018-251E-2F7023D37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138F97-627B-FFA2-518C-11CFF2715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437FB-4F70-1B67-E9F3-DFA5BFFC62AF}"/>
              </a:ext>
            </a:extLst>
          </p:cNvPr>
          <p:cNvSpPr>
            <a:spLocks noGrp="1"/>
          </p:cNvSpPr>
          <p:nvPr>
            <p:ph type="dt" sz="half" idx="10"/>
          </p:nvPr>
        </p:nvSpPr>
        <p:spPr/>
        <p:txBody>
          <a:bodyPr/>
          <a:lstStyle/>
          <a:p>
            <a:fld id="{443F85E2-212D-43F5-9350-740981BFAEC0}" type="datetime1">
              <a:rPr lang="en-IN" smtClean="0"/>
              <a:t>31-07-2023</a:t>
            </a:fld>
            <a:endParaRPr lang="en-IN"/>
          </a:p>
        </p:txBody>
      </p:sp>
      <p:sp>
        <p:nvSpPr>
          <p:cNvPr id="6" name="Footer Placeholder 5">
            <a:extLst>
              <a:ext uri="{FF2B5EF4-FFF2-40B4-BE49-F238E27FC236}">
                <a16:creationId xmlns:a16="http://schemas.microsoft.com/office/drawing/2014/main" id="{23A7A396-2DF3-74DC-EF76-B43475E5AD38}"/>
              </a:ext>
            </a:extLst>
          </p:cNvPr>
          <p:cNvSpPr>
            <a:spLocks noGrp="1"/>
          </p:cNvSpPr>
          <p:nvPr>
            <p:ph type="ftr" sz="quarter" idx="11"/>
          </p:nvPr>
        </p:nvSpPr>
        <p:spPr/>
        <p:txBody>
          <a:bodyPr/>
          <a:lstStyle/>
          <a:p>
            <a:r>
              <a:rPr lang="en-IN"/>
              <a:t>Sudipta Roy, Jio Institute</a:t>
            </a:r>
          </a:p>
        </p:txBody>
      </p:sp>
      <p:sp>
        <p:nvSpPr>
          <p:cNvPr id="7" name="Slide Number Placeholder 6">
            <a:extLst>
              <a:ext uri="{FF2B5EF4-FFF2-40B4-BE49-F238E27FC236}">
                <a16:creationId xmlns:a16="http://schemas.microsoft.com/office/drawing/2014/main" id="{CA861250-6ACC-8E0E-B7F2-754F909D0A25}"/>
              </a:ext>
            </a:extLst>
          </p:cNvPr>
          <p:cNvSpPr>
            <a:spLocks noGrp="1"/>
          </p:cNvSpPr>
          <p:nvPr>
            <p:ph type="sldNum" sz="quarter" idx="12"/>
          </p:nvPr>
        </p:nvSpPr>
        <p:spPr/>
        <p:txBody>
          <a:bodyPr/>
          <a:lstStyle/>
          <a:p>
            <a:fld id="{448C0DA1-4286-4BE8-82C9-E3228C3AEF0F}" type="slidenum">
              <a:rPr lang="en-IN" smtClean="0"/>
              <a:t>‹#›</a:t>
            </a:fld>
            <a:endParaRPr lang="en-IN"/>
          </a:p>
        </p:txBody>
      </p:sp>
    </p:spTree>
    <p:extLst>
      <p:ext uri="{BB962C8B-B14F-4D97-AF65-F5344CB8AC3E}">
        <p14:creationId xmlns:p14="http://schemas.microsoft.com/office/powerpoint/2010/main" val="145847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91EA7-89EE-8C07-C634-7F10E7DF5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5A4BEB-96D5-8A74-F031-27C591B5B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E8C4D-F5FD-668E-6C0B-96DA14909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B039C-F1D3-49DC-AF8C-4A20BC3C785C}" type="datetime1">
              <a:rPr lang="en-IN" smtClean="0"/>
              <a:t>31-07-2023</a:t>
            </a:fld>
            <a:endParaRPr lang="en-IN"/>
          </a:p>
        </p:txBody>
      </p:sp>
      <p:sp>
        <p:nvSpPr>
          <p:cNvPr id="5" name="Footer Placeholder 4">
            <a:extLst>
              <a:ext uri="{FF2B5EF4-FFF2-40B4-BE49-F238E27FC236}">
                <a16:creationId xmlns:a16="http://schemas.microsoft.com/office/drawing/2014/main" id="{B8D2AC1B-6853-DA5F-D197-D5869D04B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Sudipta Roy, Jio Institute</a:t>
            </a:r>
          </a:p>
        </p:txBody>
      </p:sp>
      <p:sp>
        <p:nvSpPr>
          <p:cNvPr id="6" name="Slide Number Placeholder 5">
            <a:extLst>
              <a:ext uri="{FF2B5EF4-FFF2-40B4-BE49-F238E27FC236}">
                <a16:creationId xmlns:a16="http://schemas.microsoft.com/office/drawing/2014/main" id="{4A222ABA-91EE-5C9D-792E-376DC0711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C0DA1-4286-4BE8-82C9-E3228C3AEF0F}" type="slidenum">
              <a:rPr lang="en-IN" smtClean="0"/>
              <a:t>‹#›</a:t>
            </a:fld>
            <a:endParaRPr lang="en-IN"/>
          </a:p>
        </p:txBody>
      </p:sp>
    </p:spTree>
    <p:extLst>
      <p:ext uri="{BB962C8B-B14F-4D97-AF65-F5344CB8AC3E}">
        <p14:creationId xmlns:p14="http://schemas.microsoft.com/office/powerpoint/2010/main" val="415596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1E4-C69E-7633-1A60-BD6E002C45D0}"/>
              </a:ext>
            </a:extLst>
          </p:cNvPr>
          <p:cNvSpPr>
            <a:spLocks noGrp="1"/>
          </p:cNvSpPr>
          <p:nvPr>
            <p:ph type="title"/>
          </p:nvPr>
        </p:nvSpPr>
        <p:spPr>
          <a:xfrm>
            <a:off x="838200" y="2766218"/>
            <a:ext cx="10515600" cy="1325563"/>
          </a:xfrm>
        </p:spPr>
        <p:txBody>
          <a:bodyPr vert="horz" lIns="91440" tIns="45720" rIns="91440" bIns="45720" rtlCol="0" anchor="ctr">
            <a:normAutofit/>
          </a:bodyPr>
          <a:lstStyle/>
          <a:p>
            <a:pPr algn="ctr"/>
            <a:r>
              <a:rPr lang="en-IN" sz="4000" b="1" dirty="0">
                <a:solidFill>
                  <a:srgbClr val="002060"/>
                </a:solidFill>
                <a:latin typeface="Arial" panose="020B0604020202020204" pitchFamily="34" charset="0"/>
                <a:cs typeface="Arial" panose="020B0604020202020204" pitchFamily="34" charset="0"/>
              </a:rPr>
              <a:t>Expression Tress</a:t>
            </a:r>
          </a:p>
        </p:txBody>
      </p:sp>
      <p:sp>
        <p:nvSpPr>
          <p:cNvPr id="3" name="Footer Placeholder 2">
            <a:extLst>
              <a:ext uri="{FF2B5EF4-FFF2-40B4-BE49-F238E27FC236}">
                <a16:creationId xmlns:a16="http://schemas.microsoft.com/office/drawing/2014/main" id="{B7AEBBB2-2771-E2C1-F3F6-1EA8058E680B}"/>
              </a:ext>
            </a:extLst>
          </p:cNvPr>
          <p:cNvSpPr>
            <a:spLocks noGrp="1"/>
          </p:cNvSpPr>
          <p:nvPr>
            <p:ph type="ftr" sz="quarter" idx="11"/>
          </p:nvPr>
        </p:nvSpPr>
        <p:spPr/>
        <p:txBody>
          <a:bodyPr/>
          <a:lstStyle/>
          <a:p>
            <a:r>
              <a:rPr lang="en-IN"/>
              <a:t>Sudipta Roy, Jio Institute</a:t>
            </a:r>
          </a:p>
        </p:txBody>
      </p:sp>
      <p:sp>
        <p:nvSpPr>
          <p:cNvPr id="4" name="Slide Number Placeholder 3">
            <a:extLst>
              <a:ext uri="{FF2B5EF4-FFF2-40B4-BE49-F238E27FC236}">
                <a16:creationId xmlns:a16="http://schemas.microsoft.com/office/drawing/2014/main" id="{AED86F0C-A583-3646-2FB7-1DFC30D075CD}"/>
              </a:ext>
            </a:extLst>
          </p:cNvPr>
          <p:cNvSpPr>
            <a:spLocks noGrp="1"/>
          </p:cNvSpPr>
          <p:nvPr>
            <p:ph type="sldNum" sz="quarter" idx="12"/>
          </p:nvPr>
        </p:nvSpPr>
        <p:spPr/>
        <p:txBody>
          <a:bodyPr/>
          <a:lstStyle/>
          <a:p>
            <a:fld id="{448C0DA1-4286-4BE8-82C9-E3228C3AEF0F}" type="slidenum">
              <a:rPr lang="en-IN" smtClean="0"/>
              <a:t>1</a:t>
            </a:fld>
            <a:endParaRPr lang="en-IN"/>
          </a:p>
        </p:txBody>
      </p:sp>
    </p:spTree>
    <p:extLst>
      <p:ext uri="{BB962C8B-B14F-4D97-AF65-F5344CB8AC3E}">
        <p14:creationId xmlns:p14="http://schemas.microsoft.com/office/powerpoint/2010/main" val="51782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45C5E3-6A81-D4D4-C614-AE0B2E4D9F09}"/>
              </a:ext>
            </a:extLst>
          </p:cNvPr>
          <p:cNvSpPr>
            <a:spLocks noGrp="1"/>
          </p:cNvSpPr>
          <p:nvPr>
            <p:ph type="sldNum" sz="quarter" idx="12"/>
          </p:nvPr>
        </p:nvSpPr>
        <p:spPr/>
        <p:txBody>
          <a:bodyPr/>
          <a:lstStyle/>
          <a:p>
            <a:fld id="{B484468D-7C2B-4330-BD27-FFDE2F7DBC1A}" type="slidenum">
              <a:rPr lang="en-US" altLang="en-US"/>
              <a:pPr/>
              <a:t>10</a:t>
            </a:fld>
            <a:endParaRPr lang="en-US" altLang="en-US"/>
          </a:p>
        </p:txBody>
      </p:sp>
      <p:sp>
        <p:nvSpPr>
          <p:cNvPr id="15362" name="Oval 2">
            <a:extLst>
              <a:ext uri="{FF2B5EF4-FFF2-40B4-BE49-F238E27FC236}">
                <a16:creationId xmlns:a16="http://schemas.microsoft.com/office/drawing/2014/main" id="{DF3DCFD5-0B79-F697-EB49-AD560C1315D0}"/>
              </a:ext>
            </a:extLst>
          </p:cNvPr>
          <p:cNvSpPr>
            <a:spLocks noChangeArrowheads="1"/>
          </p:cNvSpPr>
          <p:nvPr/>
        </p:nvSpPr>
        <p:spPr bwMode="auto">
          <a:xfrm>
            <a:off x="6319839" y="3336925"/>
            <a:ext cx="3798887" cy="247173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 name="Oval 3">
            <a:extLst>
              <a:ext uri="{FF2B5EF4-FFF2-40B4-BE49-F238E27FC236}">
                <a16:creationId xmlns:a16="http://schemas.microsoft.com/office/drawing/2014/main" id="{C76E583B-943D-043D-4C61-92DCC8DCC605}"/>
              </a:ext>
            </a:extLst>
          </p:cNvPr>
          <p:cNvSpPr>
            <a:spLocks noChangeArrowheads="1"/>
          </p:cNvSpPr>
          <p:nvPr/>
        </p:nvSpPr>
        <p:spPr bwMode="auto">
          <a:xfrm>
            <a:off x="4241801" y="1778000"/>
            <a:ext cx="3514725" cy="176688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4" name="Oval 4">
            <a:extLst>
              <a:ext uri="{FF2B5EF4-FFF2-40B4-BE49-F238E27FC236}">
                <a16:creationId xmlns:a16="http://schemas.microsoft.com/office/drawing/2014/main" id="{3B7FF15A-049A-71D3-6B28-C031D1D0358E}"/>
              </a:ext>
            </a:extLst>
          </p:cNvPr>
          <p:cNvSpPr>
            <a:spLocks noChangeArrowheads="1"/>
          </p:cNvSpPr>
          <p:nvPr/>
        </p:nvSpPr>
        <p:spPr bwMode="auto">
          <a:xfrm>
            <a:off x="1920875" y="3446463"/>
            <a:ext cx="3798888" cy="2362200"/>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 name="Rectangle 5">
            <a:extLst>
              <a:ext uri="{FF2B5EF4-FFF2-40B4-BE49-F238E27FC236}">
                <a16:creationId xmlns:a16="http://schemas.microsoft.com/office/drawing/2014/main" id="{0684FCA4-7268-6031-D131-C1313A437F0E}"/>
              </a:ext>
            </a:extLst>
          </p:cNvPr>
          <p:cNvSpPr>
            <a:spLocks noGrp="1" noChangeArrowheads="1"/>
          </p:cNvSpPr>
          <p:nvPr>
            <p:ph type="body" idx="1"/>
          </p:nvPr>
        </p:nvSpPr>
        <p:spPr>
          <a:xfrm>
            <a:off x="2144714" y="1958975"/>
            <a:ext cx="7913687" cy="4311650"/>
          </a:xfrm>
          <a:noFill/>
          <a:ln/>
        </p:spPr>
        <p:txBody>
          <a:bodyPr/>
          <a:lstStyle/>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r>
              <a:rPr lang="en-US" altLang="en-US" b="1">
                <a:latin typeface="Courier New" panose="02070309020205020404" pitchFamily="49" charset="0"/>
              </a:rPr>
              <a:t> </a:t>
            </a:r>
            <a:r>
              <a:rPr lang="en-US" altLang="en-US"/>
              <a:t> </a:t>
            </a:r>
          </a:p>
        </p:txBody>
      </p:sp>
      <p:sp>
        <p:nvSpPr>
          <p:cNvPr id="15366" name="Rectangle 6">
            <a:extLst>
              <a:ext uri="{FF2B5EF4-FFF2-40B4-BE49-F238E27FC236}">
                <a16:creationId xmlns:a16="http://schemas.microsoft.com/office/drawing/2014/main" id="{3E4A4FDC-9511-A5E9-AE3A-0C3B572F16EB}"/>
              </a:ext>
            </a:extLst>
          </p:cNvPr>
          <p:cNvSpPr>
            <a:spLocks noChangeArrowheads="1"/>
          </p:cNvSpPr>
          <p:nvPr/>
        </p:nvSpPr>
        <p:spPr bwMode="auto">
          <a:xfrm>
            <a:off x="3559176" y="3695700"/>
            <a:ext cx="957263" cy="3873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7" name="Rectangle 7">
            <a:extLst>
              <a:ext uri="{FF2B5EF4-FFF2-40B4-BE49-F238E27FC236}">
                <a16:creationId xmlns:a16="http://schemas.microsoft.com/office/drawing/2014/main" id="{A15FED04-C4F0-F5F3-36E1-32B78FFE5278}"/>
              </a:ext>
            </a:extLst>
          </p:cNvPr>
          <p:cNvSpPr>
            <a:spLocks noChangeArrowheads="1"/>
          </p:cNvSpPr>
          <p:nvPr/>
        </p:nvSpPr>
        <p:spPr bwMode="auto">
          <a:xfrm>
            <a:off x="2706689" y="4476751"/>
            <a:ext cx="846137" cy="3730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 name="Rectangle 8">
            <a:extLst>
              <a:ext uri="{FF2B5EF4-FFF2-40B4-BE49-F238E27FC236}">
                <a16:creationId xmlns:a16="http://schemas.microsoft.com/office/drawing/2014/main" id="{C95B472B-D9A6-BE23-C939-CB1FD9BDA3B6}"/>
              </a:ext>
            </a:extLst>
          </p:cNvPr>
          <p:cNvSpPr>
            <a:spLocks noChangeArrowheads="1"/>
          </p:cNvSpPr>
          <p:nvPr/>
        </p:nvSpPr>
        <p:spPr bwMode="auto">
          <a:xfrm>
            <a:off x="4129089" y="4459288"/>
            <a:ext cx="865187" cy="4048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71" name="Group 11">
            <a:extLst>
              <a:ext uri="{FF2B5EF4-FFF2-40B4-BE49-F238E27FC236}">
                <a16:creationId xmlns:a16="http://schemas.microsoft.com/office/drawing/2014/main" id="{E8DE8019-2463-A7EB-9C09-3F9162A27B8A}"/>
              </a:ext>
            </a:extLst>
          </p:cNvPr>
          <p:cNvGrpSpPr>
            <a:grpSpLocks/>
          </p:cNvGrpSpPr>
          <p:nvPr/>
        </p:nvGrpSpPr>
        <p:grpSpPr bwMode="auto">
          <a:xfrm>
            <a:off x="5686425" y="2876554"/>
            <a:ext cx="927100" cy="461963"/>
            <a:chOff x="2622" y="1812"/>
            <a:chExt cx="584" cy="291"/>
          </a:xfrm>
        </p:grpSpPr>
        <p:sp>
          <p:nvSpPr>
            <p:cNvPr id="15369" name="Rectangle 9">
              <a:extLst>
                <a:ext uri="{FF2B5EF4-FFF2-40B4-BE49-F238E27FC236}">
                  <a16:creationId xmlns:a16="http://schemas.microsoft.com/office/drawing/2014/main" id="{07FB9427-0F64-AEF9-3F83-81F19FF10110}"/>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0" name="Rectangle 10">
              <a:extLst>
                <a:ext uri="{FF2B5EF4-FFF2-40B4-BE49-F238E27FC236}">
                  <a16:creationId xmlns:a16="http://schemas.microsoft.com/office/drawing/2014/main" id="{FFA44AFD-8826-256A-8F22-3AEEB0398B95}"/>
                </a:ext>
              </a:extLst>
            </p:cNvPr>
            <p:cNvSpPr>
              <a:spLocks noChangeArrowheads="1"/>
            </p:cNvSpPr>
            <p:nvPr/>
          </p:nvSpPr>
          <p:spPr bwMode="auto">
            <a:xfrm>
              <a:off x="2708" y="1812"/>
              <a:ext cx="3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p>
          </p:txBody>
        </p:sp>
      </p:grpSp>
      <p:sp>
        <p:nvSpPr>
          <p:cNvPr id="15372" name="Line 12">
            <a:extLst>
              <a:ext uri="{FF2B5EF4-FFF2-40B4-BE49-F238E27FC236}">
                <a16:creationId xmlns:a16="http://schemas.microsoft.com/office/drawing/2014/main" id="{484942AD-8295-D40D-AB69-698C7799B5BC}"/>
              </a:ext>
            </a:extLst>
          </p:cNvPr>
          <p:cNvSpPr>
            <a:spLocks noChangeShapeType="1"/>
          </p:cNvSpPr>
          <p:nvPr/>
        </p:nvSpPr>
        <p:spPr bwMode="auto">
          <a:xfrm flipH="1" flipV="1">
            <a:off x="6580188" y="3108326"/>
            <a:ext cx="1490662" cy="60007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3" name="Line 13">
            <a:extLst>
              <a:ext uri="{FF2B5EF4-FFF2-40B4-BE49-F238E27FC236}">
                <a16:creationId xmlns:a16="http://schemas.microsoft.com/office/drawing/2014/main" id="{8742EFBA-EA7B-2A91-C4F6-9CC33B2DA94D}"/>
              </a:ext>
            </a:extLst>
          </p:cNvPr>
          <p:cNvSpPr>
            <a:spLocks noChangeShapeType="1"/>
          </p:cNvSpPr>
          <p:nvPr/>
        </p:nvSpPr>
        <p:spPr bwMode="auto">
          <a:xfrm flipH="1" flipV="1">
            <a:off x="4310064" y="3967163"/>
            <a:ext cx="542925"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4" name="Line 14">
            <a:extLst>
              <a:ext uri="{FF2B5EF4-FFF2-40B4-BE49-F238E27FC236}">
                <a16:creationId xmlns:a16="http://schemas.microsoft.com/office/drawing/2014/main" id="{1E95EE69-98C5-3BB3-0AF0-ADB12827DBF6}"/>
              </a:ext>
            </a:extLst>
          </p:cNvPr>
          <p:cNvSpPr>
            <a:spLocks noChangeShapeType="1"/>
          </p:cNvSpPr>
          <p:nvPr/>
        </p:nvSpPr>
        <p:spPr bwMode="auto">
          <a:xfrm flipV="1">
            <a:off x="3230564" y="3979863"/>
            <a:ext cx="568325" cy="5000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5" name="Line 15">
            <a:extLst>
              <a:ext uri="{FF2B5EF4-FFF2-40B4-BE49-F238E27FC236}">
                <a16:creationId xmlns:a16="http://schemas.microsoft.com/office/drawing/2014/main" id="{97EFC28E-CDC3-45AF-2983-D9536DD5A6A5}"/>
              </a:ext>
            </a:extLst>
          </p:cNvPr>
          <p:cNvSpPr>
            <a:spLocks noChangeShapeType="1"/>
          </p:cNvSpPr>
          <p:nvPr/>
        </p:nvSpPr>
        <p:spPr bwMode="auto">
          <a:xfrm flipV="1">
            <a:off x="4165600" y="3121025"/>
            <a:ext cx="1576388" cy="57785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6" name="Rectangle 16">
            <a:extLst>
              <a:ext uri="{FF2B5EF4-FFF2-40B4-BE49-F238E27FC236}">
                <a16:creationId xmlns:a16="http://schemas.microsoft.com/office/drawing/2014/main" id="{F533A14F-F328-B507-6C76-73C00317C1C0}"/>
              </a:ext>
            </a:extLst>
          </p:cNvPr>
          <p:cNvSpPr>
            <a:spLocks noChangeArrowheads="1"/>
          </p:cNvSpPr>
          <p:nvPr/>
        </p:nvSpPr>
        <p:spPr bwMode="auto">
          <a:xfrm>
            <a:off x="3675064" y="3686176"/>
            <a:ext cx="6445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a:t>
            </a:r>
          </a:p>
        </p:txBody>
      </p:sp>
      <p:sp>
        <p:nvSpPr>
          <p:cNvPr id="15377" name="Rectangle 17">
            <a:extLst>
              <a:ext uri="{FF2B5EF4-FFF2-40B4-BE49-F238E27FC236}">
                <a16:creationId xmlns:a16="http://schemas.microsoft.com/office/drawing/2014/main" id="{6554B884-25AE-EFBC-A479-4325CA46B860}"/>
              </a:ext>
            </a:extLst>
          </p:cNvPr>
          <p:cNvSpPr>
            <a:spLocks noChangeArrowheads="1"/>
          </p:cNvSpPr>
          <p:nvPr/>
        </p:nvSpPr>
        <p:spPr bwMode="auto">
          <a:xfrm>
            <a:off x="2817813" y="4478339"/>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‘A’</a:t>
            </a:r>
          </a:p>
        </p:txBody>
      </p:sp>
      <p:sp>
        <p:nvSpPr>
          <p:cNvPr id="15378" name="Rectangle 18">
            <a:extLst>
              <a:ext uri="{FF2B5EF4-FFF2-40B4-BE49-F238E27FC236}">
                <a16:creationId xmlns:a16="http://schemas.microsoft.com/office/drawing/2014/main" id="{10C465BD-1F7E-1AC4-0DEE-D7CEF6D0E67A}"/>
              </a:ext>
            </a:extLst>
          </p:cNvPr>
          <p:cNvSpPr>
            <a:spLocks noChangeArrowheads="1"/>
          </p:cNvSpPr>
          <p:nvPr/>
        </p:nvSpPr>
        <p:spPr bwMode="auto">
          <a:xfrm>
            <a:off x="4240213" y="4483101"/>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‘H’</a:t>
            </a:r>
          </a:p>
        </p:txBody>
      </p:sp>
      <p:sp>
        <p:nvSpPr>
          <p:cNvPr id="15379" name="Rectangle 19">
            <a:extLst>
              <a:ext uri="{FF2B5EF4-FFF2-40B4-BE49-F238E27FC236}">
                <a16:creationId xmlns:a16="http://schemas.microsoft.com/office/drawing/2014/main" id="{F0581781-A363-FBB6-E845-E9D9FD00D587}"/>
              </a:ext>
            </a:extLst>
          </p:cNvPr>
          <p:cNvSpPr>
            <a:spLocks noChangeArrowheads="1"/>
          </p:cNvSpPr>
          <p:nvPr/>
        </p:nvSpPr>
        <p:spPr bwMode="auto">
          <a:xfrm>
            <a:off x="7656513" y="3689350"/>
            <a:ext cx="882650" cy="381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0" name="Rectangle 20">
            <a:extLst>
              <a:ext uri="{FF2B5EF4-FFF2-40B4-BE49-F238E27FC236}">
                <a16:creationId xmlns:a16="http://schemas.microsoft.com/office/drawing/2014/main" id="{51F0816C-1509-1453-27A4-6CD7D5AE35D9}"/>
              </a:ext>
            </a:extLst>
          </p:cNvPr>
          <p:cNvSpPr>
            <a:spLocks noChangeArrowheads="1"/>
          </p:cNvSpPr>
          <p:nvPr/>
        </p:nvSpPr>
        <p:spPr bwMode="auto">
          <a:xfrm>
            <a:off x="6750051" y="4475164"/>
            <a:ext cx="898525" cy="38893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1" name="Rectangle 21">
            <a:extLst>
              <a:ext uri="{FF2B5EF4-FFF2-40B4-BE49-F238E27FC236}">
                <a16:creationId xmlns:a16="http://schemas.microsoft.com/office/drawing/2014/main" id="{75D94879-CA1E-9503-EE1D-AB12B71F488F}"/>
              </a:ext>
            </a:extLst>
          </p:cNvPr>
          <p:cNvSpPr>
            <a:spLocks noChangeArrowheads="1"/>
          </p:cNvSpPr>
          <p:nvPr/>
        </p:nvSpPr>
        <p:spPr bwMode="auto">
          <a:xfrm>
            <a:off x="8461376" y="4506914"/>
            <a:ext cx="822325" cy="403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2" name="Rectangle 22">
            <a:extLst>
              <a:ext uri="{FF2B5EF4-FFF2-40B4-BE49-F238E27FC236}">
                <a16:creationId xmlns:a16="http://schemas.microsoft.com/office/drawing/2014/main" id="{EB15563A-ECA0-8E80-8AA5-C541230FC471}"/>
              </a:ext>
            </a:extLst>
          </p:cNvPr>
          <p:cNvSpPr>
            <a:spLocks noChangeArrowheads="1"/>
          </p:cNvSpPr>
          <p:nvPr/>
        </p:nvSpPr>
        <p:spPr bwMode="auto">
          <a:xfrm>
            <a:off x="7829551" y="3660776"/>
            <a:ext cx="5429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a:t>
            </a:r>
          </a:p>
        </p:txBody>
      </p:sp>
      <p:sp>
        <p:nvSpPr>
          <p:cNvPr id="15383" name="Line 23">
            <a:extLst>
              <a:ext uri="{FF2B5EF4-FFF2-40B4-BE49-F238E27FC236}">
                <a16:creationId xmlns:a16="http://schemas.microsoft.com/office/drawing/2014/main" id="{1A9E8F06-786A-A33C-F612-F894AC93431C}"/>
              </a:ext>
            </a:extLst>
          </p:cNvPr>
          <p:cNvSpPr>
            <a:spLocks noChangeShapeType="1"/>
          </p:cNvSpPr>
          <p:nvPr/>
        </p:nvSpPr>
        <p:spPr bwMode="auto">
          <a:xfrm flipH="1" flipV="1">
            <a:off x="8455025" y="3992563"/>
            <a:ext cx="514350"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4" name="Line 24">
            <a:extLst>
              <a:ext uri="{FF2B5EF4-FFF2-40B4-BE49-F238E27FC236}">
                <a16:creationId xmlns:a16="http://schemas.microsoft.com/office/drawing/2014/main" id="{5AF76FEF-72A6-DDBD-4538-858979DEF438}"/>
              </a:ext>
            </a:extLst>
          </p:cNvPr>
          <p:cNvSpPr>
            <a:spLocks noChangeShapeType="1"/>
          </p:cNvSpPr>
          <p:nvPr/>
        </p:nvSpPr>
        <p:spPr bwMode="auto">
          <a:xfrm flipV="1">
            <a:off x="7210426" y="3917950"/>
            <a:ext cx="593725" cy="52228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5" name="Rectangle 25">
            <a:extLst>
              <a:ext uri="{FF2B5EF4-FFF2-40B4-BE49-F238E27FC236}">
                <a16:creationId xmlns:a16="http://schemas.microsoft.com/office/drawing/2014/main" id="{3904A258-8E58-43E2-15B6-DCCA72A8FBA5}"/>
              </a:ext>
            </a:extLst>
          </p:cNvPr>
          <p:cNvSpPr>
            <a:spLocks noChangeArrowheads="1"/>
          </p:cNvSpPr>
          <p:nvPr/>
        </p:nvSpPr>
        <p:spPr bwMode="auto">
          <a:xfrm>
            <a:off x="6780213" y="4486276"/>
            <a:ext cx="6969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‘M’</a:t>
            </a:r>
          </a:p>
        </p:txBody>
      </p:sp>
      <p:sp>
        <p:nvSpPr>
          <p:cNvPr id="15386" name="Rectangle 26">
            <a:extLst>
              <a:ext uri="{FF2B5EF4-FFF2-40B4-BE49-F238E27FC236}">
                <a16:creationId xmlns:a16="http://schemas.microsoft.com/office/drawing/2014/main" id="{D780B466-93FC-89AA-F4AD-D03CED21500E}"/>
              </a:ext>
            </a:extLst>
          </p:cNvPr>
          <p:cNvSpPr>
            <a:spLocks noChangeArrowheads="1"/>
          </p:cNvSpPr>
          <p:nvPr/>
        </p:nvSpPr>
        <p:spPr bwMode="auto">
          <a:xfrm>
            <a:off x="8553450" y="4486276"/>
            <a:ext cx="5603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‘Y’</a:t>
            </a:r>
          </a:p>
        </p:txBody>
      </p:sp>
      <p:sp>
        <p:nvSpPr>
          <p:cNvPr id="15387" name="Rectangle 27">
            <a:extLst>
              <a:ext uri="{FF2B5EF4-FFF2-40B4-BE49-F238E27FC236}">
                <a16:creationId xmlns:a16="http://schemas.microsoft.com/office/drawing/2014/main" id="{25659E12-A4B9-6BCB-77A4-C5899FDC5D99}"/>
              </a:ext>
            </a:extLst>
          </p:cNvPr>
          <p:cNvSpPr>
            <a:spLocks noChangeArrowheads="1"/>
          </p:cNvSpPr>
          <p:nvPr/>
        </p:nvSpPr>
        <p:spPr bwMode="auto">
          <a:xfrm>
            <a:off x="5992814" y="1946276"/>
            <a:ext cx="312737" cy="4667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8" name="Line 28">
            <a:extLst>
              <a:ext uri="{FF2B5EF4-FFF2-40B4-BE49-F238E27FC236}">
                <a16:creationId xmlns:a16="http://schemas.microsoft.com/office/drawing/2014/main" id="{DF44772E-32C9-D608-831E-861C6292C76A}"/>
              </a:ext>
            </a:extLst>
          </p:cNvPr>
          <p:cNvSpPr>
            <a:spLocks noChangeShapeType="1"/>
          </p:cNvSpPr>
          <p:nvPr/>
        </p:nvSpPr>
        <p:spPr bwMode="auto">
          <a:xfrm flipV="1">
            <a:off x="6075363" y="2157413"/>
            <a:ext cx="42862" cy="7667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9" name="Rectangle 29">
            <a:extLst>
              <a:ext uri="{FF2B5EF4-FFF2-40B4-BE49-F238E27FC236}">
                <a16:creationId xmlns:a16="http://schemas.microsoft.com/office/drawing/2014/main" id="{4B3F5C61-C5E2-08A8-BC30-1E47C5E3F145}"/>
              </a:ext>
            </a:extLst>
          </p:cNvPr>
          <p:cNvSpPr>
            <a:spLocks noChangeArrowheads="1"/>
          </p:cNvSpPr>
          <p:nvPr/>
        </p:nvSpPr>
        <p:spPr bwMode="auto">
          <a:xfrm>
            <a:off x="5037138" y="1901826"/>
            <a:ext cx="7477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tree</a:t>
            </a:r>
          </a:p>
        </p:txBody>
      </p:sp>
      <p:sp>
        <p:nvSpPr>
          <p:cNvPr id="15390" name="Rectangle 30">
            <a:extLst>
              <a:ext uri="{FF2B5EF4-FFF2-40B4-BE49-F238E27FC236}">
                <a16:creationId xmlns:a16="http://schemas.microsoft.com/office/drawing/2014/main" id="{F5F56459-4879-FB72-C9BB-296C9FACC69D}"/>
              </a:ext>
            </a:extLst>
          </p:cNvPr>
          <p:cNvSpPr>
            <a:spLocks noChangeArrowheads="1"/>
          </p:cNvSpPr>
          <p:nvPr/>
        </p:nvSpPr>
        <p:spPr bwMode="auto">
          <a:xfrm>
            <a:off x="2236789" y="5834064"/>
            <a:ext cx="285289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A50021"/>
                </a:solidFill>
              </a:rPr>
              <a:t>Print left subtree first</a:t>
            </a:r>
          </a:p>
        </p:txBody>
      </p:sp>
      <p:sp>
        <p:nvSpPr>
          <p:cNvPr id="15391" name="Rectangle 31">
            <a:extLst>
              <a:ext uri="{FF2B5EF4-FFF2-40B4-BE49-F238E27FC236}">
                <a16:creationId xmlns:a16="http://schemas.microsoft.com/office/drawing/2014/main" id="{78F4F483-630E-6F6C-5D1B-CC52D770CD99}"/>
              </a:ext>
            </a:extLst>
          </p:cNvPr>
          <p:cNvSpPr>
            <a:spLocks noChangeArrowheads="1"/>
          </p:cNvSpPr>
          <p:nvPr/>
        </p:nvSpPr>
        <p:spPr bwMode="auto">
          <a:xfrm>
            <a:off x="6300788" y="5834064"/>
            <a:ext cx="34183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006633"/>
                </a:solidFill>
              </a:rPr>
              <a:t>Print right subtree second</a:t>
            </a:r>
          </a:p>
        </p:txBody>
      </p:sp>
      <p:sp>
        <p:nvSpPr>
          <p:cNvPr id="15392" name="Rectangle 32">
            <a:extLst>
              <a:ext uri="{FF2B5EF4-FFF2-40B4-BE49-F238E27FC236}">
                <a16:creationId xmlns:a16="http://schemas.microsoft.com/office/drawing/2014/main" id="{ABD8EA7C-ECC6-A659-5B54-D760061AFDF5}"/>
              </a:ext>
            </a:extLst>
          </p:cNvPr>
          <p:cNvSpPr>
            <a:spLocks noChangeArrowheads="1"/>
          </p:cNvSpPr>
          <p:nvPr/>
        </p:nvSpPr>
        <p:spPr bwMode="auto">
          <a:xfrm>
            <a:off x="7172326" y="1657351"/>
            <a:ext cx="129048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330099"/>
                </a:solidFill>
              </a:rPr>
              <a:t>Print last</a:t>
            </a:r>
          </a:p>
        </p:txBody>
      </p:sp>
      <p:sp>
        <p:nvSpPr>
          <p:cNvPr id="15393" name="Rectangle 33">
            <a:extLst>
              <a:ext uri="{FF2B5EF4-FFF2-40B4-BE49-F238E27FC236}">
                <a16:creationId xmlns:a16="http://schemas.microsoft.com/office/drawing/2014/main" id="{39A33A73-AA20-C404-BC90-86329B5D48FA}"/>
              </a:ext>
            </a:extLst>
          </p:cNvPr>
          <p:cNvSpPr>
            <a:spLocks noChangeArrowheads="1"/>
          </p:cNvSpPr>
          <p:nvPr/>
        </p:nvSpPr>
        <p:spPr bwMode="auto">
          <a:xfrm>
            <a:off x="598488" y="-14238"/>
            <a:ext cx="8515350" cy="1143000"/>
          </a:xfrm>
          <a:prstGeom prst="rect">
            <a:avLst/>
          </a:prstGeom>
        </p:spPr>
        <p:txBody>
          <a:bodyPr vert="horz" lIns="91440" tIns="45720" rIns="91440" bIns="45720" rtlCol="0" anchor="ctr">
            <a:normAutofit/>
          </a:bodyPr>
          <a:lstStyle/>
          <a:p>
            <a:pPr>
              <a:lnSpc>
                <a:spcPct val="90000"/>
              </a:lnSpc>
              <a:spcBef>
                <a:spcPct val="0"/>
              </a:spcBef>
            </a:pPr>
            <a:r>
              <a:rPr lang="en-US" altLang="en-US" sz="4000" b="1" dirty="0" err="1">
                <a:solidFill>
                  <a:srgbClr val="002060"/>
                </a:solidFill>
                <a:latin typeface="Arial" panose="020B0604020202020204" pitchFamily="34" charset="0"/>
                <a:ea typeface="+mj-ea"/>
                <a:cs typeface="Arial" panose="020B0604020202020204" pitchFamily="34" charset="0"/>
              </a:rPr>
              <a:t>Postorder</a:t>
            </a:r>
            <a:r>
              <a:rPr lang="en-US" altLang="en-US" sz="4000" b="1" dirty="0">
                <a:solidFill>
                  <a:srgbClr val="002060"/>
                </a:solidFill>
                <a:latin typeface="Arial" panose="020B0604020202020204" pitchFamily="34" charset="0"/>
                <a:ea typeface="+mj-ea"/>
                <a:cs typeface="Arial" panose="020B0604020202020204" pitchFamily="34" charset="0"/>
              </a:rPr>
              <a:t> Traversal:  A H + M Y - / </a:t>
            </a:r>
          </a:p>
        </p:txBody>
      </p:sp>
      <p:sp>
        <p:nvSpPr>
          <p:cNvPr id="2" name="Footer Placeholder 1">
            <a:extLst>
              <a:ext uri="{FF2B5EF4-FFF2-40B4-BE49-F238E27FC236}">
                <a16:creationId xmlns:a16="http://schemas.microsoft.com/office/drawing/2014/main" id="{1AACBEA9-9AC4-3198-76FD-B7A4266363D5}"/>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4BBF-10AD-6E2A-B8AA-237E3AA30299}"/>
              </a:ext>
            </a:extLst>
          </p:cNvPr>
          <p:cNvSpPr>
            <a:spLocks noGrp="1"/>
          </p:cNvSpPr>
          <p:nvPr>
            <p:ph type="title"/>
          </p:nvPr>
        </p:nvSpPr>
        <p:spPr>
          <a:xfrm>
            <a:off x="558281" y="18256"/>
            <a:ext cx="10515600" cy="886814"/>
          </a:xfrm>
        </p:spPr>
        <p:txBody>
          <a:bodyPr vert="horz" lIns="91440" tIns="45720" rIns="91440" bIns="45720" rtlCol="0" anchor="ctr">
            <a:normAutofit/>
          </a:bodyPr>
          <a:lstStyle/>
          <a:p>
            <a:r>
              <a:rPr lang="en-IN" sz="4000" b="1" dirty="0">
                <a:solidFill>
                  <a:srgbClr val="002060"/>
                </a:solidFill>
                <a:latin typeface="Arial" panose="020B0604020202020204" pitchFamily="34" charset="0"/>
                <a:cs typeface="Arial" panose="020B0604020202020204" pitchFamily="34" charset="0"/>
              </a:rPr>
              <a:t>Construction of Expression Tree</a:t>
            </a:r>
          </a:p>
        </p:txBody>
      </p:sp>
      <p:sp>
        <p:nvSpPr>
          <p:cNvPr id="3" name="Content Placeholder 2">
            <a:extLst>
              <a:ext uri="{FF2B5EF4-FFF2-40B4-BE49-F238E27FC236}">
                <a16:creationId xmlns:a16="http://schemas.microsoft.com/office/drawing/2014/main" id="{522A674F-8E13-5F48-34EA-A548D41A9EEC}"/>
              </a:ext>
            </a:extLst>
          </p:cNvPr>
          <p:cNvSpPr>
            <a:spLocks noGrp="1"/>
          </p:cNvSpPr>
          <p:nvPr>
            <p:ph idx="1"/>
          </p:nvPr>
        </p:nvSpPr>
        <p:spPr>
          <a:xfrm>
            <a:off x="735564" y="1343817"/>
            <a:ext cx="10694436" cy="4982337"/>
          </a:xfrm>
        </p:spPr>
        <p:txBody>
          <a:bodyPr>
            <a:normAutofit fontScale="92500"/>
          </a:bodyPr>
          <a:lstStyle/>
          <a:p>
            <a:pPr marL="0" indent="0" algn="l">
              <a:buNone/>
            </a:pPr>
            <a:r>
              <a:rPr lang="en-US" b="0" i="0" dirty="0">
                <a:solidFill>
                  <a:srgbClr val="333333"/>
                </a:solidFill>
                <a:effectLst/>
                <a:latin typeface="arial" panose="020B0604020202020204" pitchFamily="34" charset="0"/>
              </a:rPr>
              <a:t>Let us consider a </a:t>
            </a:r>
            <a:r>
              <a:rPr lang="en-US" b="1" i="0" u="sng" dirty="0">
                <a:solidFill>
                  <a:srgbClr val="333333"/>
                </a:solidFill>
                <a:effectLst/>
                <a:latin typeface="arial" panose="020B0604020202020204" pitchFamily="34" charset="0"/>
              </a:rPr>
              <a:t>postfix expression </a:t>
            </a:r>
            <a:r>
              <a:rPr lang="en-US" b="0" i="0" dirty="0">
                <a:solidFill>
                  <a:srgbClr val="333333"/>
                </a:solidFill>
                <a:effectLst/>
                <a:latin typeface="arial" panose="020B0604020202020204" pitchFamily="34" charset="0"/>
              </a:rPr>
              <a:t>is given as an input for constructing an expression tree. Following are the step to construct an expression tree:</a:t>
            </a:r>
          </a:p>
          <a:p>
            <a:pPr marL="971550" lvl="1" indent="-514350">
              <a:buFont typeface="+mj-lt"/>
              <a:buAutoNum type="arabicParenR"/>
            </a:pPr>
            <a:r>
              <a:rPr lang="en-US" b="1" i="0" dirty="0">
                <a:solidFill>
                  <a:schemeClr val="accent2">
                    <a:lumMod val="75000"/>
                  </a:schemeClr>
                </a:solidFill>
                <a:effectLst/>
                <a:latin typeface="arial" panose="020B0604020202020204" pitchFamily="34" charset="0"/>
              </a:rPr>
              <a:t>Read one symbol at a time from the postfix expression</a:t>
            </a:r>
            <a:r>
              <a:rPr lang="en-US" b="0" i="0" dirty="0">
                <a:solidFill>
                  <a:srgbClr val="333333"/>
                </a:solidFill>
                <a:effectLst/>
                <a:latin typeface="arial" panose="020B0604020202020204" pitchFamily="34" charset="0"/>
              </a:rPr>
              <a:t>.</a:t>
            </a:r>
          </a:p>
          <a:p>
            <a:pPr marL="971550" lvl="1" indent="-514350">
              <a:buFont typeface="+mj-lt"/>
              <a:buAutoNum type="arabicParenR"/>
            </a:pPr>
            <a:r>
              <a:rPr lang="en-US" b="0" i="0" dirty="0">
                <a:solidFill>
                  <a:srgbClr val="333333"/>
                </a:solidFill>
                <a:effectLst/>
                <a:latin typeface="arial" panose="020B0604020202020204" pitchFamily="34" charset="0"/>
              </a:rPr>
              <a:t>Check if the symbol is an </a:t>
            </a:r>
            <a:r>
              <a:rPr lang="en-US" b="1" i="0" dirty="0">
                <a:solidFill>
                  <a:srgbClr val="00B050"/>
                </a:solidFill>
                <a:effectLst/>
                <a:latin typeface="arial" panose="020B0604020202020204" pitchFamily="34" charset="0"/>
              </a:rPr>
              <a:t>operand or operator</a:t>
            </a:r>
            <a:r>
              <a:rPr lang="en-US" b="0" i="0" dirty="0">
                <a:solidFill>
                  <a:srgbClr val="333333"/>
                </a:solidFill>
                <a:effectLst/>
                <a:latin typeface="arial" panose="020B0604020202020204" pitchFamily="34" charset="0"/>
              </a:rPr>
              <a:t>.</a:t>
            </a:r>
          </a:p>
          <a:p>
            <a:pPr marL="1428750" lvl="2" indent="-514350">
              <a:buFont typeface="+mj-lt"/>
              <a:buAutoNum type="arabicParenR"/>
            </a:pPr>
            <a:r>
              <a:rPr lang="en-US" b="1" i="0" dirty="0">
                <a:solidFill>
                  <a:srgbClr val="00B050"/>
                </a:solidFill>
                <a:effectLst/>
                <a:latin typeface="arial" panose="020B0604020202020204" pitchFamily="34" charset="0"/>
              </a:rPr>
              <a:t>If the symbol is an operand, create a one node tree and push a pointer onto a stack</a:t>
            </a:r>
          </a:p>
          <a:p>
            <a:pPr marL="1428750" lvl="2" indent="-514350">
              <a:buFont typeface="+mj-lt"/>
              <a:buAutoNum type="arabicParenR"/>
            </a:pPr>
            <a:r>
              <a:rPr lang="en-US" b="1" i="0" dirty="0">
                <a:solidFill>
                  <a:srgbClr val="00B050"/>
                </a:solidFill>
                <a:effectLst/>
                <a:latin typeface="arial" panose="020B0604020202020204" pitchFamily="34" charset="0"/>
              </a:rPr>
              <a:t>If the symbol is an operator, pop two pointers from the stack namely T</a:t>
            </a:r>
            <a:r>
              <a:rPr lang="en-US" b="1" i="0" baseline="-25000" dirty="0">
                <a:solidFill>
                  <a:srgbClr val="00B050"/>
                </a:solidFill>
                <a:effectLst/>
                <a:latin typeface="arial" panose="020B0604020202020204" pitchFamily="34" charset="0"/>
              </a:rPr>
              <a:t>1</a:t>
            </a:r>
            <a:r>
              <a:rPr lang="en-US" b="1" i="0" dirty="0">
                <a:solidFill>
                  <a:srgbClr val="00B050"/>
                </a:solidFill>
                <a:effectLst/>
                <a:latin typeface="arial" panose="020B0604020202020204" pitchFamily="34" charset="0"/>
              </a:rPr>
              <a:t> &amp; T</a:t>
            </a:r>
            <a:r>
              <a:rPr lang="en-US" b="1" i="0" baseline="-25000" dirty="0">
                <a:solidFill>
                  <a:srgbClr val="00B050"/>
                </a:solidFill>
                <a:effectLst/>
                <a:latin typeface="arial" panose="020B0604020202020204" pitchFamily="34" charset="0"/>
              </a:rPr>
              <a:t>2</a:t>
            </a:r>
            <a:r>
              <a:rPr lang="en-US" b="1" i="0" dirty="0">
                <a:solidFill>
                  <a:srgbClr val="00B050"/>
                </a:solidFill>
                <a:effectLst/>
                <a:latin typeface="arial" panose="020B0604020202020204" pitchFamily="34" charset="0"/>
              </a:rPr>
              <a:t> and form a new tree with root as the operator, T</a:t>
            </a:r>
            <a:r>
              <a:rPr lang="en-US" b="1" i="0" baseline="-25000" dirty="0">
                <a:solidFill>
                  <a:srgbClr val="00B050"/>
                </a:solidFill>
                <a:effectLst/>
                <a:latin typeface="arial" panose="020B0604020202020204" pitchFamily="34" charset="0"/>
              </a:rPr>
              <a:t>1</a:t>
            </a:r>
            <a:r>
              <a:rPr lang="en-US" b="1" i="0" dirty="0">
                <a:solidFill>
                  <a:srgbClr val="00B050"/>
                </a:solidFill>
                <a:effectLst/>
                <a:latin typeface="arial" panose="020B0604020202020204" pitchFamily="34" charset="0"/>
              </a:rPr>
              <a:t> &amp; T</a:t>
            </a:r>
            <a:r>
              <a:rPr lang="en-US" b="1" i="0" baseline="-25000" dirty="0">
                <a:solidFill>
                  <a:srgbClr val="00B050"/>
                </a:solidFill>
                <a:effectLst/>
                <a:latin typeface="arial" panose="020B0604020202020204" pitchFamily="34" charset="0"/>
              </a:rPr>
              <a:t>2</a:t>
            </a:r>
            <a:r>
              <a:rPr lang="en-US" b="1" i="0" dirty="0">
                <a:solidFill>
                  <a:srgbClr val="00B050"/>
                </a:solidFill>
                <a:effectLst/>
                <a:latin typeface="arial" panose="020B0604020202020204" pitchFamily="34" charset="0"/>
              </a:rPr>
              <a:t> as a left and right child</a:t>
            </a:r>
          </a:p>
          <a:p>
            <a:pPr marL="971550" lvl="1" indent="-514350">
              <a:buFont typeface="+mj-lt"/>
              <a:buAutoNum type="arabicParenR"/>
            </a:pPr>
            <a:r>
              <a:rPr lang="en-US" b="0" i="0" dirty="0">
                <a:solidFill>
                  <a:srgbClr val="333333"/>
                </a:solidFill>
                <a:effectLst/>
                <a:latin typeface="arial" panose="020B0604020202020204" pitchFamily="34" charset="0"/>
              </a:rPr>
              <a:t>A pointer to this new tree is pushed onto the stack</a:t>
            </a:r>
          </a:p>
          <a:p>
            <a:pPr algn="l"/>
            <a:r>
              <a:rPr lang="en-US" b="0" i="0" dirty="0">
                <a:solidFill>
                  <a:srgbClr val="333333"/>
                </a:solidFill>
                <a:effectLst/>
                <a:latin typeface="arial" panose="020B0604020202020204" pitchFamily="34" charset="0"/>
              </a:rPr>
              <a:t>Thus, An expression is created or constructed by reading the symbols or numbers from the left. If operand, create a node. If operator, create a tree with operator as root and two pointers to left and right subtree</a:t>
            </a:r>
          </a:p>
          <a:p>
            <a:endParaRPr lang="en-IN" dirty="0"/>
          </a:p>
        </p:txBody>
      </p:sp>
      <p:sp>
        <p:nvSpPr>
          <p:cNvPr id="4" name="Footer Placeholder 3">
            <a:extLst>
              <a:ext uri="{FF2B5EF4-FFF2-40B4-BE49-F238E27FC236}">
                <a16:creationId xmlns:a16="http://schemas.microsoft.com/office/drawing/2014/main" id="{3FA2C3FB-F1EE-4C42-DBCE-0B7EFD5DF80E}"/>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4C7ED2E1-AE9B-5818-D439-4EEE23E1F272}"/>
              </a:ext>
            </a:extLst>
          </p:cNvPr>
          <p:cNvSpPr>
            <a:spLocks noGrp="1"/>
          </p:cNvSpPr>
          <p:nvPr>
            <p:ph type="sldNum" sz="quarter" idx="12"/>
          </p:nvPr>
        </p:nvSpPr>
        <p:spPr/>
        <p:txBody>
          <a:bodyPr/>
          <a:lstStyle/>
          <a:p>
            <a:fld id="{448C0DA1-4286-4BE8-82C9-E3228C3AEF0F}" type="slidenum">
              <a:rPr lang="en-IN" smtClean="0"/>
              <a:t>11</a:t>
            </a:fld>
            <a:endParaRPr lang="en-IN"/>
          </a:p>
        </p:txBody>
      </p:sp>
    </p:spTree>
    <p:extLst>
      <p:ext uri="{BB962C8B-B14F-4D97-AF65-F5344CB8AC3E}">
        <p14:creationId xmlns:p14="http://schemas.microsoft.com/office/powerpoint/2010/main" val="188019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DA48-6A81-E25C-560E-5ABFC96B6402}"/>
              </a:ext>
            </a:extLst>
          </p:cNvPr>
          <p:cNvSpPr>
            <a:spLocks noGrp="1"/>
          </p:cNvSpPr>
          <p:nvPr>
            <p:ph type="title"/>
          </p:nvPr>
        </p:nvSpPr>
        <p:spPr>
          <a:xfrm>
            <a:off x="585600" y="241832"/>
            <a:ext cx="11394906" cy="681037"/>
          </a:xfrm>
        </p:spPr>
        <p:txBody>
          <a:bodyPr vert="horz" lIns="91440" tIns="45720" rIns="91440" bIns="45720" rtlCol="0" anchor="ctr">
            <a:normAutofit/>
          </a:bodyPr>
          <a:lstStyle/>
          <a:p>
            <a:r>
              <a:rPr lang="en-IN" sz="4000" b="1" dirty="0">
                <a:solidFill>
                  <a:srgbClr val="002060"/>
                </a:solidFill>
                <a:latin typeface="Arial" panose="020B0604020202020204" pitchFamily="34" charset="0"/>
                <a:cs typeface="Arial" panose="020B0604020202020204" pitchFamily="34" charset="0"/>
              </a:rPr>
              <a:t>Example - Postfix Expression Construction</a:t>
            </a:r>
          </a:p>
        </p:txBody>
      </p:sp>
      <p:sp>
        <p:nvSpPr>
          <p:cNvPr id="3" name="Content Placeholder 2">
            <a:extLst>
              <a:ext uri="{FF2B5EF4-FFF2-40B4-BE49-F238E27FC236}">
                <a16:creationId xmlns:a16="http://schemas.microsoft.com/office/drawing/2014/main" id="{A6914112-D705-1D5D-0BF8-D049A44690F3}"/>
              </a:ext>
            </a:extLst>
          </p:cNvPr>
          <p:cNvSpPr>
            <a:spLocks noGrp="1"/>
          </p:cNvSpPr>
          <p:nvPr>
            <p:ph idx="1"/>
          </p:nvPr>
        </p:nvSpPr>
        <p:spPr>
          <a:xfrm>
            <a:off x="838200" y="1825625"/>
            <a:ext cx="5967714" cy="4351338"/>
          </a:xfrm>
        </p:spPr>
        <p:txBody>
          <a:bodyPr>
            <a:normAutofit/>
          </a:bodyPr>
          <a:lstStyle/>
          <a:p>
            <a:r>
              <a:rPr lang="en-IN" sz="2000" dirty="0"/>
              <a:t>a b + c *</a:t>
            </a:r>
          </a:p>
          <a:p>
            <a:r>
              <a:rPr lang="en-US" sz="2000" b="0" i="0" dirty="0">
                <a:solidFill>
                  <a:srgbClr val="333333"/>
                </a:solidFill>
                <a:effectLst/>
                <a:latin typeface="arial" panose="020B0604020202020204" pitchFamily="34" charset="0"/>
              </a:rPr>
              <a:t>The first two symbols are operands, we create one-node tree and push a pointer to them onto the stack. </a:t>
            </a:r>
          </a:p>
          <a:p>
            <a:r>
              <a:rPr lang="en-US" sz="2000" dirty="0"/>
              <a:t>Next, read a'+' symbol, so two pointers to tree are </a:t>
            </a:r>
            <a:r>
              <a:rPr lang="en-US" sz="2000" dirty="0" err="1"/>
              <a:t>popped,a</a:t>
            </a:r>
            <a:r>
              <a:rPr lang="en-US" sz="2000" dirty="0"/>
              <a:t> new tree is formed and push a pointer to it onto the stack.</a:t>
            </a:r>
          </a:p>
          <a:p>
            <a:endParaRPr lang="en-US" sz="2000" dirty="0"/>
          </a:p>
          <a:p>
            <a:endParaRPr lang="en-IN" sz="2000" dirty="0"/>
          </a:p>
        </p:txBody>
      </p:sp>
      <p:pic>
        <p:nvPicPr>
          <p:cNvPr id="1027" name="Picture 3">
            <a:extLst>
              <a:ext uri="{FF2B5EF4-FFF2-40B4-BE49-F238E27FC236}">
                <a16:creationId xmlns:a16="http://schemas.microsoft.com/office/drawing/2014/main" id="{0BE4C8E6-3A24-553B-1D60-E7E16DEB7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874" y="1212166"/>
            <a:ext cx="3977203" cy="199263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45117AA3-D92D-FC76-DD98-47144D4A9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864" y="3834616"/>
            <a:ext cx="3877936" cy="25309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FE4754A-6875-7F8B-12E1-CCD976E7B183}"/>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4750D623-EDB5-EB6D-4348-D8CBA5107F4B}"/>
              </a:ext>
            </a:extLst>
          </p:cNvPr>
          <p:cNvSpPr>
            <a:spLocks noGrp="1"/>
          </p:cNvSpPr>
          <p:nvPr>
            <p:ph type="sldNum" sz="quarter" idx="12"/>
          </p:nvPr>
        </p:nvSpPr>
        <p:spPr/>
        <p:txBody>
          <a:bodyPr/>
          <a:lstStyle/>
          <a:p>
            <a:fld id="{448C0DA1-4286-4BE8-82C9-E3228C3AEF0F}" type="slidenum">
              <a:rPr lang="en-IN" smtClean="0"/>
              <a:t>12</a:t>
            </a:fld>
            <a:endParaRPr lang="en-IN"/>
          </a:p>
        </p:txBody>
      </p:sp>
    </p:spTree>
    <p:extLst>
      <p:ext uri="{BB962C8B-B14F-4D97-AF65-F5344CB8AC3E}">
        <p14:creationId xmlns:p14="http://schemas.microsoft.com/office/powerpoint/2010/main" val="28111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D5DF-2F41-BF32-3C40-A0F8E54B841E}"/>
              </a:ext>
            </a:extLst>
          </p:cNvPr>
          <p:cNvSpPr>
            <a:spLocks noGrp="1"/>
          </p:cNvSpPr>
          <p:nvPr>
            <p:ph type="title"/>
          </p:nvPr>
        </p:nvSpPr>
        <p:spPr>
          <a:xfrm>
            <a:off x="634481" y="18255"/>
            <a:ext cx="10784633" cy="1325563"/>
          </a:xfrm>
        </p:spPr>
        <p:txBody>
          <a:bodyPr vert="horz" lIns="91440" tIns="45720" rIns="91440" bIns="45720" rtlCol="0" anchor="ctr">
            <a:normAutofit/>
          </a:bodyPr>
          <a:lstStyle/>
          <a:p>
            <a:r>
              <a:rPr lang="en-IN" sz="4000" b="1" dirty="0">
                <a:solidFill>
                  <a:srgbClr val="002060"/>
                </a:solidFill>
                <a:latin typeface="Arial" panose="020B0604020202020204" pitchFamily="34" charset="0"/>
                <a:cs typeface="Arial" panose="020B0604020202020204" pitchFamily="34" charset="0"/>
              </a:rPr>
              <a:t>Example - Postfix Expression Construction/ evaluate a postfix expression </a:t>
            </a:r>
          </a:p>
        </p:txBody>
      </p:sp>
      <p:sp>
        <p:nvSpPr>
          <p:cNvPr id="3" name="Content Placeholder 2">
            <a:extLst>
              <a:ext uri="{FF2B5EF4-FFF2-40B4-BE49-F238E27FC236}">
                <a16:creationId xmlns:a16="http://schemas.microsoft.com/office/drawing/2014/main" id="{91E1E43D-4995-B8A7-197E-3CE79183FAD7}"/>
              </a:ext>
            </a:extLst>
          </p:cNvPr>
          <p:cNvSpPr>
            <a:spLocks noGrp="1"/>
          </p:cNvSpPr>
          <p:nvPr>
            <p:ph idx="1"/>
          </p:nvPr>
        </p:nvSpPr>
        <p:spPr>
          <a:xfrm>
            <a:off x="838200" y="1825625"/>
            <a:ext cx="6546448" cy="4351338"/>
          </a:xfrm>
        </p:spPr>
        <p:txBody>
          <a:bodyPr/>
          <a:lstStyle/>
          <a:p>
            <a:r>
              <a:rPr lang="en-US" dirty="0"/>
              <a:t>Next, 'c' is read, we create one node tree and push a pointer to it onto the stack.</a:t>
            </a:r>
          </a:p>
          <a:p>
            <a:r>
              <a:rPr lang="en-US" b="0" i="0" dirty="0">
                <a:solidFill>
                  <a:srgbClr val="333333"/>
                </a:solidFill>
                <a:effectLst/>
                <a:latin typeface="arial" panose="020B0604020202020204" pitchFamily="34" charset="0"/>
              </a:rPr>
              <a:t>Finally, the last symbol is read </a:t>
            </a:r>
            <a:r>
              <a:rPr lang="en-US" b="1" i="0" dirty="0">
                <a:solidFill>
                  <a:srgbClr val="333333"/>
                </a:solidFill>
                <a:effectLst/>
                <a:latin typeface="arial" panose="020B0604020202020204" pitchFamily="34" charset="0"/>
              </a:rPr>
              <a:t>' * '</a:t>
            </a:r>
            <a:r>
              <a:rPr lang="en-US" b="0" i="0" dirty="0">
                <a:solidFill>
                  <a:srgbClr val="333333"/>
                </a:solidFill>
                <a:effectLst/>
                <a:latin typeface="arial" panose="020B0604020202020204" pitchFamily="34" charset="0"/>
              </a:rPr>
              <a:t>, we pop two tree pointers and form a new tree with a, </a:t>
            </a:r>
            <a:r>
              <a:rPr lang="en-US" b="1" i="0" dirty="0">
                <a:solidFill>
                  <a:srgbClr val="333333"/>
                </a:solidFill>
                <a:effectLst/>
                <a:latin typeface="arial" panose="020B0604020202020204" pitchFamily="34" charset="0"/>
              </a:rPr>
              <a:t>' * '</a:t>
            </a:r>
            <a:r>
              <a:rPr lang="en-US" b="0" i="0" dirty="0">
                <a:solidFill>
                  <a:srgbClr val="333333"/>
                </a:solidFill>
                <a:effectLst/>
                <a:latin typeface="arial" panose="020B0604020202020204" pitchFamily="34" charset="0"/>
              </a:rPr>
              <a:t> as root, and a pointer to the final tree remains on the stack.</a:t>
            </a:r>
            <a:endParaRPr lang="en-US" dirty="0"/>
          </a:p>
          <a:p>
            <a:endParaRPr lang="en-IN" dirty="0"/>
          </a:p>
        </p:txBody>
      </p:sp>
      <p:pic>
        <p:nvPicPr>
          <p:cNvPr id="226307" name="Picture 3">
            <a:extLst>
              <a:ext uri="{FF2B5EF4-FFF2-40B4-BE49-F238E27FC236}">
                <a16:creationId xmlns:a16="http://schemas.microsoft.com/office/drawing/2014/main" id="{A8E7DF9A-DFCD-DAD5-81A4-D829BC5CC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636" y="1201527"/>
            <a:ext cx="3851296" cy="2520592"/>
          </a:xfrm>
          <a:prstGeom prst="rect">
            <a:avLst/>
          </a:prstGeom>
          <a:noFill/>
          <a:extLst>
            <a:ext uri="{909E8E84-426E-40DD-AFC4-6F175D3DCCD1}">
              <a14:hiddenFill xmlns:a14="http://schemas.microsoft.com/office/drawing/2010/main">
                <a:solidFill>
                  <a:srgbClr val="FFFFFF"/>
                </a:solidFill>
              </a14:hiddenFill>
            </a:ext>
          </a:extLst>
        </p:spPr>
      </p:pic>
      <p:pic>
        <p:nvPicPr>
          <p:cNvPr id="226309" name="Picture 5">
            <a:extLst>
              <a:ext uri="{FF2B5EF4-FFF2-40B4-BE49-F238E27FC236}">
                <a16:creationId xmlns:a16="http://schemas.microsoft.com/office/drawing/2014/main" id="{A1A226F8-10B6-A316-8D18-8C49DE906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7634" y="4001294"/>
            <a:ext cx="3870728" cy="266151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D554D84-E12E-9277-2266-AB0E0C4146FD}"/>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1E525F62-B34A-2DC5-3277-2575113B15AC}"/>
              </a:ext>
            </a:extLst>
          </p:cNvPr>
          <p:cNvSpPr>
            <a:spLocks noGrp="1"/>
          </p:cNvSpPr>
          <p:nvPr>
            <p:ph type="sldNum" sz="quarter" idx="12"/>
          </p:nvPr>
        </p:nvSpPr>
        <p:spPr/>
        <p:txBody>
          <a:bodyPr/>
          <a:lstStyle/>
          <a:p>
            <a:fld id="{448C0DA1-4286-4BE8-82C9-E3228C3AEF0F}" type="slidenum">
              <a:rPr lang="en-IN" smtClean="0"/>
              <a:t>13</a:t>
            </a:fld>
            <a:endParaRPr lang="en-IN"/>
          </a:p>
        </p:txBody>
      </p:sp>
    </p:spTree>
    <p:extLst>
      <p:ext uri="{BB962C8B-B14F-4D97-AF65-F5344CB8AC3E}">
        <p14:creationId xmlns:p14="http://schemas.microsoft.com/office/powerpoint/2010/main" val="25627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5A6F-A02A-32DB-7E3F-E70B1CA47137}"/>
              </a:ext>
            </a:extLst>
          </p:cNvPr>
          <p:cNvSpPr>
            <a:spLocks noGrp="1"/>
          </p:cNvSpPr>
          <p:nvPr>
            <p:ph type="title"/>
          </p:nvPr>
        </p:nvSpPr>
        <p:spPr>
          <a:xfrm>
            <a:off x="710878" y="-121011"/>
            <a:ext cx="4185213" cy="1325563"/>
          </a:xfrm>
        </p:spPr>
        <p:txBody>
          <a:bodyPr vert="horz" lIns="91440" tIns="45720" rIns="91440" bIns="45720" rtlCol="0" anchor="ctr">
            <a:normAutofit/>
          </a:bodyPr>
          <a:lstStyle/>
          <a:p>
            <a:r>
              <a:rPr lang="en-IN" sz="4000" b="1" dirty="0">
                <a:solidFill>
                  <a:srgbClr val="002060"/>
                </a:solidFill>
                <a:latin typeface="Arial" panose="020B0604020202020204" pitchFamily="34" charset="0"/>
                <a:cs typeface="Arial" panose="020B0604020202020204" pitchFamily="34" charset="0"/>
              </a:rPr>
              <a:t>Examples:  </a:t>
            </a:r>
          </a:p>
        </p:txBody>
      </p:sp>
      <p:sp>
        <p:nvSpPr>
          <p:cNvPr id="3" name="Content Placeholder 2">
            <a:extLst>
              <a:ext uri="{FF2B5EF4-FFF2-40B4-BE49-F238E27FC236}">
                <a16:creationId xmlns:a16="http://schemas.microsoft.com/office/drawing/2014/main" id="{C5B686AE-A439-4AF3-E5B0-F296681C8DD3}"/>
              </a:ext>
            </a:extLst>
          </p:cNvPr>
          <p:cNvSpPr>
            <a:spLocks noGrp="1"/>
          </p:cNvSpPr>
          <p:nvPr>
            <p:ph idx="1"/>
          </p:nvPr>
        </p:nvSpPr>
        <p:spPr>
          <a:xfrm>
            <a:off x="710878" y="1204552"/>
            <a:ext cx="4347258" cy="1325563"/>
          </a:xfrm>
        </p:spPr>
        <p:txBody>
          <a:bodyPr/>
          <a:lstStyle/>
          <a:p>
            <a:r>
              <a:rPr lang="en-US" dirty="0"/>
              <a:t>Input : A + B * C / D</a:t>
            </a:r>
            <a:endParaRPr lang="en-IN" dirty="0"/>
          </a:p>
          <a:p>
            <a:r>
              <a:rPr lang="en-US" b="1" dirty="0"/>
              <a:t>Postfix :  A B C*+ D/</a:t>
            </a:r>
          </a:p>
        </p:txBody>
      </p:sp>
      <p:grpSp>
        <p:nvGrpSpPr>
          <p:cNvPr id="7" name="Group 6">
            <a:extLst>
              <a:ext uri="{FF2B5EF4-FFF2-40B4-BE49-F238E27FC236}">
                <a16:creationId xmlns:a16="http://schemas.microsoft.com/office/drawing/2014/main" id="{51C3ABC8-D3C2-8043-2CD8-BC0B7147B7B0}"/>
              </a:ext>
            </a:extLst>
          </p:cNvPr>
          <p:cNvGrpSpPr/>
          <p:nvPr/>
        </p:nvGrpSpPr>
        <p:grpSpPr>
          <a:xfrm>
            <a:off x="5570518" y="166071"/>
            <a:ext cx="6094070" cy="3262929"/>
            <a:chOff x="5696113" y="435776"/>
            <a:chExt cx="6094070" cy="3262929"/>
          </a:xfrm>
        </p:grpSpPr>
        <p:pic>
          <p:nvPicPr>
            <p:cNvPr id="227331" name="Picture 3">
              <a:extLst>
                <a:ext uri="{FF2B5EF4-FFF2-40B4-BE49-F238E27FC236}">
                  <a16:creationId xmlns:a16="http://schemas.microsoft.com/office/drawing/2014/main" id="{EB64306B-E60C-A34E-89D5-DBCEDF2008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85" t="21597" r="11644" b="28122"/>
            <a:stretch/>
          </p:blipFill>
          <p:spPr bwMode="auto">
            <a:xfrm>
              <a:off x="6094071" y="1100711"/>
              <a:ext cx="5298155" cy="25979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70AB031-FFF8-3B67-2068-5A028E5BBC00}"/>
                </a:ext>
              </a:extLst>
            </p:cNvPr>
            <p:cNvSpPr txBox="1"/>
            <p:nvPr/>
          </p:nvSpPr>
          <p:spPr>
            <a:xfrm>
              <a:off x="5696113" y="435776"/>
              <a:ext cx="6094070" cy="646331"/>
            </a:xfrm>
            <a:prstGeom prst="rect">
              <a:avLst/>
            </a:prstGeom>
            <a:noFill/>
          </p:spPr>
          <p:txBody>
            <a:bodyPr wrap="square">
              <a:spAutoFit/>
            </a:bodyPr>
            <a:lstStyle/>
            <a:p>
              <a:r>
                <a:rPr lang="en-US" b="0" i="0" dirty="0">
                  <a:solidFill>
                    <a:srgbClr val="273239"/>
                  </a:solidFill>
                  <a:effectLst/>
                  <a:latin typeface="urw-din"/>
                </a:rPr>
                <a:t>The first three symbols are operands, so create tree nodes and push pointers to them onto a stack as shown below.</a:t>
              </a:r>
              <a:endParaRPr lang="en-IN" dirty="0"/>
            </a:p>
          </p:txBody>
        </p:sp>
      </p:grpSp>
      <p:grpSp>
        <p:nvGrpSpPr>
          <p:cNvPr id="11" name="Group 10">
            <a:extLst>
              <a:ext uri="{FF2B5EF4-FFF2-40B4-BE49-F238E27FC236}">
                <a16:creationId xmlns:a16="http://schemas.microsoft.com/office/drawing/2014/main" id="{6A107F96-B3EE-8669-AC6A-97D8826C8B1F}"/>
              </a:ext>
            </a:extLst>
          </p:cNvPr>
          <p:cNvGrpSpPr/>
          <p:nvPr/>
        </p:nvGrpSpPr>
        <p:grpSpPr>
          <a:xfrm>
            <a:off x="5696112" y="3229946"/>
            <a:ext cx="6213429" cy="3147705"/>
            <a:chOff x="5696112" y="3229946"/>
            <a:chExt cx="6213429" cy="3147705"/>
          </a:xfrm>
        </p:grpSpPr>
        <p:sp>
          <p:nvSpPr>
            <p:cNvPr id="10" name="TextBox 9">
              <a:extLst>
                <a:ext uri="{FF2B5EF4-FFF2-40B4-BE49-F238E27FC236}">
                  <a16:creationId xmlns:a16="http://schemas.microsoft.com/office/drawing/2014/main" id="{DC491AE6-32C6-D65C-59FA-9125E86086CA}"/>
                </a:ext>
              </a:extLst>
            </p:cNvPr>
            <p:cNvSpPr txBox="1"/>
            <p:nvPr/>
          </p:nvSpPr>
          <p:spPr>
            <a:xfrm>
              <a:off x="5696113" y="3229946"/>
              <a:ext cx="6094070" cy="923330"/>
            </a:xfrm>
            <a:prstGeom prst="rect">
              <a:avLst/>
            </a:prstGeom>
            <a:noFill/>
          </p:spPr>
          <p:txBody>
            <a:bodyPr wrap="square">
              <a:spAutoFit/>
            </a:bodyPr>
            <a:lstStyle/>
            <a:p>
              <a:pPr algn="l" fontAlgn="base"/>
              <a:r>
                <a:rPr lang="en-US" b="0" i="0" dirty="0">
                  <a:solidFill>
                    <a:srgbClr val="273239"/>
                  </a:solidFill>
                  <a:effectLst/>
                  <a:latin typeface="urw-din"/>
                </a:rPr>
                <a:t>In the Next step, an operator ‘*’ will going read, so two pointers to trees are popped, a new tree is formed and a pointer to it is pushed onto the stack</a:t>
              </a:r>
            </a:p>
          </p:txBody>
        </p:sp>
        <p:pic>
          <p:nvPicPr>
            <p:cNvPr id="227333" name="Picture 5">
              <a:extLst>
                <a:ext uri="{FF2B5EF4-FFF2-40B4-BE49-F238E27FC236}">
                  <a16:creationId xmlns:a16="http://schemas.microsoft.com/office/drawing/2014/main" id="{3215DF3A-42B4-D226-0F11-B5D2EEECD0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22" r="2998" b="9976"/>
            <a:stretch/>
          </p:blipFill>
          <p:spPr bwMode="auto">
            <a:xfrm>
              <a:off x="5696112" y="4153276"/>
              <a:ext cx="6213429" cy="22243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48644E5E-9CFE-6CDD-9A06-CCC5E6CB9C07}"/>
              </a:ext>
            </a:extLst>
          </p:cNvPr>
          <p:cNvSpPr txBox="1"/>
          <p:nvPr/>
        </p:nvSpPr>
        <p:spPr>
          <a:xfrm>
            <a:off x="625151" y="3818470"/>
            <a:ext cx="4945367" cy="923330"/>
          </a:xfrm>
          <a:prstGeom prst="rect">
            <a:avLst/>
          </a:prstGeom>
          <a:noFill/>
        </p:spPr>
        <p:txBody>
          <a:bodyPr wrap="square">
            <a:spAutoFit/>
          </a:bodyPr>
          <a:lstStyle/>
          <a:p>
            <a:pPr algn="l" fontAlgn="base"/>
            <a:r>
              <a:rPr lang="en-US" b="0" i="0" dirty="0">
                <a:solidFill>
                  <a:srgbClr val="273239"/>
                </a:solidFill>
                <a:effectLst/>
                <a:latin typeface="urw-din"/>
              </a:rPr>
              <a:t>In the Next step,  an operator ‘+’ will read, so two pointers to trees are popped, a new tree is formed and a pointer to it is pushed onto the stack.</a:t>
            </a:r>
          </a:p>
        </p:txBody>
      </p:sp>
      <p:sp>
        <p:nvSpPr>
          <p:cNvPr id="4" name="Footer Placeholder 3">
            <a:extLst>
              <a:ext uri="{FF2B5EF4-FFF2-40B4-BE49-F238E27FC236}">
                <a16:creationId xmlns:a16="http://schemas.microsoft.com/office/drawing/2014/main" id="{1F6AE36A-6046-1721-CAA3-3E2E3869068F}"/>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85C3B641-A849-4526-E6CB-4782938008FF}"/>
              </a:ext>
            </a:extLst>
          </p:cNvPr>
          <p:cNvSpPr>
            <a:spLocks noGrp="1"/>
          </p:cNvSpPr>
          <p:nvPr>
            <p:ph type="sldNum" sz="quarter" idx="12"/>
          </p:nvPr>
        </p:nvSpPr>
        <p:spPr/>
        <p:txBody>
          <a:bodyPr/>
          <a:lstStyle/>
          <a:p>
            <a:fld id="{448C0DA1-4286-4BE8-82C9-E3228C3AEF0F}" type="slidenum">
              <a:rPr lang="en-IN" smtClean="0"/>
              <a:t>14</a:t>
            </a:fld>
            <a:endParaRPr lang="en-IN"/>
          </a:p>
        </p:txBody>
      </p:sp>
    </p:spTree>
    <p:extLst>
      <p:ext uri="{BB962C8B-B14F-4D97-AF65-F5344CB8AC3E}">
        <p14:creationId xmlns:p14="http://schemas.microsoft.com/office/powerpoint/2010/main" val="242347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C5FAEA-AEBC-F3E9-C8B6-7CFFA91122EA}"/>
              </a:ext>
            </a:extLst>
          </p:cNvPr>
          <p:cNvSpPr>
            <a:spLocks noChangeArrowheads="1"/>
          </p:cNvSpPr>
          <p:nvPr/>
        </p:nvSpPr>
        <p:spPr bwMode="auto">
          <a:xfrm>
            <a:off x="1085460" y="633594"/>
            <a:ext cx="501054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err="1">
                <a:ln>
                  <a:noFill/>
                </a:ln>
                <a:solidFill>
                  <a:srgbClr val="000000"/>
                </a:solidFill>
                <a:effectLst/>
                <a:latin typeface="Consolas" panose="020B0609020204030204" pitchFamily="49" charset="0"/>
              </a:rPr>
              <a:t>init</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value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None</a:t>
            </a:r>
            <a:r>
              <a:rPr kumimoji="0" lang="en-US" altLang="en-US" sz="1400" b="0" i="0" u="none" strike="noStrike" cap="none" normalizeH="0" baseline="0" dirty="0">
                <a:ln>
                  <a:noFill/>
                </a:ln>
                <a:solidFill>
                  <a:srgbClr val="000000"/>
                </a:solidFill>
                <a:effectLst/>
                <a:latin typeface="Consolas" panose="020B0609020204030204" pitchFamily="49" charset="0"/>
              </a:rPr>
              <a:t>, left</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None</a:t>
            </a:r>
            <a:r>
              <a:rPr kumimoji="0" lang="en-US" altLang="en-US" sz="1400" b="0" i="0" u="none" strike="noStrike" cap="none" normalizeH="0" baseline="0" dirty="0">
                <a:ln>
                  <a:noFill/>
                </a:ln>
                <a:solidFill>
                  <a:srgbClr val="000000"/>
                </a:solidFill>
                <a:effectLst/>
                <a:latin typeface="Consolas" panose="020B0609020204030204" pitchFamily="49" charset="0"/>
              </a:rPr>
              <a:t>, right</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None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next</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None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.value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value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.left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left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.right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right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FF1493"/>
                </a:solidFill>
                <a:effectLst/>
                <a:latin typeface="Consolas" panose="020B0609020204030204" pitchFamily="49" charset="0"/>
              </a:rPr>
              <a:t>next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next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Stack:</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err="1">
                <a:ln>
                  <a:noFill/>
                </a:ln>
                <a:solidFill>
                  <a:srgbClr val="000000"/>
                </a:solidFill>
                <a:effectLst/>
                <a:latin typeface="Consolas" panose="020B0609020204030204" pitchFamily="49" charset="0"/>
              </a:rPr>
              <a:t>init</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None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push(</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node):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node.</a:t>
            </a:r>
            <a:r>
              <a:rPr kumimoji="0" lang="en-US" altLang="en-US" sz="1400" b="0" i="0" u="none" strike="noStrike" cap="none" normalizeH="0" baseline="0" dirty="0" err="1">
                <a:ln>
                  <a:noFill/>
                </a:ln>
                <a:solidFill>
                  <a:srgbClr val="FF1493"/>
                </a:solidFill>
                <a:effectLst/>
                <a:latin typeface="Consolas" panose="020B0609020204030204" pitchFamily="49" charset="0"/>
              </a:rPr>
              <a:t>next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pop(</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popped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.head.</a:t>
            </a:r>
            <a:r>
              <a:rPr kumimoji="0" lang="en-US" altLang="en-US" sz="1400" b="0" i="0" u="none" strike="noStrike" cap="none" normalizeH="0" baseline="0" dirty="0" err="1">
                <a:ln>
                  <a:noFill/>
                </a:ln>
                <a:solidFill>
                  <a:srgbClr val="FF1493"/>
                </a:solidFill>
                <a:effectLst/>
                <a:latin typeface="Consolas" panose="020B0609020204030204" pitchFamily="49" charset="0"/>
              </a:rPr>
              <a:t>next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popped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raise</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Exception(</a:t>
            </a:r>
            <a:r>
              <a:rPr kumimoji="0" lang="en-US" altLang="en-US" sz="1400" b="0" i="0" u="none" strike="noStrike" cap="none" normalizeH="0" baseline="0" dirty="0">
                <a:ln>
                  <a:noFill/>
                </a:ln>
                <a:solidFill>
                  <a:srgbClr val="0000FF"/>
                </a:solidFill>
                <a:effectLst/>
                <a:latin typeface="Consolas" panose="020B0609020204030204" pitchFamily="49" charset="0"/>
              </a:rPr>
              <a:t>"Stack is empty"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E34DA11-965C-564F-2167-D5041827EBDF}"/>
              </a:ext>
            </a:extLst>
          </p:cNvPr>
          <p:cNvSpPr>
            <a:spLocks noChangeArrowheads="1"/>
          </p:cNvSpPr>
          <p:nvPr/>
        </p:nvSpPr>
        <p:spPr bwMode="auto">
          <a:xfrm>
            <a:off x="6979297" y="426860"/>
            <a:ext cx="4534679"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ExpressionTree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inorder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x):</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not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.inorder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x.left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x.value</a:t>
            </a:r>
            <a:r>
              <a:rPr kumimoji="0" lang="en-US" altLang="en-US" sz="1400" b="0" i="0" u="none" strike="noStrike" cap="none" normalizeH="0" baseline="0" dirty="0">
                <a:ln>
                  <a:noFill/>
                </a:ln>
                <a:solidFill>
                  <a:srgbClr val="000000"/>
                </a:solidFill>
                <a:effectLst/>
                <a:latin typeface="Consolas" panose="020B0609020204030204" pitchFamily="49" charset="0"/>
              </a:rPr>
              <a:t>, end</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.inorder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x.right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main():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"ABC*+D/"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stack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Stack()</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tree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ExpressionTree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 </a:t>
            </a:r>
            <a:r>
              <a:rPr kumimoji="0" lang="en-US" altLang="en-US" sz="1400" b="1" i="0" u="none" strike="noStrike" cap="none" normalizeH="0" baseline="0" dirty="0">
                <a:ln>
                  <a:noFill/>
                </a:ln>
                <a:solidFill>
                  <a:srgbClr val="006699"/>
                </a:solidFill>
                <a:effectLst/>
                <a:latin typeface="Consolas" panose="020B0609020204030204" pitchFamily="49" charset="0"/>
              </a:rPr>
              <a:t>in</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 </a:t>
            </a:r>
            <a:r>
              <a:rPr kumimoji="0" lang="en-US" altLang="en-US" sz="1400" b="1" i="0" u="none" strike="noStrike" cap="none" normalizeH="0" baseline="0" dirty="0">
                <a:ln>
                  <a:noFill/>
                </a:ln>
                <a:solidFill>
                  <a:srgbClr val="006699"/>
                </a:solidFill>
                <a:effectLst/>
                <a:latin typeface="Consolas" panose="020B0609020204030204" pitchFamily="49" charset="0"/>
              </a:rPr>
              <a:t>in</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z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Node(c)</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stack.pop</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stack.pop</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z.left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z.right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stack.push</a:t>
            </a:r>
            <a:r>
              <a:rPr kumimoji="0" lang="en-US" altLang="en-US" sz="1400" b="0" i="0" u="none" strike="noStrike" cap="none" normalizeH="0" baseline="0" dirty="0">
                <a:ln>
                  <a:noFill/>
                </a:ln>
                <a:solidFill>
                  <a:srgbClr val="000000"/>
                </a:solidFill>
                <a:effectLst/>
                <a:latin typeface="Consolas" panose="020B0609020204030204" pitchFamily="49" charset="0"/>
              </a:rPr>
              <a:t>(z)</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stack.push</a:t>
            </a:r>
            <a:r>
              <a:rPr kumimoji="0" lang="en-US" altLang="en-US" sz="1400" b="0" i="0" u="none" strike="noStrike" cap="none" normalizeH="0" baseline="0" dirty="0">
                <a:ln>
                  <a:noFill/>
                </a:ln>
                <a:solidFill>
                  <a:srgbClr val="000000"/>
                </a:solidFill>
                <a:effectLst/>
                <a:latin typeface="Consolas" panose="020B0609020204030204" pitchFamily="49" charset="0"/>
              </a:rPr>
              <a:t>(Node(c))</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"The </a:t>
            </a:r>
            <a:r>
              <a:rPr kumimoji="0" lang="en-US" altLang="en-US" sz="1400" b="0" i="0" u="none" strike="noStrike" cap="none" normalizeH="0" baseline="0" dirty="0" err="1">
                <a:ln>
                  <a:noFill/>
                </a:ln>
                <a:solidFill>
                  <a:srgbClr val="0000FF"/>
                </a:solidFill>
                <a:effectLst/>
                <a:latin typeface="Consolas" panose="020B0609020204030204" pitchFamily="49" charset="0"/>
              </a:rPr>
              <a:t>Inorder</a:t>
            </a:r>
            <a:r>
              <a:rPr kumimoji="0" lang="en-US" altLang="en-US" sz="1400" b="0" i="0" u="none" strike="noStrike" cap="none" normalizeH="0" baseline="0" dirty="0">
                <a:ln>
                  <a:noFill/>
                </a:ln>
                <a:solidFill>
                  <a:srgbClr val="0000FF"/>
                </a:solidFill>
                <a:effectLst/>
                <a:latin typeface="Consolas" panose="020B0609020204030204" pitchFamily="49" charset="0"/>
              </a:rPr>
              <a:t> Traversal of Expression Tree: "</a:t>
            </a:r>
            <a:r>
              <a:rPr kumimoji="0" lang="en-US" altLang="en-US" sz="1400" b="0" i="0" u="none" strike="noStrike" cap="none" normalizeH="0" baseline="0" dirty="0">
                <a:ln>
                  <a:noFill/>
                </a:ln>
                <a:solidFill>
                  <a:srgbClr val="000000"/>
                </a:solidFill>
                <a:effectLst/>
                <a:latin typeface="Consolas" panose="020B0609020204030204" pitchFamily="49" charset="0"/>
              </a:rPr>
              <a:t>, end</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tree.inorder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stack.pop</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__name__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"__main__"</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main()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F95FA5-5B4B-D5CF-8AEA-36E8915D7A81}"/>
              </a:ext>
            </a:extLst>
          </p:cNvPr>
          <p:cNvSpPr txBox="1"/>
          <p:nvPr/>
        </p:nvSpPr>
        <p:spPr>
          <a:xfrm>
            <a:off x="881743" y="57528"/>
            <a:ext cx="6097554" cy="584775"/>
          </a:xfrm>
          <a:prstGeom prst="rect">
            <a:avLst/>
          </a:prstGeom>
          <a:noFill/>
        </p:spPr>
        <p:txBody>
          <a:bodyPr wrap="square">
            <a:spAutoFit/>
          </a:bodyPr>
          <a:lstStyle/>
          <a:p>
            <a:r>
              <a:rPr lang="en-IN" sz="3200" b="1" i="0" dirty="0">
                <a:solidFill>
                  <a:srgbClr val="7030A0"/>
                </a:solidFill>
                <a:effectLst/>
                <a:latin typeface="urw-din"/>
              </a:rPr>
              <a:t>Constructed Expression Tree</a:t>
            </a:r>
            <a:endParaRPr lang="en-IN" sz="3200" dirty="0">
              <a:solidFill>
                <a:srgbClr val="7030A0"/>
              </a:solidFill>
            </a:endParaRPr>
          </a:p>
        </p:txBody>
      </p:sp>
      <p:sp>
        <p:nvSpPr>
          <p:cNvPr id="2" name="Footer Placeholder 1">
            <a:extLst>
              <a:ext uri="{FF2B5EF4-FFF2-40B4-BE49-F238E27FC236}">
                <a16:creationId xmlns:a16="http://schemas.microsoft.com/office/drawing/2014/main" id="{E7D4CDB0-EBA3-7434-7BAE-2756920FB60F}"/>
              </a:ext>
            </a:extLst>
          </p:cNvPr>
          <p:cNvSpPr>
            <a:spLocks noGrp="1"/>
          </p:cNvSpPr>
          <p:nvPr>
            <p:ph type="ftr" sz="quarter" idx="11"/>
          </p:nvPr>
        </p:nvSpPr>
        <p:spPr/>
        <p:txBody>
          <a:bodyPr/>
          <a:lstStyle/>
          <a:p>
            <a:r>
              <a:rPr lang="en-IN"/>
              <a:t>Sudipta Roy, Jio Institute</a:t>
            </a:r>
          </a:p>
        </p:txBody>
      </p:sp>
      <p:sp>
        <p:nvSpPr>
          <p:cNvPr id="3" name="Slide Number Placeholder 2">
            <a:extLst>
              <a:ext uri="{FF2B5EF4-FFF2-40B4-BE49-F238E27FC236}">
                <a16:creationId xmlns:a16="http://schemas.microsoft.com/office/drawing/2014/main" id="{163E54AB-CE22-FC71-CE11-2CEAD7A88CD3}"/>
              </a:ext>
            </a:extLst>
          </p:cNvPr>
          <p:cNvSpPr>
            <a:spLocks noGrp="1"/>
          </p:cNvSpPr>
          <p:nvPr>
            <p:ph type="sldNum" sz="quarter" idx="12"/>
          </p:nvPr>
        </p:nvSpPr>
        <p:spPr/>
        <p:txBody>
          <a:bodyPr/>
          <a:lstStyle/>
          <a:p>
            <a:fld id="{448C0DA1-4286-4BE8-82C9-E3228C3AEF0F}" type="slidenum">
              <a:rPr lang="en-IN" smtClean="0"/>
              <a:t>15</a:t>
            </a:fld>
            <a:endParaRPr lang="en-IN"/>
          </a:p>
        </p:txBody>
      </p:sp>
    </p:spTree>
    <p:extLst>
      <p:ext uri="{BB962C8B-B14F-4D97-AF65-F5344CB8AC3E}">
        <p14:creationId xmlns:p14="http://schemas.microsoft.com/office/powerpoint/2010/main" val="252422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8AB4-F58F-3B2F-5332-2F67BF8196E3}"/>
              </a:ext>
            </a:extLst>
          </p:cNvPr>
          <p:cNvSpPr>
            <a:spLocks noGrp="1"/>
          </p:cNvSpPr>
          <p:nvPr>
            <p:ph type="title"/>
          </p:nvPr>
        </p:nvSpPr>
        <p:spPr>
          <a:xfrm>
            <a:off x="838200" y="2660456"/>
            <a:ext cx="10515600" cy="1325563"/>
          </a:xfrm>
        </p:spPr>
        <p:txBody>
          <a:bodyPr vert="horz" lIns="91440" tIns="45720" rIns="91440" bIns="45720" rtlCol="0" anchor="ctr">
            <a:normAutofit/>
          </a:bodyPr>
          <a:lstStyle/>
          <a:p>
            <a:pPr algn="ctr"/>
            <a:r>
              <a:rPr lang="en-US" altLang="zh-TW" sz="4000" b="1" dirty="0">
                <a:solidFill>
                  <a:srgbClr val="002060"/>
                </a:solidFill>
                <a:latin typeface="Arial" panose="020B0604020202020204" pitchFamily="34" charset="0"/>
                <a:cs typeface="Arial" panose="020B0604020202020204" pitchFamily="34" charset="0"/>
              </a:rPr>
              <a:t>Threaded Binary Trees</a:t>
            </a:r>
            <a:endParaRPr lang="en-IN" sz="4000" b="1" dirty="0">
              <a:solidFill>
                <a:srgbClr val="002060"/>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41AFDAA9-5890-4532-D113-A3F18ED97870}"/>
              </a:ext>
            </a:extLst>
          </p:cNvPr>
          <p:cNvSpPr>
            <a:spLocks noGrp="1"/>
          </p:cNvSpPr>
          <p:nvPr>
            <p:ph type="ftr" sz="quarter" idx="11"/>
          </p:nvPr>
        </p:nvSpPr>
        <p:spPr/>
        <p:txBody>
          <a:bodyPr/>
          <a:lstStyle/>
          <a:p>
            <a:r>
              <a:rPr lang="en-IN"/>
              <a:t>Sudipta Roy, Jio Institute</a:t>
            </a:r>
          </a:p>
        </p:txBody>
      </p:sp>
      <p:sp>
        <p:nvSpPr>
          <p:cNvPr id="4" name="Slide Number Placeholder 3">
            <a:extLst>
              <a:ext uri="{FF2B5EF4-FFF2-40B4-BE49-F238E27FC236}">
                <a16:creationId xmlns:a16="http://schemas.microsoft.com/office/drawing/2014/main" id="{7A8FF91B-91B7-D431-31E1-D8E7C29ADB75}"/>
              </a:ext>
            </a:extLst>
          </p:cNvPr>
          <p:cNvSpPr>
            <a:spLocks noGrp="1"/>
          </p:cNvSpPr>
          <p:nvPr>
            <p:ph type="sldNum" sz="quarter" idx="12"/>
          </p:nvPr>
        </p:nvSpPr>
        <p:spPr/>
        <p:txBody>
          <a:bodyPr/>
          <a:lstStyle/>
          <a:p>
            <a:fld id="{448C0DA1-4286-4BE8-82C9-E3228C3AEF0F}" type="slidenum">
              <a:rPr lang="en-IN" smtClean="0"/>
              <a:t>16</a:t>
            </a:fld>
            <a:endParaRPr lang="en-IN"/>
          </a:p>
        </p:txBody>
      </p:sp>
    </p:spTree>
    <p:extLst>
      <p:ext uri="{BB962C8B-B14F-4D97-AF65-F5344CB8AC3E}">
        <p14:creationId xmlns:p14="http://schemas.microsoft.com/office/powerpoint/2010/main" val="148025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6A9D280B-90B3-EE1C-3078-70EC087CDFCE}"/>
              </a:ext>
            </a:extLst>
          </p:cNvPr>
          <p:cNvSpPr>
            <a:spLocks noChangeArrowheads="1"/>
          </p:cNvSpPr>
          <p:nvPr/>
        </p:nvSpPr>
        <p:spPr bwMode="auto">
          <a:xfrm>
            <a:off x="450980" y="-107950"/>
            <a:ext cx="9163050" cy="1143000"/>
          </a:xfrm>
          <a:prstGeom prst="rect">
            <a:avLst/>
          </a:prstGeom>
        </p:spPr>
        <p:txBody>
          <a:bodyPr vert="horz" lIns="91440" tIns="45720" rIns="91440" bIns="45720" rtlCol="0" anchor="ctr">
            <a:normAutofit/>
          </a:bodyPr>
          <a:lstStyle/>
          <a:p>
            <a:pPr>
              <a:lnSpc>
                <a:spcPct val="90000"/>
              </a:lnSpc>
              <a:spcBef>
                <a:spcPct val="0"/>
              </a:spcBef>
            </a:pPr>
            <a:r>
              <a:rPr lang="en-US" altLang="zh-TW" sz="4000" b="1" dirty="0">
                <a:solidFill>
                  <a:srgbClr val="002060"/>
                </a:solidFill>
                <a:latin typeface="Arial" panose="020B0604020202020204" pitchFamily="34" charset="0"/>
                <a:ea typeface="+mj-ea"/>
                <a:cs typeface="Arial" panose="020B0604020202020204" pitchFamily="34" charset="0"/>
              </a:rPr>
              <a:t>Threaded Binary Trees</a:t>
            </a:r>
          </a:p>
        </p:txBody>
      </p:sp>
      <p:sp>
        <p:nvSpPr>
          <p:cNvPr id="63492" name="Rectangle 4">
            <a:extLst>
              <a:ext uri="{FF2B5EF4-FFF2-40B4-BE49-F238E27FC236}">
                <a16:creationId xmlns:a16="http://schemas.microsoft.com/office/drawing/2014/main" id="{9F0D2BF6-80CD-7387-AD45-B660A69BA12D}"/>
              </a:ext>
            </a:extLst>
          </p:cNvPr>
          <p:cNvSpPr>
            <a:spLocks noChangeArrowheads="1"/>
          </p:cNvSpPr>
          <p:nvPr/>
        </p:nvSpPr>
        <p:spPr bwMode="auto">
          <a:xfrm>
            <a:off x="739840" y="1371600"/>
            <a:ext cx="1071232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dirty="0"/>
              <a:t>Two many null pointers in current representation</a:t>
            </a:r>
            <a:br>
              <a:rPr lang="en-US" altLang="zh-TW" dirty="0"/>
            </a:br>
            <a:r>
              <a:rPr lang="en-US" altLang="zh-TW" dirty="0"/>
              <a:t>of binary trees</a:t>
            </a:r>
            <a:br>
              <a:rPr lang="en-US" altLang="zh-TW" dirty="0"/>
            </a:br>
            <a:r>
              <a:rPr lang="en-US" altLang="zh-TW" dirty="0"/>
              <a:t>    </a:t>
            </a:r>
            <a:r>
              <a:rPr lang="en-US" altLang="zh-TW" dirty="0">
                <a:solidFill>
                  <a:srgbClr val="003399"/>
                </a:solidFill>
              </a:rPr>
              <a:t>n: number of nodes</a:t>
            </a:r>
            <a:br>
              <a:rPr lang="en-US" altLang="zh-TW" dirty="0">
                <a:solidFill>
                  <a:srgbClr val="003399"/>
                </a:solidFill>
              </a:rPr>
            </a:br>
            <a:r>
              <a:rPr lang="en-US" altLang="zh-TW" dirty="0">
                <a:solidFill>
                  <a:srgbClr val="003399"/>
                </a:solidFill>
              </a:rPr>
              <a:t>    number of non-null links: n-1</a:t>
            </a:r>
            <a:br>
              <a:rPr lang="en-US" altLang="zh-TW" dirty="0">
                <a:solidFill>
                  <a:srgbClr val="003399"/>
                </a:solidFill>
              </a:rPr>
            </a:br>
            <a:r>
              <a:rPr lang="en-US" altLang="zh-TW" dirty="0">
                <a:solidFill>
                  <a:srgbClr val="003399"/>
                </a:solidFill>
              </a:rPr>
              <a:t>    total links: 2n</a:t>
            </a:r>
            <a:br>
              <a:rPr lang="en-US" altLang="zh-TW" dirty="0">
                <a:solidFill>
                  <a:srgbClr val="003399"/>
                </a:solidFill>
              </a:rPr>
            </a:br>
            <a:r>
              <a:rPr lang="en-US" altLang="zh-TW" dirty="0">
                <a:solidFill>
                  <a:srgbClr val="003399"/>
                </a:solidFill>
              </a:rPr>
              <a:t>    </a:t>
            </a:r>
            <a:r>
              <a:rPr lang="en-US" altLang="zh-TW" dirty="0">
                <a:solidFill>
                  <a:srgbClr val="CC3300"/>
                </a:solidFill>
              </a:rPr>
              <a:t>null links: 2n-(n-1)=</a:t>
            </a:r>
            <a:r>
              <a:rPr lang="en-US" altLang="zh-TW" dirty="0">
                <a:solidFill>
                  <a:srgbClr val="003399"/>
                </a:solidFill>
              </a:rPr>
              <a:t>n+1</a:t>
            </a:r>
            <a:endParaRPr lang="en-US" altLang="zh-TW" dirty="0"/>
          </a:p>
          <a:p>
            <a:r>
              <a:rPr lang="en-US" altLang="zh-TW" dirty="0"/>
              <a:t>Replace these null pointers with some useful “threads”.</a:t>
            </a:r>
            <a:endParaRPr lang="en-US" altLang="zh-TW" i="1" dirty="0"/>
          </a:p>
        </p:txBody>
      </p:sp>
      <p:sp>
        <p:nvSpPr>
          <p:cNvPr id="2" name="Footer Placeholder 1">
            <a:extLst>
              <a:ext uri="{FF2B5EF4-FFF2-40B4-BE49-F238E27FC236}">
                <a16:creationId xmlns:a16="http://schemas.microsoft.com/office/drawing/2014/main" id="{FA482646-3121-FB7E-5C46-A797D08FCA28}"/>
              </a:ext>
            </a:extLst>
          </p:cNvPr>
          <p:cNvSpPr>
            <a:spLocks noGrp="1"/>
          </p:cNvSpPr>
          <p:nvPr>
            <p:ph type="ftr" sz="quarter" idx="11"/>
          </p:nvPr>
        </p:nvSpPr>
        <p:spPr/>
        <p:txBody>
          <a:bodyPr/>
          <a:lstStyle/>
          <a:p>
            <a:r>
              <a:rPr lang="en-IN"/>
              <a:t>Sudipta Roy, Jio Institute</a:t>
            </a:r>
          </a:p>
        </p:txBody>
      </p:sp>
      <p:sp>
        <p:nvSpPr>
          <p:cNvPr id="3" name="Slide Number Placeholder 2">
            <a:extLst>
              <a:ext uri="{FF2B5EF4-FFF2-40B4-BE49-F238E27FC236}">
                <a16:creationId xmlns:a16="http://schemas.microsoft.com/office/drawing/2014/main" id="{1B6CF29E-90CE-0583-8E52-9CDB713C5830}"/>
              </a:ext>
            </a:extLst>
          </p:cNvPr>
          <p:cNvSpPr>
            <a:spLocks noGrp="1"/>
          </p:cNvSpPr>
          <p:nvPr>
            <p:ph type="sldNum" sz="quarter" idx="12"/>
          </p:nvPr>
        </p:nvSpPr>
        <p:spPr/>
        <p:txBody>
          <a:bodyPr/>
          <a:lstStyle/>
          <a:p>
            <a:fld id="{448C0DA1-4286-4BE8-82C9-E3228C3AEF0F}"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E0C5-C89B-2215-02BD-79B7F4297DAB}"/>
              </a:ext>
            </a:extLst>
          </p:cNvPr>
          <p:cNvSpPr>
            <a:spLocks noGrp="1"/>
          </p:cNvSpPr>
          <p:nvPr>
            <p:ph type="title"/>
          </p:nvPr>
        </p:nvSpPr>
        <p:spPr/>
        <p:txBody>
          <a:bodyPr/>
          <a:lstStyle/>
          <a:p>
            <a:r>
              <a:rPr lang="en-US" altLang="zh-TW" sz="4400" b="1" dirty="0">
                <a:solidFill>
                  <a:srgbClr val="002060"/>
                </a:solidFill>
                <a:latin typeface="Arial" panose="020B0604020202020204" pitchFamily="34" charset="0"/>
                <a:cs typeface="Arial" panose="020B0604020202020204" pitchFamily="34" charset="0"/>
              </a:rPr>
              <a:t>Threaded Binary Trees (Continued)</a:t>
            </a:r>
            <a:endParaRPr lang="en-IN" dirty="0"/>
          </a:p>
        </p:txBody>
      </p:sp>
      <p:sp>
        <p:nvSpPr>
          <p:cNvPr id="4" name="TextBox 3">
            <a:extLst>
              <a:ext uri="{FF2B5EF4-FFF2-40B4-BE49-F238E27FC236}">
                <a16:creationId xmlns:a16="http://schemas.microsoft.com/office/drawing/2014/main" id="{883694E3-2F4F-1D8B-80FD-475262D358CE}"/>
              </a:ext>
            </a:extLst>
          </p:cNvPr>
          <p:cNvSpPr txBox="1"/>
          <p:nvPr/>
        </p:nvSpPr>
        <p:spPr>
          <a:xfrm>
            <a:off x="1164530" y="1871246"/>
            <a:ext cx="10121537" cy="3108543"/>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202124"/>
                </a:solidFill>
                <a:effectLst/>
                <a:latin typeface="Google Sans"/>
              </a:rPr>
              <a:t>A Threaded Binary Tree is one of the variants of a normal Binary Tree that </a:t>
            </a:r>
            <a:r>
              <a:rPr lang="en-US" sz="2800" b="0" i="0" dirty="0">
                <a:solidFill>
                  <a:srgbClr val="040C28"/>
                </a:solidFill>
                <a:effectLst/>
                <a:latin typeface="Google Sans"/>
              </a:rPr>
              <a:t>assists faster tree traversal and doesn't need a Stack or Recursion</a:t>
            </a:r>
            <a:r>
              <a:rPr lang="en-US" sz="2800" b="0" i="0" dirty="0">
                <a:solidFill>
                  <a:srgbClr val="202124"/>
                </a:solidFill>
                <a:effectLst/>
                <a:latin typeface="Google Sans"/>
              </a:rPr>
              <a:t>. </a:t>
            </a:r>
          </a:p>
          <a:p>
            <a:pPr marL="457200" indent="-457200">
              <a:buFont typeface="Arial" panose="020B0604020202020204" pitchFamily="34" charset="0"/>
              <a:buChar char="•"/>
            </a:pPr>
            <a:r>
              <a:rPr lang="en-US" sz="2800" b="0" i="0" dirty="0">
                <a:solidFill>
                  <a:srgbClr val="202124"/>
                </a:solidFill>
                <a:effectLst/>
                <a:latin typeface="Google Sans"/>
              </a:rPr>
              <a:t>It reduces memory wastage by placing the null pointers of a leaf node to the in-order successor or in-order predecessor.</a:t>
            </a:r>
          </a:p>
          <a:p>
            <a:pPr marL="457200" indent="-457200">
              <a:buFont typeface="Arial" panose="020B0604020202020204" pitchFamily="34" charset="0"/>
              <a:buChar char="•"/>
            </a:pPr>
            <a:r>
              <a:rPr lang="en-US" sz="2800" dirty="0"/>
              <a:t>It decreases the memory wastage by setting the null pointers of a leaf node to the in-order predecessor or in-order successor.</a:t>
            </a:r>
            <a:endParaRPr lang="en-IN" sz="2800" dirty="0"/>
          </a:p>
        </p:txBody>
      </p:sp>
      <p:sp>
        <p:nvSpPr>
          <p:cNvPr id="3" name="Footer Placeholder 2">
            <a:extLst>
              <a:ext uri="{FF2B5EF4-FFF2-40B4-BE49-F238E27FC236}">
                <a16:creationId xmlns:a16="http://schemas.microsoft.com/office/drawing/2014/main" id="{A3CB6445-59D3-6345-9859-D49CE238796E}"/>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EE6055DC-183F-0778-C7CA-09A5FD5C520B}"/>
              </a:ext>
            </a:extLst>
          </p:cNvPr>
          <p:cNvSpPr>
            <a:spLocks noGrp="1"/>
          </p:cNvSpPr>
          <p:nvPr>
            <p:ph type="sldNum" sz="quarter" idx="12"/>
          </p:nvPr>
        </p:nvSpPr>
        <p:spPr/>
        <p:txBody>
          <a:bodyPr/>
          <a:lstStyle/>
          <a:p>
            <a:fld id="{448C0DA1-4286-4BE8-82C9-E3228C3AEF0F}" type="slidenum">
              <a:rPr lang="en-IN" smtClean="0"/>
              <a:t>18</a:t>
            </a:fld>
            <a:endParaRPr lang="en-IN"/>
          </a:p>
        </p:txBody>
      </p:sp>
    </p:spTree>
    <p:extLst>
      <p:ext uri="{BB962C8B-B14F-4D97-AF65-F5344CB8AC3E}">
        <p14:creationId xmlns:p14="http://schemas.microsoft.com/office/powerpoint/2010/main" val="54256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D8601DB-2859-90D1-B303-EA4853D04CDD}"/>
              </a:ext>
            </a:extLst>
          </p:cNvPr>
          <p:cNvSpPr>
            <a:spLocks noGrp="1" noChangeArrowheads="1"/>
          </p:cNvSpPr>
          <p:nvPr>
            <p:ph type="title"/>
          </p:nvPr>
        </p:nvSpPr>
        <p:spPr>
          <a:xfrm>
            <a:off x="744894" y="1"/>
            <a:ext cx="10515600" cy="1035698"/>
          </a:xfrm>
        </p:spPr>
        <p:txBody>
          <a:bodyPr vert="horz" lIns="91440" tIns="45720" rIns="91440" bIns="45720" rtlCol="0" anchor="ctr">
            <a:normAutofit/>
          </a:bodyPr>
          <a:lstStyle/>
          <a:p>
            <a:r>
              <a:rPr lang="en-US" altLang="zh-TW" sz="4000" b="1" dirty="0">
                <a:solidFill>
                  <a:srgbClr val="002060"/>
                </a:solidFill>
                <a:latin typeface="Arial" panose="020B0604020202020204" pitchFamily="34" charset="0"/>
                <a:cs typeface="Arial" panose="020B0604020202020204" pitchFamily="34" charset="0"/>
              </a:rPr>
              <a:t>Threaded Binary Trees (Continued)</a:t>
            </a:r>
          </a:p>
        </p:txBody>
      </p:sp>
      <p:sp>
        <p:nvSpPr>
          <p:cNvPr id="64515" name="Rectangle 3">
            <a:extLst>
              <a:ext uri="{FF2B5EF4-FFF2-40B4-BE49-F238E27FC236}">
                <a16:creationId xmlns:a16="http://schemas.microsoft.com/office/drawing/2014/main" id="{23DB8924-E63B-E9A8-3942-1D75A773E985}"/>
              </a:ext>
            </a:extLst>
          </p:cNvPr>
          <p:cNvSpPr>
            <a:spLocks noChangeArrowheads="1"/>
          </p:cNvSpPr>
          <p:nvPr/>
        </p:nvSpPr>
        <p:spPr bwMode="auto">
          <a:xfrm>
            <a:off x="937726" y="2068967"/>
            <a:ext cx="797397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dirty="0"/>
              <a:t>If </a:t>
            </a:r>
            <a:r>
              <a:rPr lang="en-US" altLang="zh-TW" sz="2800" dirty="0" err="1">
                <a:latin typeface="Courier New" panose="02070309020205020404" pitchFamily="49" charset="0"/>
              </a:rPr>
              <a:t>ptr</a:t>
            </a:r>
            <a:r>
              <a:rPr lang="en-US" altLang="zh-TW" sz="2800" dirty="0">
                <a:latin typeface="Courier New" panose="02070309020205020404" pitchFamily="49" charset="0"/>
              </a:rPr>
              <a:t>-&gt;</a:t>
            </a:r>
            <a:r>
              <a:rPr lang="en-US" altLang="zh-TW" sz="2800" dirty="0" err="1">
                <a:latin typeface="Courier New" panose="02070309020205020404" pitchFamily="49" charset="0"/>
              </a:rPr>
              <a:t>left_child</a:t>
            </a:r>
            <a:r>
              <a:rPr lang="en-US" altLang="zh-TW" sz="2800" dirty="0"/>
              <a:t> is null, </a:t>
            </a:r>
          </a:p>
          <a:p>
            <a:r>
              <a:rPr lang="en-US" altLang="zh-TW" sz="2800" dirty="0"/>
              <a:t>    replace it with a pointer to the node that would be </a:t>
            </a:r>
          </a:p>
          <a:p>
            <a:r>
              <a:rPr lang="en-US" altLang="zh-TW" sz="2800" dirty="0"/>
              <a:t>    visited </a:t>
            </a:r>
            <a:r>
              <a:rPr lang="en-US" altLang="zh-TW" sz="2800" b="1" i="1" dirty="0"/>
              <a:t>before</a:t>
            </a:r>
            <a:r>
              <a:rPr lang="en-US" altLang="zh-TW" sz="2800" b="1" dirty="0"/>
              <a:t> </a:t>
            </a:r>
            <a:r>
              <a:rPr lang="en-US" altLang="zh-TW" sz="2800" b="1" dirty="0" err="1">
                <a:latin typeface="Courier New" panose="02070309020205020404" pitchFamily="49" charset="0"/>
              </a:rPr>
              <a:t>ptr</a:t>
            </a:r>
            <a:r>
              <a:rPr lang="en-US" altLang="zh-TW" sz="2800" b="1" dirty="0"/>
              <a:t> in an </a:t>
            </a:r>
            <a:r>
              <a:rPr lang="en-US" altLang="zh-TW" sz="2800" b="1" i="1" dirty="0" err="1"/>
              <a:t>inorder</a:t>
            </a:r>
            <a:r>
              <a:rPr lang="en-US" altLang="zh-TW" sz="2800" b="1" i="1" dirty="0"/>
              <a:t> traversal</a:t>
            </a:r>
            <a:endParaRPr lang="en-US" altLang="zh-TW" sz="2800" b="1" dirty="0"/>
          </a:p>
          <a:p>
            <a:endParaRPr lang="en-US" altLang="zh-TW" sz="2800" dirty="0"/>
          </a:p>
          <a:p>
            <a:r>
              <a:rPr lang="en-US" altLang="zh-TW" sz="2800" dirty="0"/>
              <a:t>If </a:t>
            </a:r>
            <a:r>
              <a:rPr lang="en-US" altLang="zh-TW" sz="2800" dirty="0" err="1">
                <a:latin typeface="Courier New" panose="02070309020205020404" pitchFamily="49" charset="0"/>
              </a:rPr>
              <a:t>ptr</a:t>
            </a:r>
            <a:r>
              <a:rPr lang="en-US" altLang="zh-TW" sz="2800" dirty="0">
                <a:latin typeface="Courier New" panose="02070309020205020404" pitchFamily="49" charset="0"/>
              </a:rPr>
              <a:t>-&gt;</a:t>
            </a:r>
            <a:r>
              <a:rPr lang="en-US" altLang="zh-TW" sz="2800" dirty="0" err="1">
                <a:latin typeface="Courier New" panose="02070309020205020404" pitchFamily="49" charset="0"/>
              </a:rPr>
              <a:t>right_child</a:t>
            </a:r>
            <a:r>
              <a:rPr lang="en-US" altLang="zh-TW" sz="2800" dirty="0"/>
              <a:t> is null, </a:t>
            </a:r>
          </a:p>
          <a:p>
            <a:r>
              <a:rPr lang="en-US" altLang="zh-TW" sz="2800" dirty="0"/>
              <a:t>    replace it with a pointer to the node that would be </a:t>
            </a:r>
          </a:p>
          <a:p>
            <a:r>
              <a:rPr lang="en-US" altLang="zh-TW" sz="2800" dirty="0"/>
              <a:t>    visited </a:t>
            </a:r>
            <a:r>
              <a:rPr lang="en-US" altLang="zh-TW" sz="2800" b="1" i="1" dirty="0"/>
              <a:t>after</a:t>
            </a:r>
            <a:r>
              <a:rPr lang="en-US" altLang="zh-TW" sz="2800" b="1" dirty="0"/>
              <a:t> </a:t>
            </a:r>
            <a:r>
              <a:rPr lang="en-US" altLang="zh-TW" sz="2800" b="1" dirty="0" err="1">
                <a:latin typeface="Courier New" panose="02070309020205020404" pitchFamily="49" charset="0"/>
              </a:rPr>
              <a:t>ptr</a:t>
            </a:r>
            <a:r>
              <a:rPr lang="en-US" altLang="zh-TW" sz="2800" b="1" dirty="0"/>
              <a:t> in an </a:t>
            </a:r>
            <a:r>
              <a:rPr lang="en-US" altLang="zh-TW" sz="2800" b="1" i="1" dirty="0" err="1"/>
              <a:t>inorder</a:t>
            </a:r>
            <a:r>
              <a:rPr lang="en-US" altLang="zh-TW" sz="2800" b="1" i="1" dirty="0"/>
              <a:t> traversal</a:t>
            </a:r>
          </a:p>
        </p:txBody>
      </p:sp>
      <p:sp>
        <p:nvSpPr>
          <p:cNvPr id="2" name="TextBox 1">
            <a:extLst>
              <a:ext uri="{FF2B5EF4-FFF2-40B4-BE49-F238E27FC236}">
                <a16:creationId xmlns:a16="http://schemas.microsoft.com/office/drawing/2014/main" id="{D04104C4-E31D-359D-FBA4-0FD0262E2A7D}"/>
              </a:ext>
            </a:extLst>
          </p:cNvPr>
          <p:cNvSpPr txBox="1"/>
          <p:nvPr/>
        </p:nvSpPr>
        <p:spPr>
          <a:xfrm>
            <a:off x="9461241" y="2463282"/>
            <a:ext cx="1978090" cy="830997"/>
          </a:xfrm>
          <a:prstGeom prst="rect">
            <a:avLst/>
          </a:prstGeom>
          <a:noFill/>
        </p:spPr>
        <p:txBody>
          <a:bodyPr wrap="square" rtlCol="0">
            <a:spAutoFit/>
          </a:bodyPr>
          <a:lstStyle/>
          <a:p>
            <a:pPr algn="ctr"/>
            <a:r>
              <a:rPr lang="en-IN" sz="2400" b="1" dirty="0" err="1">
                <a:solidFill>
                  <a:srgbClr val="FF0000"/>
                </a:solidFill>
              </a:rPr>
              <a:t>inorder</a:t>
            </a:r>
            <a:r>
              <a:rPr lang="en-IN" sz="2400" b="1" dirty="0">
                <a:solidFill>
                  <a:srgbClr val="FF0000"/>
                </a:solidFill>
              </a:rPr>
              <a:t> predecessor</a:t>
            </a:r>
          </a:p>
        </p:txBody>
      </p:sp>
      <p:sp>
        <p:nvSpPr>
          <p:cNvPr id="4" name="TextBox 3">
            <a:extLst>
              <a:ext uri="{FF2B5EF4-FFF2-40B4-BE49-F238E27FC236}">
                <a16:creationId xmlns:a16="http://schemas.microsoft.com/office/drawing/2014/main" id="{B2E61080-4354-EE83-EE54-E2E0C248EF0C}"/>
              </a:ext>
            </a:extLst>
          </p:cNvPr>
          <p:cNvSpPr txBox="1"/>
          <p:nvPr/>
        </p:nvSpPr>
        <p:spPr>
          <a:xfrm>
            <a:off x="9785481" y="4196056"/>
            <a:ext cx="1653850" cy="830997"/>
          </a:xfrm>
          <a:prstGeom prst="rect">
            <a:avLst/>
          </a:prstGeom>
          <a:noFill/>
        </p:spPr>
        <p:txBody>
          <a:bodyPr wrap="square">
            <a:spAutoFit/>
          </a:bodyPr>
          <a:lstStyle/>
          <a:p>
            <a:pPr algn="ctr"/>
            <a:r>
              <a:rPr lang="en-IN" sz="2400" b="1" dirty="0" err="1">
                <a:solidFill>
                  <a:srgbClr val="FF0000"/>
                </a:solidFill>
              </a:rPr>
              <a:t>inorder</a:t>
            </a:r>
            <a:r>
              <a:rPr lang="en-IN" sz="2400" b="1" dirty="0">
                <a:solidFill>
                  <a:srgbClr val="FF0000"/>
                </a:solidFill>
              </a:rPr>
              <a:t> successor</a:t>
            </a:r>
          </a:p>
        </p:txBody>
      </p:sp>
      <p:sp>
        <p:nvSpPr>
          <p:cNvPr id="3" name="Footer Placeholder 2">
            <a:extLst>
              <a:ext uri="{FF2B5EF4-FFF2-40B4-BE49-F238E27FC236}">
                <a16:creationId xmlns:a16="http://schemas.microsoft.com/office/drawing/2014/main" id="{88ED45F2-2463-372D-CE18-72901FB0DCFF}"/>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0668475A-1B75-90A1-AE2D-F119B78CAC7E}"/>
              </a:ext>
            </a:extLst>
          </p:cNvPr>
          <p:cNvSpPr>
            <a:spLocks noGrp="1"/>
          </p:cNvSpPr>
          <p:nvPr>
            <p:ph type="sldNum" sz="quarter" idx="12"/>
          </p:nvPr>
        </p:nvSpPr>
        <p:spPr/>
        <p:txBody>
          <a:bodyPr/>
          <a:lstStyle/>
          <a:p>
            <a:fld id="{448C0DA1-4286-4BE8-82C9-E3228C3AEF0F}"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598554-6F50-736E-3228-51DCD3C8023D}"/>
              </a:ext>
            </a:extLst>
          </p:cNvPr>
          <p:cNvSpPr>
            <a:spLocks noGrp="1"/>
          </p:cNvSpPr>
          <p:nvPr>
            <p:ph type="sldNum" sz="quarter" idx="12"/>
          </p:nvPr>
        </p:nvSpPr>
        <p:spPr/>
        <p:txBody>
          <a:bodyPr/>
          <a:lstStyle/>
          <a:p>
            <a:fld id="{8A2AE927-E9D8-4C2B-BC09-43D0CBF56651}" type="slidenum">
              <a:rPr lang="en-US" altLang="en-US"/>
              <a:pPr/>
              <a:t>2</a:t>
            </a:fld>
            <a:endParaRPr lang="en-US" altLang="en-US"/>
          </a:p>
        </p:txBody>
      </p:sp>
      <p:sp>
        <p:nvSpPr>
          <p:cNvPr id="6146" name="Rectangle 2">
            <a:extLst>
              <a:ext uri="{FF2B5EF4-FFF2-40B4-BE49-F238E27FC236}">
                <a16:creationId xmlns:a16="http://schemas.microsoft.com/office/drawing/2014/main" id="{6773A882-D980-6532-DF2F-D527BA57D5D5}"/>
              </a:ext>
            </a:extLst>
          </p:cNvPr>
          <p:cNvSpPr>
            <a:spLocks noGrp="1" noChangeArrowheads="1"/>
          </p:cNvSpPr>
          <p:nvPr>
            <p:ph type="body" idx="1"/>
          </p:nvPr>
        </p:nvSpPr>
        <p:spPr>
          <a:xfrm>
            <a:off x="886407" y="1284515"/>
            <a:ext cx="10534262" cy="4514850"/>
          </a:xfrm>
          <a:noFill/>
          <a:ln/>
        </p:spPr>
        <p:txBody>
          <a:bodyPr/>
          <a:lstStyle/>
          <a:p>
            <a:pPr>
              <a:buFont typeface="Monotype Sorts" pitchFamily="2" charset="2"/>
              <a:buNone/>
            </a:pPr>
            <a:r>
              <a:rPr lang="en-US" altLang="en-US" b="1" dirty="0"/>
              <a:t>A special kind of binary tree in which:</a:t>
            </a:r>
            <a:endParaRPr lang="en-US" altLang="en-US" sz="1800" b="1" dirty="0"/>
          </a:p>
          <a:p>
            <a:pPr>
              <a:buFont typeface="Monotype Sorts" pitchFamily="2" charset="2"/>
              <a:buNone/>
            </a:pPr>
            <a:endParaRPr lang="en-US" altLang="en-US" sz="900" b="1" dirty="0"/>
          </a:p>
          <a:p>
            <a:pPr>
              <a:buFont typeface="Monotype Sorts" pitchFamily="2" charset="2"/>
              <a:buNone/>
            </a:pPr>
            <a:r>
              <a:rPr lang="en-US" altLang="en-US" b="1" dirty="0"/>
              <a:t>1.  Each </a:t>
            </a:r>
            <a:r>
              <a:rPr lang="en-US" altLang="en-US" b="1" dirty="0">
                <a:solidFill>
                  <a:srgbClr val="CC0000"/>
                </a:solidFill>
              </a:rPr>
              <a:t>leaf node </a:t>
            </a:r>
            <a:r>
              <a:rPr lang="en-US" altLang="en-US" b="1" dirty="0"/>
              <a:t>contains a single operand</a:t>
            </a:r>
          </a:p>
          <a:p>
            <a:pPr>
              <a:buFont typeface="Monotype Sorts" pitchFamily="2" charset="2"/>
              <a:buNone/>
            </a:pPr>
            <a:endParaRPr lang="en-US" altLang="en-US" sz="900" b="1" dirty="0"/>
          </a:p>
          <a:p>
            <a:pPr>
              <a:buFont typeface="Monotype Sorts" pitchFamily="2" charset="2"/>
              <a:buNone/>
            </a:pPr>
            <a:r>
              <a:rPr lang="en-US" altLang="en-US" b="1" dirty="0"/>
              <a:t>2.  Each </a:t>
            </a:r>
            <a:r>
              <a:rPr lang="en-US" altLang="en-US" b="1" dirty="0" err="1">
                <a:solidFill>
                  <a:srgbClr val="CC0000"/>
                </a:solidFill>
              </a:rPr>
              <a:t>nonleaf</a:t>
            </a:r>
            <a:r>
              <a:rPr lang="en-US" altLang="en-US" b="1" dirty="0">
                <a:solidFill>
                  <a:srgbClr val="CC0000"/>
                </a:solidFill>
              </a:rPr>
              <a:t> node </a:t>
            </a:r>
            <a:r>
              <a:rPr lang="en-US" altLang="en-US" b="1" dirty="0"/>
              <a:t>contains a</a:t>
            </a:r>
            <a:r>
              <a:rPr lang="en-US" altLang="en-US" b="1" dirty="0">
                <a:solidFill>
                  <a:srgbClr val="CC0000"/>
                </a:solidFill>
              </a:rPr>
              <a:t> </a:t>
            </a:r>
            <a:r>
              <a:rPr lang="en-US" altLang="en-US" b="1" dirty="0"/>
              <a:t>single binary operator</a:t>
            </a:r>
          </a:p>
          <a:p>
            <a:pPr>
              <a:buFont typeface="Monotype Sorts" pitchFamily="2" charset="2"/>
              <a:buNone/>
            </a:pPr>
            <a:endParaRPr lang="en-US" altLang="en-US" sz="900" b="1" dirty="0"/>
          </a:p>
          <a:p>
            <a:pPr>
              <a:buFont typeface="Monotype Sorts" pitchFamily="2" charset="2"/>
              <a:buNone/>
            </a:pPr>
            <a:r>
              <a:rPr lang="en-US" altLang="en-US" b="1" dirty="0"/>
              <a:t>3.  The left and right subtrees of an operator node represent </a:t>
            </a:r>
            <a:r>
              <a:rPr lang="en-US" altLang="en-US" b="1" dirty="0">
                <a:solidFill>
                  <a:srgbClr val="CC0000"/>
                </a:solidFill>
              </a:rPr>
              <a:t>subexpressions </a:t>
            </a:r>
            <a:r>
              <a:rPr lang="en-US" altLang="en-US" b="1" dirty="0"/>
              <a:t>that must be evaluated </a:t>
            </a:r>
            <a:r>
              <a:rPr lang="en-US" altLang="en-US" b="1" dirty="0">
                <a:solidFill>
                  <a:srgbClr val="CC0000"/>
                </a:solidFill>
              </a:rPr>
              <a:t>before</a:t>
            </a:r>
            <a:r>
              <a:rPr lang="en-US" altLang="en-US" b="1" dirty="0"/>
              <a:t> applying the operator at the root of the subtree.</a:t>
            </a:r>
            <a:endParaRPr lang="en-US" altLang="en-US" sz="2400" b="1" dirty="0"/>
          </a:p>
          <a:p>
            <a:pPr>
              <a:buFont typeface="Monotype Sorts" pitchFamily="2" charset="2"/>
              <a:buNone/>
            </a:pPr>
            <a:endParaRPr lang="en-US" altLang="en-US" sz="2400" b="1" dirty="0"/>
          </a:p>
        </p:txBody>
      </p:sp>
      <p:sp>
        <p:nvSpPr>
          <p:cNvPr id="6147" name="Rectangle 3">
            <a:extLst>
              <a:ext uri="{FF2B5EF4-FFF2-40B4-BE49-F238E27FC236}">
                <a16:creationId xmlns:a16="http://schemas.microsoft.com/office/drawing/2014/main" id="{12B971BB-44F0-09EA-8618-786BA08B9FF0}"/>
              </a:ext>
            </a:extLst>
          </p:cNvPr>
          <p:cNvSpPr>
            <a:spLocks noGrp="1" noChangeArrowheads="1"/>
          </p:cNvSpPr>
          <p:nvPr>
            <p:ph type="title"/>
          </p:nvPr>
        </p:nvSpPr>
        <p:spPr>
          <a:xfrm>
            <a:off x="609600" y="0"/>
            <a:ext cx="10419184" cy="990600"/>
          </a:xfrm>
        </p:spPr>
        <p:txBody>
          <a:bodyPr vert="horz" lIns="91440" tIns="45720" rIns="91440" bIns="45720" rtlCol="0" anchor="ctr">
            <a:normAutofit/>
          </a:bodyPr>
          <a:lstStyle/>
          <a:p>
            <a:r>
              <a:rPr lang="en-US" altLang="en-US" sz="4000" b="1" dirty="0">
                <a:solidFill>
                  <a:srgbClr val="002060"/>
                </a:solidFill>
                <a:latin typeface="Arial" panose="020B0604020202020204" pitchFamily="34" charset="0"/>
                <a:cs typeface="Arial" panose="020B0604020202020204" pitchFamily="34" charset="0"/>
              </a:rPr>
              <a:t>A Binary Expression Tree is . . .</a:t>
            </a:r>
          </a:p>
        </p:txBody>
      </p:sp>
      <p:sp>
        <p:nvSpPr>
          <p:cNvPr id="2" name="Footer Placeholder 1">
            <a:extLst>
              <a:ext uri="{FF2B5EF4-FFF2-40B4-BE49-F238E27FC236}">
                <a16:creationId xmlns:a16="http://schemas.microsoft.com/office/drawing/2014/main" id="{66C468CE-6D8E-B039-22AC-3B7CC5A165A8}"/>
              </a:ext>
            </a:extLst>
          </p:cNvPr>
          <p:cNvSpPr>
            <a:spLocks noGrp="1"/>
          </p:cNvSpPr>
          <p:nvPr>
            <p:ph type="ftr" sz="quarter" idx="11"/>
          </p:nvPr>
        </p:nvSpPr>
        <p:spPr/>
        <p:txBody>
          <a:bodyPr/>
          <a:lstStyle/>
          <a:p>
            <a:r>
              <a:rPr lang="en-IN"/>
              <a:t>Sudipta Roy, Jio Institute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DA7A371D-2F20-7BB6-81DD-09FC9EB55CE6}"/>
              </a:ext>
            </a:extLst>
          </p:cNvPr>
          <p:cNvSpPr>
            <a:spLocks noChangeArrowheads="1"/>
          </p:cNvSpPr>
          <p:nvPr/>
        </p:nvSpPr>
        <p:spPr bwMode="auto">
          <a:xfrm>
            <a:off x="721256" y="230187"/>
            <a:ext cx="9163050" cy="1143000"/>
          </a:xfrm>
          <a:prstGeom prst="rect">
            <a:avLst/>
          </a:prstGeom>
        </p:spPr>
        <p:txBody>
          <a:bodyPr vert="horz" lIns="91440" tIns="45720" rIns="91440" bIns="45720" rtlCol="0" anchor="ctr">
            <a:normAutofit/>
          </a:bodyPr>
          <a:lstStyle/>
          <a:p>
            <a:pPr>
              <a:lnSpc>
                <a:spcPct val="90000"/>
              </a:lnSpc>
              <a:spcBef>
                <a:spcPct val="0"/>
              </a:spcBef>
            </a:pPr>
            <a:r>
              <a:rPr lang="en-US" altLang="zh-TW" sz="4000" b="1" dirty="0">
                <a:solidFill>
                  <a:srgbClr val="002060"/>
                </a:solidFill>
                <a:latin typeface="Arial" panose="020B0604020202020204" pitchFamily="34" charset="0"/>
                <a:ea typeface="+mj-ea"/>
                <a:cs typeface="Arial" panose="020B0604020202020204" pitchFamily="34" charset="0"/>
              </a:rPr>
              <a:t>A Threaded Binary Tree</a:t>
            </a:r>
          </a:p>
        </p:txBody>
      </p:sp>
      <p:grpSp>
        <p:nvGrpSpPr>
          <p:cNvPr id="65540" name="Group 4">
            <a:extLst>
              <a:ext uri="{FF2B5EF4-FFF2-40B4-BE49-F238E27FC236}">
                <a16:creationId xmlns:a16="http://schemas.microsoft.com/office/drawing/2014/main" id="{49231A39-BA29-DB3A-ACE2-9DF89F78DDDE}"/>
              </a:ext>
            </a:extLst>
          </p:cNvPr>
          <p:cNvGrpSpPr>
            <a:grpSpLocks/>
          </p:cNvGrpSpPr>
          <p:nvPr/>
        </p:nvGrpSpPr>
        <p:grpSpPr bwMode="auto">
          <a:xfrm>
            <a:off x="6523038" y="1895476"/>
            <a:ext cx="571500" cy="569913"/>
            <a:chOff x="3089" y="1206"/>
            <a:chExt cx="360" cy="359"/>
          </a:xfrm>
        </p:grpSpPr>
        <p:sp>
          <p:nvSpPr>
            <p:cNvPr id="65541" name="Oval 5">
              <a:extLst>
                <a:ext uri="{FF2B5EF4-FFF2-40B4-BE49-F238E27FC236}">
                  <a16:creationId xmlns:a16="http://schemas.microsoft.com/office/drawing/2014/main" id="{DE6C2C9D-4130-EDE7-ECC8-F5A94A11CDE1}"/>
                </a:ext>
              </a:extLst>
            </p:cNvPr>
            <p:cNvSpPr>
              <a:spLocks noChangeArrowheads="1"/>
            </p:cNvSpPr>
            <p:nvPr/>
          </p:nvSpPr>
          <p:spPr bwMode="auto">
            <a:xfrm>
              <a:off x="3089" y="120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2" name="Rectangle 6">
              <a:extLst>
                <a:ext uri="{FF2B5EF4-FFF2-40B4-BE49-F238E27FC236}">
                  <a16:creationId xmlns:a16="http://schemas.microsoft.com/office/drawing/2014/main" id="{81609C66-ED94-D9B0-1F41-420D11F25CEA}"/>
                </a:ext>
              </a:extLst>
            </p:cNvPr>
            <p:cNvSpPr>
              <a:spLocks noChangeArrowheads="1"/>
            </p:cNvSpPr>
            <p:nvPr/>
          </p:nvSpPr>
          <p:spPr bwMode="auto">
            <a:xfrm>
              <a:off x="3158" y="1259"/>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a:t>
              </a:r>
            </a:p>
          </p:txBody>
        </p:sp>
      </p:grpSp>
      <p:grpSp>
        <p:nvGrpSpPr>
          <p:cNvPr id="65543" name="Group 7">
            <a:extLst>
              <a:ext uri="{FF2B5EF4-FFF2-40B4-BE49-F238E27FC236}">
                <a16:creationId xmlns:a16="http://schemas.microsoft.com/office/drawing/2014/main" id="{24CA82A1-8EA4-1DB3-A433-B4124E5CFF09}"/>
              </a:ext>
            </a:extLst>
          </p:cNvPr>
          <p:cNvGrpSpPr>
            <a:grpSpLocks/>
          </p:cNvGrpSpPr>
          <p:nvPr/>
        </p:nvGrpSpPr>
        <p:grpSpPr bwMode="auto">
          <a:xfrm>
            <a:off x="4422775" y="3060701"/>
            <a:ext cx="571500" cy="569913"/>
            <a:chOff x="1766" y="1940"/>
            <a:chExt cx="360" cy="359"/>
          </a:xfrm>
        </p:grpSpPr>
        <p:sp>
          <p:nvSpPr>
            <p:cNvPr id="65544" name="Oval 8">
              <a:extLst>
                <a:ext uri="{FF2B5EF4-FFF2-40B4-BE49-F238E27FC236}">
                  <a16:creationId xmlns:a16="http://schemas.microsoft.com/office/drawing/2014/main" id="{C3AC1736-283B-A3D8-A720-EE2C8B2E418D}"/>
                </a:ext>
              </a:extLst>
            </p:cNvPr>
            <p:cNvSpPr>
              <a:spLocks noChangeArrowheads="1"/>
            </p:cNvSpPr>
            <p:nvPr/>
          </p:nvSpPr>
          <p:spPr bwMode="auto">
            <a:xfrm>
              <a:off x="1766" y="194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5" name="Rectangle 9">
              <a:extLst>
                <a:ext uri="{FF2B5EF4-FFF2-40B4-BE49-F238E27FC236}">
                  <a16:creationId xmlns:a16="http://schemas.microsoft.com/office/drawing/2014/main" id="{6A00072B-D421-930F-D1F1-796D4DEE72C1}"/>
                </a:ext>
              </a:extLst>
            </p:cNvPr>
            <p:cNvSpPr>
              <a:spLocks noChangeArrowheads="1"/>
            </p:cNvSpPr>
            <p:nvPr/>
          </p:nvSpPr>
          <p:spPr bwMode="auto">
            <a:xfrm>
              <a:off x="1835" y="1993"/>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B</a:t>
              </a:r>
            </a:p>
          </p:txBody>
        </p:sp>
      </p:grpSp>
      <p:sp>
        <p:nvSpPr>
          <p:cNvPr id="65546" name="Line 10">
            <a:extLst>
              <a:ext uri="{FF2B5EF4-FFF2-40B4-BE49-F238E27FC236}">
                <a16:creationId xmlns:a16="http://schemas.microsoft.com/office/drawing/2014/main" id="{55BB8A99-48C2-3F1D-C25D-785DCEDF35D9}"/>
              </a:ext>
            </a:extLst>
          </p:cNvPr>
          <p:cNvSpPr>
            <a:spLocks noChangeShapeType="1"/>
          </p:cNvSpPr>
          <p:nvPr/>
        </p:nvSpPr>
        <p:spPr bwMode="auto">
          <a:xfrm flipH="1">
            <a:off x="4679950" y="2386013"/>
            <a:ext cx="1936750" cy="654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5547" name="Group 11">
            <a:extLst>
              <a:ext uri="{FF2B5EF4-FFF2-40B4-BE49-F238E27FC236}">
                <a16:creationId xmlns:a16="http://schemas.microsoft.com/office/drawing/2014/main" id="{1C3A6674-9C3F-15D7-0B09-989138B543B2}"/>
              </a:ext>
            </a:extLst>
          </p:cNvPr>
          <p:cNvGrpSpPr>
            <a:grpSpLocks/>
          </p:cNvGrpSpPr>
          <p:nvPr/>
        </p:nvGrpSpPr>
        <p:grpSpPr bwMode="auto">
          <a:xfrm>
            <a:off x="8682038" y="3022601"/>
            <a:ext cx="571500" cy="569913"/>
            <a:chOff x="4449" y="1916"/>
            <a:chExt cx="360" cy="359"/>
          </a:xfrm>
        </p:grpSpPr>
        <p:sp>
          <p:nvSpPr>
            <p:cNvPr id="65548" name="Oval 12">
              <a:extLst>
                <a:ext uri="{FF2B5EF4-FFF2-40B4-BE49-F238E27FC236}">
                  <a16:creationId xmlns:a16="http://schemas.microsoft.com/office/drawing/2014/main" id="{2C1CD28E-35F3-3C23-6E2E-13D5EC6B2362}"/>
                </a:ext>
              </a:extLst>
            </p:cNvPr>
            <p:cNvSpPr>
              <a:spLocks noChangeArrowheads="1"/>
            </p:cNvSpPr>
            <p:nvPr/>
          </p:nvSpPr>
          <p:spPr bwMode="auto">
            <a:xfrm>
              <a:off x="4449" y="191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Rectangle 13">
              <a:extLst>
                <a:ext uri="{FF2B5EF4-FFF2-40B4-BE49-F238E27FC236}">
                  <a16:creationId xmlns:a16="http://schemas.microsoft.com/office/drawing/2014/main" id="{C6C687CD-E622-7417-79E1-B444370ACF93}"/>
                </a:ext>
              </a:extLst>
            </p:cNvPr>
            <p:cNvSpPr>
              <a:spLocks noChangeArrowheads="1"/>
            </p:cNvSpPr>
            <p:nvPr/>
          </p:nvSpPr>
          <p:spPr bwMode="auto">
            <a:xfrm>
              <a:off x="4518" y="1969"/>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C</a:t>
              </a:r>
            </a:p>
          </p:txBody>
        </p:sp>
      </p:grpSp>
      <p:grpSp>
        <p:nvGrpSpPr>
          <p:cNvPr id="65550" name="Group 14">
            <a:extLst>
              <a:ext uri="{FF2B5EF4-FFF2-40B4-BE49-F238E27FC236}">
                <a16:creationId xmlns:a16="http://schemas.microsoft.com/office/drawing/2014/main" id="{34953B53-07FB-79DD-6EC8-C3BFF09B07E8}"/>
              </a:ext>
            </a:extLst>
          </p:cNvPr>
          <p:cNvGrpSpPr>
            <a:grpSpLocks/>
          </p:cNvGrpSpPr>
          <p:nvPr/>
        </p:nvGrpSpPr>
        <p:grpSpPr bwMode="auto">
          <a:xfrm>
            <a:off x="9667875" y="4130676"/>
            <a:ext cx="571500" cy="569913"/>
            <a:chOff x="5070" y="2614"/>
            <a:chExt cx="360" cy="359"/>
          </a:xfrm>
        </p:grpSpPr>
        <p:sp>
          <p:nvSpPr>
            <p:cNvPr id="65551" name="Oval 15">
              <a:extLst>
                <a:ext uri="{FF2B5EF4-FFF2-40B4-BE49-F238E27FC236}">
                  <a16:creationId xmlns:a16="http://schemas.microsoft.com/office/drawing/2014/main" id="{03925F1F-68CC-17BC-405F-B1B503A9D268}"/>
                </a:ext>
              </a:extLst>
            </p:cNvPr>
            <p:cNvSpPr>
              <a:spLocks noChangeArrowheads="1"/>
            </p:cNvSpPr>
            <p:nvPr/>
          </p:nvSpPr>
          <p:spPr bwMode="auto">
            <a:xfrm>
              <a:off x="5070" y="261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Rectangle 16">
              <a:extLst>
                <a:ext uri="{FF2B5EF4-FFF2-40B4-BE49-F238E27FC236}">
                  <a16:creationId xmlns:a16="http://schemas.microsoft.com/office/drawing/2014/main" id="{84F2D812-D8DC-4F51-63D3-EADFB113219F}"/>
                </a:ext>
              </a:extLst>
            </p:cNvPr>
            <p:cNvSpPr>
              <a:spLocks noChangeArrowheads="1"/>
            </p:cNvSpPr>
            <p:nvPr/>
          </p:nvSpPr>
          <p:spPr bwMode="auto">
            <a:xfrm>
              <a:off x="5139" y="2667"/>
              <a:ext cx="2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G</a:t>
              </a:r>
            </a:p>
          </p:txBody>
        </p:sp>
      </p:grpSp>
      <p:sp>
        <p:nvSpPr>
          <p:cNvPr id="65553" name="Line 17">
            <a:extLst>
              <a:ext uri="{FF2B5EF4-FFF2-40B4-BE49-F238E27FC236}">
                <a16:creationId xmlns:a16="http://schemas.microsoft.com/office/drawing/2014/main" id="{0BCE2AD9-5BC2-ECF9-9D53-1226EF455969}"/>
              </a:ext>
            </a:extLst>
          </p:cNvPr>
          <p:cNvSpPr>
            <a:spLocks noChangeShapeType="1"/>
          </p:cNvSpPr>
          <p:nvPr/>
        </p:nvSpPr>
        <p:spPr bwMode="auto">
          <a:xfrm>
            <a:off x="9204326" y="3533775"/>
            <a:ext cx="714375" cy="590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5554" name="Group 18">
            <a:extLst>
              <a:ext uri="{FF2B5EF4-FFF2-40B4-BE49-F238E27FC236}">
                <a16:creationId xmlns:a16="http://schemas.microsoft.com/office/drawing/2014/main" id="{409B107A-C363-6789-5E15-45F197C3134D}"/>
              </a:ext>
            </a:extLst>
          </p:cNvPr>
          <p:cNvGrpSpPr>
            <a:grpSpLocks/>
          </p:cNvGrpSpPr>
          <p:nvPr/>
        </p:nvGrpSpPr>
        <p:grpSpPr bwMode="auto">
          <a:xfrm>
            <a:off x="5605463" y="4192588"/>
            <a:ext cx="571500" cy="569912"/>
            <a:chOff x="2511" y="2653"/>
            <a:chExt cx="360" cy="359"/>
          </a:xfrm>
        </p:grpSpPr>
        <p:sp>
          <p:nvSpPr>
            <p:cNvPr id="65555" name="Oval 19">
              <a:extLst>
                <a:ext uri="{FF2B5EF4-FFF2-40B4-BE49-F238E27FC236}">
                  <a16:creationId xmlns:a16="http://schemas.microsoft.com/office/drawing/2014/main" id="{6F05D63F-057D-43C4-DACB-B7C3870565B7}"/>
                </a:ext>
              </a:extLst>
            </p:cNvPr>
            <p:cNvSpPr>
              <a:spLocks noChangeArrowheads="1"/>
            </p:cNvSpPr>
            <p:nvPr/>
          </p:nvSpPr>
          <p:spPr bwMode="auto">
            <a:xfrm>
              <a:off x="2511" y="265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Rectangle 20">
              <a:extLst>
                <a:ext uri="{FF2B5EF4-FFF2-40B4-BE49-F238E27FC236}">
                  <a16:creationId xmlns:a16="http://schemas.microsoft.com/office/drawing/2014/main" id="{61DBB4B4-ED09-6BE3-DB99-6B4034C53D48}"/>
                </a:ext>
              </a:extLst>
            </p:cNvPr>
            <p:cNvSpPr>
              <a:spLocks noChangeArrowheads="1"/>
            </p:cNvSpPr>
            <p:nvPr/>
          </p:nvSpPr>
          <p:spPr bwMode="auto">
            <a:xfrm>
              <a:off x="2580" y="2706"/>
              <a:ext cx="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E</a:t>
              </a:r>
            </a:p>
          </p:txBody>
        </p:sp>
      </p:grpSp>
      <p:grpSp>
        <p:nvGrpSpPr>
          <p:cNvPr id="65557" name="Group 21">
            <a:extLst>
              <a:ext uri="{FF2B5EF4-FFF2-40B4-BE49-F238E27FC236}">
                <a16:creationId xmlns:a16="http://schemas.microsoft.com/office/drawing/2014/main" id="{6385438C-4B78-6A58-AB19-C80E10CF07D3}"/>
              </a:ext>
            </a:extLst>
          </p:cNvPr>
          <p:cNvGrpSpPr>
            <a:grpSpLocks/>
          </p:cNvGrpSpPr>
          <p:nvPr/>
        </p:nvGrpSpPr>
        <p:grpSpPr bwMode="auto">
          <a:xfrm>
            <a:off x="4313238" y="5376863"/>
            <a:ext cx="571500" cy="569912"/>
            <a:chOff x="1697" y="3399"/>
            <a:chExt cx="360" cy="359"/>
          </a:xfrm>
        </p:grpSpPr>
        <p:sp>
          <p:nvSpPr>
            <p:cNvPr id="65558" name="Oval 22">
              <a:extLst>
                <a:ext uri="{FF2B5EF4-FFF2-40B4-BE49-F238E27FC236}">
                  <a16:creationId xmlns:a16="http://schemas.microsoft.com/office/drawing/2014/main" id="{63006DB0-FB28-7B44-BAA3-81E633C259B9}"/>
                </a:ext>
              </a:extLst>
            </p:cNvPr>
            <p:cNvSpPr>
              <a:spLocks noChangeArrowheads="1"/>
            </p:cNvSpPr>
            <p:nvPr/>
          </p:nvSpPr>
          <p:spPr bwMode="auto">
            <a:xfrm>
              <a:off x="1697" y="339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Rectangle 23">
              <a:extLst>
                <a:ext uri="{FF2B5EF4-FFF2-40B4-BE49-F238E27FC236}">
                  <a16:creationId xmlns:a16="http://schemas.microsoft.com/office/drawing/2014/main" id="{57685796-5D67-D463-F83E-A1681017C344}"/>
                </a:ext>
              </a:extLst>
            </p:cNvPr>
            <p:cNvSpPr>
              <a:spLocks noChangeArrowheads="1"/>
            </p:cNvSpPr>
            <p:nvPr/>
          </p:nvSpPr>
          <p:spPr bwMode="auto">
            <a:xfrm>
              <a:off x="1766" y="3452"/>
              <a:ext cx="1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I</a:t>
              </a:r>
            </a:p>
          </p:txBody>
        </p:sp>
      </p:grpSp>
      <p:sp>
        <p:nvSpPr>
          <p:cNvPr id="65560" name="Line 24">
            <a:extLst>
              <a:ext uri="{FF2B5EF4-FFF2-40B4-BE49-F238E27FC236}">
                <a16:creationId xmlns:a16="http://schemas.microsoft.com/office/drawing/2014/main" id="{AF6AF4A9-21D9-BDBA-D963-CA837CC34F41}"/>
              </a:ext>
            </a:extLst>
          </p:cNvPr>
          <p:cNvSpPr>
            <a:spLocks noChangeShapeType="1"/>
          </p:cNvSpPr>
          <p:nvPr/>
        </p:nvSpPr>
        <p:spPr bwMode="auto">
          <a:xfrm>
            <a:off x="3930651" y="4724401"/>
            <a:ext cx="690563" cy="638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5561" name="Group 25">
            <a:extLst>
              <a:ext uri="{FF2B5EF4-FFF2-40B4-BE49-F238E27FC236}">
                <a16:creationId xmlns:a16="http://schemas.microsoft.com/office/drawing/2014/main" id="{BE79C6B8-6405-1749-1CDE-A79F4D042CC7}"/>
              </a:ext>
            </a:extLst>
          </p:cNvPr>
          <p:cNvGrpSpPr>
            <a:grpSpLocks/>
          </p:cNvGrpSpPr>
          <p:nvPr/>
        </p:nvGrpSpPr>
        <p:grpSpPr bwMode="auto">
          <a:xfrm>
            <a:off x="3449638" y="4198938"/>
            <a:ext cx="571500" cy="569912"/>
            <a:chOff x="1153" y="2657"/>
            <a:chExt cx="360" cy="359"/>
          </a:xfrm>
        </p:grpSpPr>
        <p:sp>
          <p:nvSpPr>
            <p:cNvPr id="65562" name="Oval 26">
              <a:extLst>
                <a:ext uri="{FF2B5EF4-FFF2-40B4-BE49-F238E27FC236}">
                  <a16:creationId xmlns:a16="http://schemas.microsoft.com/office/drawing/2014/main" id="{B9BD4E4D-0FB7-954C-2389-E4C9C2232C28}"/>
                </a:ext>
              </a:extLst>
            </p:cNvPr>
            <p:cNvSpPr>
              <a:spLocks noChangeArrowheads="1"/>
            </p:cNvSpPr>
            <p:nvPr/>
          </p:nvSpPr>
          <p:spPr bwMode="auto">
            <a:xfrm>
              <a:off x="1153" y="265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Rectangle 27">
              <a:extLst>
                <a:ext uri="{FF2B5EF4-FFF2-40B4-BE49-F238E27FC236}">
                  <a16:creationId xmlns:a16="http://schemas.microsoft.com/office/drawing/2014/main" id="{5C82F274-CCFB-F40F-6492-35BBFAA96F6E}"/>
                </a:ext>
              </a:extLst>
            </p:cNvPr>
            <p:cNvSpPr>
              <a:spLocks noChangeArrowheads="1"/>
            </p:cNvSpPr>
            <p:nvPr/>
          </p:nvSpPr>
          <p:spPr bwMode="auto">
            <a:xfrm>
              <a:off x="1222" y="2710"/>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D</a:t>
              </a:r>
            </a:p>
          </p:txBody>
        </p:sp>
      </p:grpSp>
      <p:grpSp>
        <p:nvGrpSpPr>
          <p:cNvPr id="65564" name="Group 28">
            <a:extLst>
              <a:ext uri="{FF2B5EF4-FFF2-40B4-BE49-F238E27FC236}">
                <a16:creationId xmlns:a16="http://schemas.microsoft.com/office/drawing/2014/main" id="{C8AB484D-4196-6241-9E5C-793AE8096F7C}"/>
              </a:ext>
            </a:extLst>
          </p:cNvPr>
          <p:cNvGrpSpPr>
            <a:grpSpLocks/>
          </p:cNvGrpSpPr>
          <p:nvPr/>
        </p:nvGrpSpPr>
        <p:grpSpPr bwMode="auto">
          <a:xfrm>
            <a:off x="2568575" y="5400676"/>
            <a:ext cx="571500" cy="569913"/>
            <a:chOff x="598" y="3414"/>
            <a:chExt cx="360" cy="359"/>
          </a:xfrm>
        </p:grpSpPr>
        <p:sp>
          <p:nvSpPr>
            <p:cNvPr id="65565" name="Oval 29">
              <a:extLst>
                <a:ext uri="{FF2B5EF4-FFF2-40B4-BE49-F238E27FC236}">
                  <a16:creationId xmlns:a16="http://schemas.microsoft.com/office/drawing/2014/main" id="{C88FE0C5-FA33-E728-AD93-A3E708CA5EC7}"/>
                </a:ext>
              </a:extLst>
            </p:cNvPr>
            <p:cNvSpPr>
              <a:spLocks noChangeArrowheads="1"/>
            </p:cNvSpPr>
            <p:nvPr/>
          </p:nvSpPr>
          <p:spPr bwMode="auto">
            <a:xfrm>
              <a:off x="598" y="341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Rectangle 30">
              <a:extLst>
                <a:ext uri="{FF2B5EF4-FFF2-40B4-BE49-F238E27FC236}">
                  <a16:creationId xmlns:a16="http://schemas.microsoft.com/office/drawing/2014/main" id="{AD9EE7AC-679B-E06E-E77D-0E5C4C809FA4}"/>
                </a:ext>
              </a:extLst>
            </p:cNvPr>
            <p:cNvSpPr>
              <a:spLocks noChangeArrowheads="1"/>
            </p:cNvSpPr>
            <p:nvPr/>
          </p:nvSpPr>
          <p:spPr bwMode="auto">
            <a:xfrm>
              <a:off x="667" y="3467"/>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H</a:t>
              </a:r>
            </a:p>
          </p:txBody>
        </p:sp>
      </p:grpSp>
      <p:grpSp>
        <p:nvGrpSpPr>
          <p:cNvPr id="65567" name="Group 31">
            <a:extLst>
              <a:ext uri="{FF2B5EF4-FFF2-40B4-BE49-F238E27FC236}">
                <a16:creationId xmlns:a16="http://schemas.microsoft.com/office/drawing/2014/main" id="{BF5BA532-D809-5F1D-1444-0EED8FA6D34A}"/>
              </a:ext>
            </a:extLst>
          </p:cNvPr>
          <p:cNvGrpSpPr>
            <a:grpSpLocks/>
          </p:cNvGrpSpPr>
          <p:nvPr/>
        </p:nvGrpSpPr>
        <p:grpSpPr bwMode="auto">
          <a:xfrm>
            <a:off x="7659688" y="4141788"/>
            <a:ext cx="571500" cy="569912"/>
            <a:chOff x="3805" y="2621"/>
            <a:chExt cx="360" cy="359"/>
          </a:xfrm>
        </p:grpSpPr>
        <p:sp>
          <p:nvSpPr>
            <p:cNvPr id="65568" name="Oval 32">
              <a:extLst>
                <a:ext uri="{FF2B5EF4-FFF2-40B4-BE49-F238E27FC236}">
                  <a16:creationId xmlns:a16="http://schemas.microsoft.com/office/drawing/2014/main" id="{18AC5201-F73E-E2DD-A76D-0EADD4A343B8}"/>
                </a:ext>
              </a:extLst>
            </p:cNvPr>
            <p:cNvSpPr>
              <a:spLocks noChangeArrowheads="1"/>
            </p:cNvSpPr>
            <p:nvPr/>
          </p:nvSpPr>
          <p:spPr bwMode="auto">
            <a:xfrm>
              <a:off x="3805" y="2621"/>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Rectangle 33">
              <a:extLst>
                <a:ext uri="{FF2B5EF4-FFF2-40B4-BE49-F238E27FC236}">
                  <a16:creationId xmlns:a16="http://schemas.microsoft.com/office/drawing/2014/main" id="{4BB6F274-823C-74F2-B95A-7C6050B8E4E5}"/>
                </a:ext>
              </a:extLst>
            </p:cNvPr>
            <p:cNvSpPr>
              <a:spLocks noChangeArrowheads="1"/>
            </p:cNvSpPr>
            <p:nvPr/>
          </p:nvSpPr>
          <p:spPr bwMode="auto">
            <a:xfrm>
              <a:off x="3874" y="2674"/>
              <a:ext cx="2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grpSp>
      <p:sp>
        <p:nvSpPr>
          <p:cNvPr id="65570" name="Line 34">
            <a:extLst>
              <a:ext uri="{FF2B5EF4-FFF2-40B4-BE49-F238E27FC236}">
                <a16:creationId xmlns:a16="http://schemas.microsoft.com/office/drawing/2014/main" id="{F99E4167-EF4E-BF87-621D-F9CB0509879F}"/>
              </a:ext>
            </a:extLst>
          </p:cNvPr>
          <p:cNvSpPr>
            <a:spLocks noChangeShapeType="1"/>
          </p:cNvSpPr>
          <p:nvPr/>
        </p:nvSpPr>
        <p:spPr bwMode="auto">
          <a:xfrm flipH="1">
            <a:off x="7918451" y="3519489"/>
            <a:ext cx="828675" cy="6175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Line 35">
            <a:extLst>
              <a:ext uri="{FF2B5EF4-FFF2-40B4-BE49-F238E27FC236}">
                <a16:creationId xmlns:a16="http://schemas.microsoft.com/office/drawing/2014/main" id="{AA307642-01D4-43BB-B393-1F60CC027A98}"/>
              </a:ext>
            </a:extLst>
          </p:cNvPr>
          <p:cNvSpPr>
            <a:spLocks noChangeShapeType="1"/>
          </p:cNvSpPr>
          <p:nvPr/>
        </p:nvSpPr>
        <p:spPr bwMode="auto">
          <a:xfrm>
            <a:off x="4937125" y="3565525"/>
            <a:ext cx="946150" cy="630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Line 36">
            <a:extLst>
              <a:ext uri="{FF2B5EF4-FFF2-40B4-BE49-F238E27FC236}">
                <a16:creationId xmlns:a16="http://schemas.microsoft.com/office/drawing/2014/main" id="{D0FDAEE3-40B5-9E0D-A971-38B867024635}"/>
              </a:ext>
            </a:extLst>
          </p:cNvPr>
          <p:cNvSpPr>
            <a:spLocks noChangeShapeType="1"/>
          </p:cNvSpPr>
          <p:nvPr/>
        </p:nvSpPr>
        <p:spPr bwMode="auto">
          <a:xfrm flipH="1">
            <a:off x="3716339" y="3559175"/>
            <a:ext cx="763587" cy="649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Line 37">
            <a:extLst>
              <a:ext uri="{FF2B5EF4-FFF2-40B4-BE49-F238E27FC236}">
                <a16:creationId xmlns:a16="http://schemas.microsoft.com/office/drawing/2014/main" id="{3B3DFFA2-ACBB-AF62-CC64-39504FC69774}"/>
              </a:ext>
            </a:extLst>
          </p:cNvPr>
          <p:cNvSpPr>
            <a:spLocks noChangeShapeType="1"/>
          </p:cNvSpPr>
          <p:nvPr/>
        </p:nvSpPr>
        <p:spPr bwMode="auto">
          <a:xfrm flipH="1">
            <a:off x="2870200" y="4729164"/>
            <a:ext cx="642938" cy="669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Line 38">
            <a:extLst>
              <a:ext uri="{FF2B5EF4-FFF2-40B4-BE49-F238E27FC236}">
                <a16:creationId xmlns:a16="http://schemas.microsoft.com/office/drawing/2014/main" id="{79785518-1837-0C9A-C694-0EE46F928763}"/>
              </a:ext>
            </a:extLst>
          </p:cNvPr>
          <p:cNvSpPr>
            <a:spLocks noChangeShapeType="1"/>
          </p:cNvSpPr>
          <p:nvPr/>
        </p:nvSpPr>
        <p:spPr bwMode="auto">
          <a:xfrm>
            <a:off x="6991350" y="2403476"/>
            <a:ext cx="1951038" cy="6016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Line 39">
            <a:extLst>
              <a:ext uri="{FF2B5EF4-FFF2-40B4-BE49-F238E27FC236}">
                <a16:creationId xmlns:a16="http://schemas.microsoft.com/office/drawing/2014/main" id="{709CF124-E015-DFA5-7C39-27603D0F289D}"/>
              </a:ext>
            </a:extLst>
          </p:cNvPr>
          <p:cNvSpPr>
            <a:spLocks noChangeShapeType="1"/>
          </p:cNvSpPr>
          <p:nvPr/>
        </p:nvSpPr>
        <p:spPr bwMode="auto">
          <a:xfrm>
            <a:off x="4919663" y="5695950"/>
            <a:ext cx="20161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6" name="Line 40">
            <a:extLst>
              <a:ext uri="{FF2B5EF4-FFF2-40B4-BE49-F238E27FC236}">
                <a16:creationId xmlns:a16="http://schemas.microsoft.com/office/drawing/2014/main" id="{CF1BBB7C-B792-BACF-3C8E-0CDC522884B4}"/>
              </a:ext>
            </a:extLst>
          </p:cNvPr>
          <p:cNvSpPr>
            <a:spLocks noChangeShapeType="1"/>
          </p:cNvSpPr>
          <p:nvPr/>
        </p:nvSpPr>
        <p:spPr bwMode="auto">
          <a:xfrm>
            <a:off x="4619626" y="3649664"/>
            <a:ext cx="500063" cy="2058987"/>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7" name="Line 41">
            <a:extLst>
              <a:ext uri="{FF2B5EF4-FFF2-40B4-BE49-F238E27FC236}">
                <a16:creationId xmlns:a16="http://schemas.microsoft.com/office/drawing/2014/main" id="{11E7565C-0501-8952-9BE5-FC39CEAA3BA5}"/>
              </a:ext>
            </a:extLst>
          </p:cNvPr>
          <p:cNvSpPr>
            <a:spLocks noChangeShapeType="1"/>
          </p:cNvSpPr>
          <p:nvPr/>
        </p:nvSpPr>
        <p:spPr bwMode="auto">
          <a:xfrm flipH="1">
            <a:off x="5180013" y="4518025"/>
            <a:ext cx="40481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8" name="Line 42">
            <a:extLst>
              <a:ext uri="{FF2B5EF4-FFF2-40B4-BE49-F238E27FC236}">
                <a16:creationId xmlns:a16="http://schemas.microsoft.com/office/drawing/2014/main" id="{00496526-B5BB-2526-866E-3F118F4B97DC}"/>
              </a:ext>
            </a:extLst>
          </p:cNvPr>
          <p:cNvSpPr>
            <a:spLocks noChangeShapeType="1"/>
          </p:cNvSpPr>
          <p:nvPr/>
        </p:nvSpPr>
        <p:spPr bwMode="auto">
          <a:xfrm>
            <a:off x="4799013" y="3625851"/>
            <a:ext cx="381000" cy="904875"/>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9" name="Line 43">
            <a:extLst>
              <a:ext uri="{FF2B5EF4-FFF2-40B4-BE49-F238E27FC236}">
                <a16:creationId xmlns:a16="http://schemas.microsoft.com/office/drawing/2014/main" id="{4DED3ABE-1140-7851-6890-7952306EB38C}"/>
              </a:ext>
            </a:extLst>
          </p:cNvPr>
          <p:cNvSpPr>
            <a:spLocks noChangeShapeType="1"/>
          </p:cNvSpPr>
          <p:nvPr/>
        </p:nvSpPr>
        <p:spPr bwMode="auto">
          <a:xfrm>
            <a:off x="3155951" y="5684839"/>
            <a:ext cx="392113"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0" name="Line 44">
            <a:extLst>
              <a:ext uri="{FF2B5EF4-FFF2-40B4-BE49-F238E27FC236}">
                <a16:creationId xmlns:a16="http://schemas.microsoft.com/office/drawing/2014/main" id="{5956A597-58DA-91E6-F784-AC954477ABEA}"/>
              </a:ext>
            </a:extLst>
          </p:cNvPr>
          <p:cNvSpPr>
            <a:spLocks noChangeShapeType="1"/>
          </p:cNvSpPr>
          <p:nvPr/>
        </p:nvSpPr>
        <p:spPr bwMode="auto">
          <a:xfrm flipH="1">
            <a:off x="3857626" y="5673725"/>
            <a:ext cx="441325"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1" name="Line 45">
            <a:extLst>
              <a:ext uri="{FF2B5EF4-FFF2-40B4-BE49-F238E27FC236}">
                <a16:creationId xmlns:a16="http://schemas.microsoft.com/office/drawing/2014/main" id="{39FE7C78-D05B-1DD7-72DF-6AE8B01BC087}"/>
              </a:ext>
            </a:extLst>
          </p:cNvPr>
          <p:cNvSpPr>
            <a:spLocks noChangeShapeType="1"/>
          </p:cNvSpPr>
          <p:nvPr/>
        </p:nvSpPr>
        <p:spPr bwMode="auto">
          <a:xfrm flipV="1">
            <a:off x="3846514" y="4864101"/>
            <a:ext cx="1587" cy="80962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2" name="Line 46">
            <a:extLst>
              <a:ext uri="{FF2B5EF4-FFF2-40B4-BE49-F238E27FC236}">
                <a16:creationId xmlns:a16="http://schemas.microsoft.com/office/drawing/2014/main" id="{4E799A58-7B24-C32D-5134-4E26FD038F46}"/>
              </a:ext>
            </a:extLst>
          </p:cNvPr>
          <p:cNvSpPr>
            <a:spLocks noChangeShapeType="1"/>
          </p:cNvSpPr>
          <p:nvPr/>
        </p:nvSpPr>
        <p:spPr bwMode="auto">
          <a:xfrm flipV="1">
            <a:off x="3559175" y="4851400"/>
            <a:ext cx="1588" cy="833438"/>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3" name="Line 47">
            <a:extLst>
              <a:ext uri="{FF2B5EF4-FFF2-40B4-BE49-F238E27FC236}">
                <a16:creationId xmlns:a16="http://schemas.microsoft.com/office/drawing/2014/main" id="{4C2DEDAA-F2E4-A4D9-58B3-433F107346FE}"/>
              </a:ext>
            </a:extLst>
          </p:cNvPr>
          <p:cNvSpPr>
            <a:spLocks noChangeShapeType="1"/>
          </p:cNvSpPr>
          <p:nvPr/>
        </p:nvSpPr>
        <p:spPr bwMode="auto">
          <a:xfrm flipH="1" flipV="1">
            <a:off x="6973889" y="4481514"/>
            <a:ext cx="681037"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4" name="Line 48">
            <a:extLst>
              <a:ext uri="{FF2B5EF4-FFF2-40B4-BE49-F238E27FC236}">
                <a16:creationId xmlns:a16="http://schemas.microsoft.com/office/drawing/2014/main" id="{77A579CA-3B75-E427-FC6C-A9A4FFC04FFE}"/>
              </a:ext>
            </a:extLst>
          </p:cNvPr>
          <p:cNvSpPr>
            <a:spLocks noChangeShapeType="1"/>
          </p:cNvSpPr>
          <p:nvPr/>
        </p:nvSpPr>
        <p:spPr bwMode="auto">
          <a:xfrm flipH="1" flipV="1">
            <a:off x="6953251" y="2589213"/>
            <a:ext cx="9525" cy="1892300"/>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5" name="Line 49">
            <a:extLst>
              <a:ext uri="{FF2B5EF4-FFF2-40B4-BE49-F238E27FC236}">
                <a16:creationId xmlns:a16="http://schemas.microsoft.com/office/drawing/2014/main" id="{89E4C802-9094-5E3B-553B-B6DBBEFE4EF9}"/>
              </a:ext>
            </a:extLst>
          </p:cNvPr>
          <p:cNvSpPr>
            <a:spLocks noChangeShapeType="1"/>
          </p:cNvSpPr>
          <p:nvPr/>
        </p:nvSpPr>
        <p:spPr bwMode="auto">
          <a:xfrm flipH="1" flipV="1">
            <a:off x="9104313" y="4492625"/>
            <a:ext cx="56356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6" name="Line 50">
            <a:extLst>
              <a:ext uri="{FF2B5EF4-FFF2-40B4-BE49-F238E27FC236}">
                <a16:creationId xmlns:a16="http://schemas.microsoft.com/office/drawing/2014/main" id="{0089D514-8F1E-91F9-170D-4BE3C0E37E04}"/>
              </a:ext>
            </a:extLst>
          </p:cNvPr>
          <p:cNvSpPr>
            <a:spLocks noChangeShapeType="1"/>
          </p:cNvSpPr>
          <p:nvPr/>
        </p:nvSpPr>
        <p:spPr bwMode="auto">
          <a:xfrm flipV="1">
            <a:off x="9093201" y="3602039"/>
            <a:ext cx="3175" cy="890587"/>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7" name="Line 51">
            <a:extLst>
              <a:ext uri="{FF2B5EF4-FFF2-40B4-BE49-F238E27FC236}">
                <a16:creationId xmlns:a16="http://schemas.microsoft.com/office/drawing/2014/main" id="{10F37B72-2180-59C2-BC54-8061BC3520ED}"/>
              </a:ext>
            </a:extLst>
          </p:cNvPr>
          <p:cNvSpPr>
            <a:spLocks noChangeShapeType="1"/>
          </p:cNvSpPr>
          <p:nvPr/>
        </p:nvSpPr>
        <p:spPr bwMode="auto">
          <a:xfrm flipH="1" flipV="1">
            <a:off x="2271714" y="5707064"/>
            <a:ext cx="288925"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8" name="Line 52">
            <a:extLst>
              <a:ext uri="{FF2B5EF4-FFF2-40B4-BE49-F238E27FC236}">
                <a16:creationId xmlns:a16="http://schemas.microsoft.com/office/drawing/2014/main" id="{572419FD-C515-C857-4C24-D52E067AE11B}"/>
              </a:ext>
            </a:extLst>
          </p:cNvPr>
          <p:cNvSpPr>
            <a:spLocks noChangeShapeType="1"/>
          </p:cNvSpPr>
          <p:nvPr/>
        </p:nvSpPr>
        <p:spPr bwMode="auto">
          <a:xfrm flipV="1">
            <a:off x="2260600" y="4897439"/>
            <a:ext cx="1588" cy="80962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89" name="Line 53">
            <a:extLst>
              <a:ext uri="{FF2B5EF4-FFF2-40B4-BE49-F238E27FC236}">
                <a16:creationId xmlns:a16="http://schemas.microsoft.com/office/drawing/2014/main" id="{D3923470-6929-4CD3-C270-566BEF3D5BDE}"/>
              </a:ext>
            </a:extLst>
          </p:cNvPr>
          <p:cNvSpPr>
            <a:spLocks noChangeShapeType="1"/>
          </p:cNvSpPr>
          <p:nvPr/>
        </p:nvSpPr>
        <p:spPr bwMode="auto">
          <a:xfrm flipV="1">
            <a:off x="6180139" y="4479925"/>
            <a:ext cx="496887" cy="142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0" name="Line 54">
            <a:extLst>
              <a:ext uri="{FF2B5EF4-FFF2-40B4-BE49-F238E27FC236}">
                <a16:creationId xmlns:a16="http://schemas.microsoft.com/office/drawing/2014/main" id="{13142603-ADF6-4841-E8A2-AC7C7637E276}"/>
              </a:ext>
            </a:extLst>
          </p:cNvPr>
          <p:cNvSpPr>
            <a:spLocks noChangeShapeType="1"/>
          </p:cNvSpPr>
          <p:nvPr/>
        </p:nvSpPr>
        <p:spPr bwMode="auto">
          <a:xfrm flipV="1">
            <a:off x="6688139" y="2613025"/>
            <a:ext cx="3175" cy="1866900"/>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1" name="Line 55">
            <a:extLst>
              <a:ext uri="{FF2B5EF4-FFF2-40B4-BE49-F238E27FC236}">
                <a16:creationId xmlns:a16="http://schemas.microsoft.com/office/drawing/2014/main" id="{C6F78CC8-31B5-854F-4A60-DDB1BBCB4AAA}"/>
              </a:ext>
            </a:extLst>
          </p:cNvPr>
          <p:cNvSpPr>
            <a:spLocks noChangeShapeType="1"/>
          </p:cNvSpPr>
          <p:nvPr/>
        </p:nvSpPr>
        <p:spPr bwMode="auto">
          <a:xfrm>
            <a:off x="8239125" y="4470401"/>
            <a:ext cx="592138" cy="95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2" name="Line 56">
            <a:extLst>
              <a:ext uri="{FF2B5EF4-FFF2-40B4-BE49-F238E27FC236}">
                <a16:creationId xmlns:a16="http://schemas.microsoft.com/office/drawing/2014/main" id="{51E06FE8-7DB1-BFAC-A358-2629C6D743E5}"/>
              </a:ext>
            </a:extLst>
          </p:cNvPr>
          <p:cNvSpPr>
            <a:spLocks noChangeShapeType="1"/>
          </p:cNvSpPr>
          <p:nvPr/>
        </p:nvSpPr>
        <p:spPr bwMode="auto">
          <a:xfrm flipV="1">
            <a:off x="8842376" y="3613151"/>
            <a:ext cx="3175" cy="86677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3" name="Line 57">
            <a:extLst>
              <a:ext uri="{FF2B5EF4-FFF2-40B4-BE49-F238E27FC236}">
                <a16:creationId xmlns:a16="http://schemas.microsoft.com/office/drawing/2014/main" id="{49028B99-CC21-4E5B-2029-43E45C700E28}"/>
              </a:ext>
            </a:extLst>
          </p:cNvPr>
          <p:cNvSpPr>
            <a:spLocks noChangeShapeType="1"/>
          </p:cNvSpPr>
          <p:nvPr/>
        </p:nvSpPr>
        <p:spPr bwMode="auto">
          <a:xfrm>
            <a:off x="10261601" y="4479925"/>
            <a:ext cx="392113"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4" name="Line 58">
            <a:extLst>
              <a:ext uri="{FF2B5EF4-FFF2-40B4-BE49-F238E27FC236}">
                <a16:creationId xmlns:a16="http://schemas.microsoft.com/office/drawing/2014/main" id="{08FF6E5E-7E7F-4A08-ACEB-C778BDF441BE}"/>
              </a:ext>
            </a:extLst>
          </p:cNvPr>
          <p:cNvSpPr>
            <a:spLocks noChangeShapeType="1"/>
          </p:cNvSpPr>
          <p:nvPr/>
        </p:nvSpPr>
        <p:spPr bwMode="auto">
          <a:xfrm flipV="1">
            <a:off x="10664826" y="3160713"/>
            <a:ext cx="3175" cy="1319212"/>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5" name="Line 59">
            <a:extLst>
              <a:ext uri="{FF2B5EF4-FFF2-40B4-BE49-F238E27FC236}">
                <a16:creationId xmlns:a16="http://schemas.microsoft.com/office/drawing/2014/main" id="{06C0E6C6-00FA-99BC-F298-92434F0F814A}"/>
              </a:ext>
            </a:extLst>
          </p:cNvPr>
          <p:cNvSpPr>
            <a:spLocks noChangeShapeType="1"/>
          </p:cNvSpPr>
          <p:nvPr/>
        </p:nvSpPr>
        <p:spPr bwMode="auto">
          <a:xfrm>
            <a:off x="4822825" y="2124075"/>
            <a:ext cx="1677988" cy="15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96" name="Rectangle 60">
            <a:extLst>
              <a:ext uri="{FF2B5EF4-FFF2-40B4-BE49-F238E27FC236}">
                <a16:creationId xmlns:a16="http://schemas.microsoft.com/office/drawing/2014/main" id="{8C2E5BF9-E202-E980-D809-8290B62BF7A9}"/>
              </a:ext>
            </a:extLst>
          </p:cNvPr>
          <p:cNvSpPr>
            <a:spLocks noChangeArrowheads="1"/>
          </p:cNvSpPr>
          <p:nvPr/>
        </p:nvSpPr>
        <p:spPr bwMode="auto">
          <a:xfrm>
            <a:off x="4087814" y="1858964"/>
            <a:ext cx="71481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root</a:t>
            </a:r>
          </a:p>
        </p:txBody>
      </p:sp>
      <p:sp>
        <p:nvSpPr>
          <p:cNvPr id="65597" name="Text Box 61">
            <a:extLst>
              <a:ext uri="{FF2B5EF4-FFF2-40B4-BE49-F238E27FC236}">
                <a16:creationId xmlns:a16="http://schemas.microsoft.com/office/drawing/2014/main" id="{FF8F49AB-66D4-EF10-CA09-FED633345F2C}"/>
              </a:ext>
            </a:extLst>
          </p:cNvPr>
          <p:cNvSpPr txBox="1">
            <a:spLocks noChangeArrowheads="1"/>
          </p:cNvSpPr>
          <p:nvPr/>
        </p:nvSpPr>
        <p:spPr bwMode="auto">
          <a:xfrm>
            <a:off x="1771651" y="4156075"/>
            <a:ext cx="124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dirty="0">
                <a:solidFill>
                  <a:srgbClr val="CC3300"/>
                </a:solidFill>
              </a:rPr>
              <a:t>dangling</a:t>
            </a:r>
          </a:p>
        </p:txBody>
      </p:sp>
      <p:sp>
        <p:nvSpPr>
          <p:cNvPr id="65598" name="Rectangle 62">
            <a:extLst>
              <a:ext uri="{FF2B5EF4-FFF2-40B4-BE49-F238E27FC236}">
                <a16:creationId xmlns:a16="http://schemas.microsoft.com/office/drawing/2014/main" id="{64E6291A-629C-9A9F-A415-AE0765CADEB4}"/>
              </a:ext>
            </a:extLst>
          </p:cNvPr>
          <p:cNvSpPr>
            <a:spLocks noChangeArrowheads="1"/>
          </p:cNvSpPr>
          <p:nvPr/>
        </p:nvSpPr>
        <p:spPr bwMode="auto">
          <a:xfrm>
            <a:off x="9418638" y="2554288"/>
            <a:ext cx="124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solidFill>
                  <a:srgbClr val="CC3300"/>
                </a:solidFill>
              </a:rPr>
              <a:t>dangling</a:t>
            </a:r>
          </a:p>
        </p:txBody>
      </p:sp>
      <p:sp>
        <p:nvSpPr>
          <p:cNvPr id="65599" name="Text Box 63">
            <a:extLst>
              <a:ext uri="{FF2B5EF4-FFF2-40B4-BE49-F238E27FC236}">
                <a16:creationId xmlns:a16="http://schemas.microsoft.com/office/drawing/2014/main" id="{415E1456-6032-844F-9E04-DCA3D9E74758}"/>
              </a:ext>
            </a:extLst>
          </p:cNvPr>
          <p:cNvSpPr txBox="1">
            <a:spLocks noChangeArrowheads="1"/>
          </p:cNvSpPr>
          <p:nvPr/>
        </p:nvSpPr>
        <p:spPr bwMode="auto">
          <a:xfrm>
            <a:off x="5851525" y="4975226"/>
            <a:ext cx="27617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inorder traversal:</a:t>
            </a:r>
          </a:p>
          <a:p>
            <a:r>
              <a:rPr lang="en-US" altLang="zh-TW" sz="2400">
                <a:solidFill>
                  <a:srgbClr val="006600"/>
                </a:solidFill>
              </a:rPr>
              <a:t>H, D, I, B, E, A, F, C, G</a:t>
            </a:r>
            <a:endParaRPr lang="en-US" altLang="zh-TW" sz="2400"/>
          </a:p>
        </p:txBody>
      </p:sp>
      <p:sp>
        <p:nvSpPr>
          <p:cNvPr id="2" name="Footer Placeholder 1">
            <a:extLst>
              <a:ext uri="{FF2B5EF4-FFF2-40B4-BE49-F238E27FC236}">
                <a16:creationId xmlns:a16="http://schemas.microsoft.com/office/drawing/2014/main" id="{321D1F1A-1436-CC9B-4304-5F2EC5F9931A}"/>
              </a:ext>
            </a:extLst>
          </p:cNvPr>
          <p:cNvSpPr>
            <a:spLocks noGrp="1"/>
          </p:cNvSpPr>
          <p:nvPr>
            <p:ph type="ftr" sz="quarter" idx="11"/>
          </p:nvPr>
        </p:nvSpPr>
        <p:spPr/>
        <p:txBody>
          <a:bodyPr/>
          <a:lstStyle/>
          <a:p>
            <a:r>
              <a:rPr lang="en-IN"/>
              <a:t>Sudipta Roy, Jio Institute</a:t>
            </a:r>
          </a:p>
        </p:txBody>
      </p:sp>
      <p:sp>
        <p:nvSpPr>
          <p:cNvPr id="3" name="Slide Number Placeholder 2">
            <a:extLst>
              <a:ext uri="{FF2B5EF4-FFF2-40B4-BE49-F238E27FC236}">
                <a16:creationId xmlns:a16="http://schemas.microsoft.com/office/drawing/2014/main" id="{EF6019B9-6946-819C-DAD9-C23229F32207}"/>
              </a:ext>
            </a:extLst>
          </p:cNvPr>
          <p:cNvSpPr>
            <a:spLocks noGrp="1"/>
          </p:cNvSpPr>
          <p:nvPr>
            <p:ph type="sldNum" sz="quarter" idx="12"/>
          </p:nvPr>
        </p:nvSpPr>
        <p:spPr/>
        <p:txBody>
          <a:bodyPr/>
          <a:lstStyle/>
          <a:p>
            <a:fld id="{448C0DA1-4286-4BE8-82C9-E3228C3AEF0F}"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9564EAF-6067-F14D-8951-2F33C4F954CE}"/>
              </a:ext>
            </a:extLst>
          </p:cNvPr>
          <p:cNvSpPr>
            <a:spLocks noChangeArrowheads="1"/>
          </p:cNvSpPr>
          <p:nvPr/>
        </p:nvSpPr>
        <p:spPr bwMode="auto">
          <a:xfrm>
            <a:off x="601663" y="36515"/>
            <a:ext cx="10921641" cy="1143000"/>
          </a:xfrm>
          <a:prstGeom prst="rect">
            <a:avLst/>
          </a:prstGeom>
        </p:spPr>
        <p:txBody>
          <a:bodyPr vert="horz" lIns="91440" tIns="45720" rIns="91440" bIns="45720" rtlCol="0" anchor="ctr">
            <a:normAutofit/>
          </a:bodyPr>
          <a:lstStyle/>
          <a:p>
            <a:pPr>
              <a:lnSpc>
                <a:spcPct val="90000"/>
              </a:lnSpc>
              <a:spcBef>
                <a:spcPct val="0"/>
              </a:spcBef>
            </a:pPr>
            <a:r>
              <a:rPr lang="en-US" altLang="zh-TW" sz="4000" b="1" dirty="0">
                <a:solidFill>
                  <a:srgbClr val="002060"/>
                </a:solidFill>
                <a:latin typeface="Arial" panose="020B0604020202020204" pitchFamily="34" charset="0"/>
                <a:ea typeface="+mj-ea"/>
                <a:cs typeface="Arial" panose="020B0604020202020204" pitchFamily="34" charset="0"/>
              </a:rPr>
              <a:t>Memory Representation of A Threaded BT</a:t>
            </a:r>
          </a:p>
        </p:txBody>
      </p:sp>
      <p:grpSp>
        <p:nvGrpSpPr>
          <p:cNvPr id="66563" name="Group 3">
            <a:extLst>
              <a:ext uri="{FF2B5EF4-FFF2-40B4-BE49-F238E27FC236}">
                <a16:creationId xmlns:a16="http://schemas.microsoft.com/office/drawing/2014/main" id="{E4311153-DE68-CDCD-3B14-1E1F925DE40B}"/>
              </a:ext>
            </a:extLst>
          </p:cNvPr>
          <p:cNvGrpSpPr>
            <a:grpSpLocks/>
          </p:cNvGrpSpPr>
          <p:nvPr/>
        </p:nvGrpSpPr>
        <p:grpSpPr bwMode="auto">
          <a:xfrm>
            <a:off x="5472114" y="1976439"/>
            <a:ext cx="2022475" cy="434975"/>
            <a:chOff x="2524" y="1245"/>
            <a:chExt cx="1274" cy="274"/>
          </a:xfrm>
        </p:grpSpPr>
        <p:sp>
          <p:nvSpPr>
            <p:cNvPr id="66564" name="Rectangle 4">
              <a:extLst>
                <a:ext uri="{FF2B5EF4-FFF2-40B4-BE49-F238E27FC236}">
                  <a16:creationId xmlns:a16="http://schemas.microsoft.com/office/drawing/2014/main" id="{C7E27450-3BBF-A397-C5CD-E345F21944CF}"/>
                </a:ext>
              </a:extLst>
            </p:cNvPr>
            <p:cNvSpPr>
              <a:spLocks noChangeArrowheads="1"/>
            </p:cNvSpPr>
            <p:nvPr/>
          </p:nvSpPr>
          <p:spPr bwMode="auto">
            <a:xfrm>
              <a:off x="2524" y="1249"/>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5" name="Line 5">
              <a:extLst>
                <a:ext uri="{FF2B5EF4-FFF2-40B4-BE49-F238E27FC236}">
                  <a16:creationId xmlns:a16="http://schemas.microsoft.com/office/drawing/2014/main" id="{3291C93D-ACA1-28B2-CDAE-BAA1E2D6261A}"/>
                </a:ext>
              </a:extLst>
            </p:cNvPr>
            <p:cNvSpPr>
              <a:spLocks noChangeShapeType="1"/>
            </p:cNvSpPr>
            <p:nvPr/>
          </p:nvSpPr>
          <p:spPr bwMode="auto">
            <a:xfrm>
              <a:off x="2760" y="125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6" name="Line 6">
              <a:extLst>
                <a:ext uri="{FF2B5EF4-FFF2-40B4-BE49-F238E27FC236}">
                  <a16:creationId xmlns:a16="http://schemas.microsoft.com/office/drawing/2014/main" id="{C5C6AAD3-0620-F18A-EE98-073A13E23F8B}"/>
                </a:ext>
              </a:extLst>
            </p:cNvPr>
            <p:cNvSpPr>
              <a:spLocks noChangeShapeType="1"/>
            </p:cNvSpPr>
            <p:nvPr/>
          </p:nvSpPr>
          <p:spPr bwMode="auto">
            <a:xfrm>
              <a:off x="3570" y="125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7" name="Line 7">
              <a:extLst>
                <a:ext uri="{FF2B5EF4-FFF2-40B4-BE49-F238E27FC236}">
                  <a16:creationId xmlns:a16="http://schemas.microsoft.com/office/drawing/2014/main" id="{D6371D0B-B4AF-FBA0-15F6-6750F748CFD8}"/>
                </a:ext>
              </a:extLst>
            </p:cNvPr>
            <p:cNvSpPr>
              <a:spLocks noChangeShapeType="1"/>
            </p:cNvSpPr>
            <p:nvPr/>
          </p:nvSpPr>
          <p:spPr bwMode="auto">
            <a:xfrm>
              <a:off x="2985" y="1245"/>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8" name="Line 8">
              <a:extLst>
                <a:ext uri="{FF2B5EF4-FFF2-40B4-BE49-F238E27FC236}">
                  <a16:creationId xmlns:a16="http://schemas.microsoft.com/office/drawing/2014/main" id="{6208CD0C-A622-8EE4-F2BF-D7FE21D33987}"/>
                </a:ext>
              </a:extLst>
            </p:cNvPr>
            <p:cNvSpPr>
              <a:spLocks noChangeShapeType="1"/>
            </p:cNvSpPr>
            <p:nvPr/>
          </p:nvSpPr>
          <p:spPr bwMode="auto">
            <a:xfrm>
              <a:off x="3352" y="1245"/>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569" name="Rectangle 9">
            <a:extLst>
              <a:ext uri="{FF2B5EF4-FFF2-40B4-BE49-F238E27FC236}">
                <a16:creationId xmlns:a16="http://schemas.microsoft.com/office/drawing/2014/main" id="{4EF73304-5167-F76B-AFF5-AEC4F1608F6C}"/>
              </a:ext>
            </a:extLst>
          </p:cNvPr>
          <p:cNvSpPr>
            <a:spLocks noChangeArrowheads="1"/>
          </p:cNvSpPr>
          <p:nvPr/>
        </p:nvSpPr>
        <p:spPr bwMode="auto">
          <a:xfrm>
            <a:off x="5505450" y="2008189"/>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70" name="Rectangle 10">
            <a:extLst>
              <a:ext uri="{FF2B5EF4-FFF2-40B4-BE49-F238E27FC236}">
                <a16:creationId xmlns:a16="http://schemas.microsoft.com/office/drawing/2014/main" id="{A682522F-6363-EBEE-EFBF-E03A00E2925E}"/>
              </a:ext>
            </a:extLst>
          </p:cNvPr>
          <p:cNvSpPr>
            <a:spLocks noChangeArrowheads="1"/>
          </p:cNvSpPr>
          <p:nvPr/>
        </p:nvSpPr>
        <p:spPr bwMode="auto">
          <a:xfrm>
            <a:off x="7169150" y="2017714"/>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71" name="Rectangle 11">
            <a:extLst>
              <a:ext uri="{FF2B5EF4-FFF2-40B4-BE49-F238E27FC236}">
                <a16:creationId xmlns:a16="http://schemas.microsoft.com/office/drawing/2014/main" id="{A84027BC-8D90-8A86-E7CD-A07952522F63}"/>
              </a:ext>
            </a:extLst>
          </p:cNvPr>
          <p:cNvSpPr>
            <a:spLocks noChangeArrowheads="1"/>
          </p:cNvSpPr>
          <p:nvPr/>
        </p:nvSpPr>
        <p:spPr bwMode="auto">
          <a:xfrm>
            <a:off x="6291264" y="1973264"/>
            <a:ext cx="3751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t>
            </a:r>
          </a:p>
        </p:txBody>
      </p:sp>
      <p:grpSp>
        <p:nvGrpSpPr>
          <p:cNvPr id="66572" name="Group 12">
            <a:extLst>
              <a:ext uri="{FF2B5EF4-FFF2-40B4-BE49-F238E27FC236}">
                <a16:creationId xmlns:a16="http://schemas.microsoft.com/office/drawing/2014/main" id="{F6D55FB7-D9A1-17AB-184C-ECA783002B6B}"/>
              </a:ext>
            </a:extLst>
          </p:cNvPr>
          <p:cNvGrpSpPr>
            <a:grpSpLocks/>
          </p:cNvGrpSpPr>
          <p:nvPr/>
        </p:nvGrpSpPr>
        <p:grpSpPr bwMode="auto">
          <a:xfrm>
            <a:off x="5481639" y="2865439"/>
            <a:ext cx="2022475" cy="434975"/>
            <a:chOff x="2530" y="1805"/>
            <a:chExt cx="1274" cy="274"/>
          </a:xfrm>
        </p:grpSpPr>
        <p:sp>
          <p:nvSpPr>
            <p:cNvPr id="66573" name="Rectangle 13">
              <a:extLst>
                <a:ext uri="{FF2B5EF4-FFF2-40B4-BE49-F238E27FC236}">
                  <a16:creationId xmlns:a16="http://schemas.microsoft.com/office/drawing/2014/main" id="{A6CFECEC-CECA-DD1D-816A-36A9A550C81B}"/>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Line 14">
              <a:extLst>
                <a:ext uri="{FF2B5EF4-FFF2-40B4-BE49-F238E27FC236}">
                  <a16:creationId xmlns:a16="http://schemas.microsoft.com/office/drawing/2014/main" id="{79547D82-E507-40B5-7A5A-056CF4CB11D0}"/>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Line 15">
              <a:extLst>
                <a:ext uri="{FF2B5EF4-FFF2-40B4-BE49-F238E27FC236}">
                  <a16:creationId xmlns:a16="http://schemas.microsoft.com/office/drawing/2014/main" id="{8BA99EBB-CCBA-349C-444E-F93A49C50E0E}"/>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Line 16">
              <a:extLst>
                <a:ext uri="{FF2B5EF4-FFF2-40B4-BE49-F238E27FC236}">
                  <a16:creationId xmlns:a16="http://schemas.microsoft.com/office/drawing/2014/main" id="{02D89FE2-F575-AD1E-47F1-B7A8E5BA9FB3}"/>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Line 17">
              <a:extLst>
                <a:ext uri="{FF2B5EF4-FFF2-40B4-BE49-F238E27FC236}">
                  <a16:creationId xmlns:a16="http://schemas.microsoft.com/office/drawing/2014/main" id="{24EBEA61-C3B3-828D-DEE1-126907997438}"/>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578" name="Rectangle 18">
            <a:extLst>
              <a:ext uri="{FF2B5EF4-FFF2-40B4-BE49-F238E27FC236}">
                <a16:creationId xmlns:a16="http://schemas.microsoft.com/office/drawing/2014/main" id="{4516FDAC-79B7-CE7D-9022-3317B58F3B57}"/>
              </a:ext>
            </a:extLst>
          </p:cNvPr>
          <p:cNvSpPr>
            <a:spLocks noChangeArrowheads="1"/>
          </p:cNvSpPr>
          <p:nvPr/>
        </p:nvSpPr>
        <p:spPr bwMode="auto">
          <a:xfrm>
            <a:off x="5514975" y="2897189"/>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79" name="Rectangle 19">
            <a:extLst>
              <a:ext uri="{FF2B5EF4-FFF2-40B4-BE49-F238E27FC236}">
                <a16:creationId xmlns:a16="http://schemas.microsoft.com/office/drawing/2014/main" id="{B5C7B7A4-C9A1-776A-E52E-3713BFBD4364}"/>
              </a:ext>
            </a:extLst>
          </p:cNvPr>
          <p:cNvSpPr>
            <a:spLocks noChangeArrowheads="1"/>
          </p:cNvSpPr>
          <p:nvPr/>
        </p:nvSpPr>
        <p:spPr bwMode="auto">
          <a:xfrm>
            <a:off x="7178675" y="2906714"/>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80" name="Rectangle 20">
            <a:extLst>
              <a:ext uri="{FF2B5EF4-FFF2-40B4-BE49-F238E27FC236}">
                <a16:creationId xmlns:a16="http://schemas.microsoft.com/office/drawing/2014/main" id="{F953CF79-9FD3-9993-7E91-1982D42F4F2E}"/>
              </a:ext>
            </a:extLst>
          </p:cNvPr>
          <p:cNvSpPr>
            <a:spLocks noChangeArrowheads="1"/>
          </p:cNvSpPr>
          <p:nvPr/>
        </p:nvSpPr>
        <p:spPr bwMode="auto">
          <a:xfrm>
            <a:off x="6300788" y="2862264"/>
            <a:ext cx="36388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a:t>
            </a:r>
          </a:p>
        </p:txBody>
      </p:sp>
      <p:grpSp>
        <p:nvGrpSpPr>
          <p:cNvPr id="66581" name="Group 21">
            <a:extLst>
              <a:ext uri="{FF2B5EF4-FFF2-40B4-BE49-F238E27FC236}">
                <a16:creationId xmlns:a16="http://schemas.microsoft.com/office/drawing/2014/main" id="{E7DC5929-8FCE-8580-C3C6-A3008C7FF92E}"/>
              </a:ext>
            </a:extLst>
          </p:cNvPr>
          <p:cNvGrpSpPr>
            <a:grpSpLocks/>
          </p:cNvGrpSpPr>
          <p:nvPr/>
        </p:nvGrpSpPr>
        <p:grpSpPr bwMode="auto">
          <a:xfrm>
            <a:off x="7742239" y="3652839"/>
            <a:ext cx="2022475" cy="434975"/>
            <a:chOff x="3954" y="2301"/>
            <a:chExt cx="1274" cy="274"/>
          </a:xfrm>
        </p:grpSpPr>
        <p:sp>
          <p:nvSpPr>
            <p:cNvPr id="66582" name="Rectangle 22">
              <a:extLst>
                <a:ext uri="{FF2B5EF4-FFF2-40B4-BE49-F238E27FC236}">
                  <a16:creationId xmlns:a16="http://schemas.microsoft.com/office/drawing/2014/main" id="{7BA4A5D9-7D39-BE0C-A407-41057CD5FCA5}"/>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Line 23">
              <a:extLst>
                <a:ext uri="{FF2B5EF4-FFF2-40B4-BE49-F238E27FC236}">
                  <a16:creationId xmlns:a16="http://schemas.microsoft.com/office/drawing/2014/main" id="{D5706029-71AD-ABED-05A5-17CB85011234}"/>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Line 24">
              <a:extLst>
                <a:ext uri="{FF2B5EF4-FFF2-40B4-BE49-F238E27FC236}">
                  <a16:creationId xmlns:a16="http://schemas.microsoft.com/office/drawing/2014/main" id="{BA3DBF4F-4FCD-732F-5BAF-4D49865B202F}"/>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Line 25">
              <a:extLst>
                <a:ext uri="{FF2B5EF4-FFF2-40B4-BE49-F238E27FC236}">
                  <a16:creationId xmlns:a16="http://schemas.microsoft.com/office/drawing/2014/main" id="{60C5A28E-EA13-8B75-A516-EB12E8A61338}"/>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Line 26">
              <a:extLst>
                <a:ext uri="{FF2B5EF4-FFF2-40B4-BE49-F238E27FC236}">
                  <a16:creationId xmlns:a16="http://schemas.microsoft.com/office/drawing/2014/main" id="{B2F0B87A-212C-3E3F-B78C-184B89FD63CE}"/>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587" name="Rectangle 27">
            <a:extLst>
              <a:ext uri="{FF2B5EF4-FFF2-40B4-BE49-F238E27FC236}">
                <a16:creationId xmlns:a16="http://schemas.microsoft.com/office/drawing/2014/main" id="{D2995581-3F2F-0F79-FE20-3A87F3FCF82E}"/>
              </a:ext>
            </a:extLst>
          </p:cNvPr>
          <p:cNvSpPr>
            <a:spLocks noChangeArrowheads="1"/>
          </p:cNvSpPr>
          <p:nvPr/>
        </p:nvSpPr>
        <p:spPr bwMode="auto">
          <a:xfrm>
            <a:off x="7775575" y="3684589"/>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88" name="Rectangle 28">
            <a:extLst>
              <a:ext uri="{FF2B5EF4-FFF2-40B4-BE49-F238E27FC236}">
                <a16:creationId xmlns:a16="http://schemas.microsoft.com/office/drawing/2014/main" id="{D796CC08-C01C-A2EA-5412-3DC4408989FD}"/>
              </a:ext>
            </a:extLst>
          </p:cNvPr>
          <p:cNvSpPr>
            <a:spLocks noChangeArrowheads="1"/>
          </p:cNvSpPr>
          <p:nvPr/>
        </p:nvSpPr>
        <p:spPr bwMode="auto">
          <a:xfrm>
            <a:off x="9439275" y="3694114"/>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89" name="Rectangle 29">
            <a:extLst>
              <a:ext uri="{FF2B5EF4-FFF2-40B4-BE49-F238E27FC236}">
                <a16:creationId xmlns:a16="http://schemas.microsoft.com/office/drawing/2014/main" id="{96EBA144-C846-6EEA-F699-646B2A6330D3}"/>
              </a:ext>
            </a:extLst>
          </p:cNvPr>
          <p:cNvSpPr>
            <a:spLocks noChangeArrowheads="1"/>
          </p:cNvSpPr>
          <p:nvPr/>
        </p:nvSpPr>
        <p:spPr bwMode="auto">
          <a:xfrm>
            <a:off x="8561389" y="3649664"/>
            <a:ext cx="34945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C</a:t>
            </a:r>
          </a:p>
        </p:txBody>
      </p:sp>
      <p:grpSp>
        <p:nvGrpSpPr>
          <p:cNvPr id="66590" name="Group 30">
            <a:extLst>
              <a:ext uri="{FF2B5EF4-FFF2-40B4-BE49-F238E27FC236}">
                <a16:creationId xmlns:a16="http://schemas.microsoft.com/office/drawing/2014/main" id="{2B6E77A4-9276-D132-EB89-059D5D4FAB48}"/>
              </a:ext>
            </a:extLst>
          </p:cNvPr>
          <p:cNvGrpSpPr>
            <a:grpSpLocks/>
          </p:cNvGrpSpPr>
          <p:nvPr/>
        </p:nvGrpSpPr>
        <p:grpSpPr bwMode="auto">
          <a:xfrm>
            <a:off x="3135314" y="3663951"/>
            <a:ext cx="2022475" cy="434975"/>
            <a:chOff x="1052" y="2308"/>
            <a:chExt cx="1274" cy="274"/>
          </a:xfrm>
        </p:grpSpPr>
        <p:sp>
          <p:nvSpPr>
            <p:cNvPr id="66591" name="Rectangle 31">
              <a:extLst>
                <a:ext uri="{FF2B5EF4-FFF2-40B4-BE49-F238E27FC236}">
                  <a16:creationId xmlns:a16="http://schemas.microsoft.com/office/drawing/2014/main" id="{B740C1F1-D274-7103-542C-0D5DBCA627D7}"/>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Line 32">
              <a:extLst>
                <a:ext uri="{FF2B5EF4-FFF2-40B4-BE49-F238E27FC236}">
                  <a16:creationId xmlns:a16="http://schemas.microsoft.com/office/drawing/2014/main" id="{23DAD3DD-FB6A-D785-AB9E-48827C5C3CD3}"/>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Line 33">
              <a:extLst>
                <a:ext uri="{FF2B5EF4-FFF2-40B4-BE49-F238E27FC236}">
                  <a16:creationId xmlns:a16="http://schemas.microsoft.com/office/drawing/2014/main" id="{AB8905B5-9973-8E20-E02B-DD4AA5CE29B6}"/>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Line 34">
              <a:extLst>
                <a:ext uri="{FF2B5EF4-FFF2-40B4-BE49-F238E27FC236}">
                  <a16:creationId xmlns:a16="http://schemas.microsoft.com/office/drawing/2014/main" id="{EF4DC3ED-97E5-3B6D-BB16-A023283F6D6A}"/>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Line 35">
              <a:extLst>
                <a:ext uri="{FF2B5EF4-FFF2-40B4-BE49-F238E27FC236}">
                  <a16:creationId xmlns:a16="http://schemas.microsoft.com/office/drawing/2014/main" id="{A89EDA3A-8586-21E7-C60C-E6BD647B2E4B}"/>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596" name="Rectangle 36">
            <a:extLst>
              <a:ext uri="{FF2B5EF4-FFF2-40B4-BE49-F238E27FC236}">
                <a16:creationId xmlns:a16="http://schemas.microsoft.com/office/drawing/2014/main" id="{8B9F28BC-67DF-94D3-6912-2BDB3EF582FF}"/>
              </a:ext>
            </a:extLst>
          </p:cNvPr>
          <p:cNvSpPr>
            <a:spLocks noChangeArrowheads="1"/>
          </p:cNvSpPr>
          <p:nvPr/>
        </p:nvSpPr>
        <p:spPr bwMode="auto">
          <a:xfrm>
            <a:off x="3168650" y="3695701"/>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97" name="Rectangle 37">
            <a:extLst>
              <a:ext uri="{FF2B5EF4-FFF2-40B4-BE49-F238E27FC236}">
                <a16:creationId xmlns:a16="http://schemas.microsoft.com/office/drawing/2014/main" id="{FEF034DB-24CE-9B99-2A1C-4DAAAEA31D34}"/>
              </a:ext>
            </a:extLst>
          </p:cNvPr>
          <p:cNvSpPr>
            <a:spLocks noChangeArrowheads="1"/>
          </p:cNvSpPr>
          <p:nvPr/>
        </p:nvSpPr>
        <p:spPr bwMode="auto">
          <a:xfrm>
            <a:off x="4832350" y="3705226"/>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598" name="Rectangle 38">
            <a:extLst>
              <a:ext uri="{FF2B5EF4-FFF2-40B4-BE49-F238E27FC236}">
                <a16:creationId xmlns:a16="http://schemas.microsoft.com/office/drawing/2014/main" id="{32E912E0-4013-CCC2-C439-43F4C946A11B}"/>
              </a:ext>
            </a:extLst>
          </p:cNvPr>
          <p:cNvSpPr>
            <a:spLocks noChangeArrowheads="1"/>
          </p:cNvSpPr>
          <p:nvPr/>
        </p:nvSpPr>
        <p:spPr bwMode="auto">
          <a:xfrm>
            <a:off x="3954464" y="3660776"/>
            <a:ext cx="35266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B</a:t>
            </a:r>
          </a:p>
        </p:txBody>
      </p:sp>
      <p:grpSp>
        <p:nvGrpSpPr>
          <p:cNvPr id="66599" name="Group 39">
            <a:extLst>
              <a:ext uri="{FF2B5EF4-FFF2-40B4-BE49-F238E27FC236}">
                <a16:creationId xmlns:a16="http://schemas.microsoft.com/office/drawing/2014/main" id="{6BB4ED5B-102F-BED9-9355-9803D4232880}"/>
              </a:ext>
            </a:extLst>
          </p:cNvPr>
          <p:cNvGrpSpPr>
            <a:grpSpLocks/>
          </p:cNvGrpSpPr>
          <p:nvPr/>
        </p:nvGrpSpPr>
        <p:grpSpPr bwMode="auto">
          <a:xfrm>
            <a:off x="4256089" y="4497389"/>
            <a:ext cx="2022475" cy="434975"/>
            <a:chOff x="1758" y="2833"/>
            <a:chExt cx="1274" cy="274"/>
          </a:xfrm>
        </p:grpSpPr>
        <p:sp>
          <p:nvSpPr>
            <p:cNvPr id="66600" name="Rectangle 40">
              <a:extLst>
                <a:ext uri="{FF2B5EF4-FFF2-40B4-BE49-F238E27FC236}">
                  <a16:creationId xmlns:a16="http://schemas.microsoft.com/office/drawing/2014/main" id="{635EDC42-2F33-721E-4CE4-423C5061550E}"/>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1" name="Line 41">
              <a:extLst>
                <a:ext uri="{FF2B5EF4-FFF2-40B4-BE49-F238E27FC236}">
                  <a16:creationId xmlns:a16="http://schemas.microsoft.com/office/drawing/2014/main" id="{34EF3240-00DA-D46C-69AF-B52CF173A7A4}"/>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2" name="Line 42">
              <a:extLst>
                <a:ext uri="{FF2B5EF4-FFF2-40B4-BE49-F238E27FC236}">
                  <a16:creationId xmlns:a16="http://schemas.microsoft.com/office/drawing/2014/main" id="{8550140F-98CB-72C5-E59D-5286B79B1B07}"/>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Line 43">
              <a:extLst>
                <a:ext uri="{FF2B5EF4-FFF2-40B4-BE49-F238E27FC236}">
                  <a16:creationId xmlns:a16="http://schemas.microsoft.com/office/drawing/2014/main" id="{C9D11EF5-B69B-C577-E378-A8AD087DA5B1}"/>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Line 44">
              <a:extLst>
                <a:ext uri="{FF2B5EF4-FFF2-40B4-BE49-F238E27FC236}">
                  <a16:creationId xmlns:a16="http://schemas.microsoft.com/office/drawing/2014/main" id="{47C68F5C-6682-2DC9-4C2F-035383829125}"/>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05" name="Rectangle 45">
            <a:extLst>
              <a:ext uri="{FF2B5EF4-FFF2-40B4-BE49-F238E27FC236}">
                <a16:creationId xmlns:a16="http://schemas.microsoft.com/office/drawing/2014/main" id="{E1AFE4A5-EC5E-0992-8638-54F02F6B5E8C}"/>
              </a:ext>
            </a:extLst>
          </p:cNvPr>
          <p:cNvSpPr>
            <a:spLocks noChangeArrowheads="1"/>
          </p:cNvSpPr>
          <p:nvPr/>
        </p:nvSpPr>
        <p:spPr bwMode="auto">
          <a:xfrm>
            <a:off x="4289426" y="4529139"/>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06" name="Rectangle 46">
            <a:extLst>
              <a:ext uri="{FF2B5EF4-FFF2-40B4-BE49-F238E27FC236}">
                <a16:creationId xmlns:a16="http://schemas.microsoft.com/office/drawing/2014/main" id="{7C6BFA32-6F16-41AF-4FA8-1F6DEB84331C}"/>
              </a:ext>
            </a:extLst>
          </p:cNvPr>
          <p:cNvSpPr>
            <a:spLocks noChangeArrowheads="1"/>
          </p:cNvSpPr>
          <p:nvPr/>
        </p:nvSpPr>
        <p:spPr bwMode="auto">
          <a:xfrm>
            <a:off x="5953126" y="453866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07" name="Rectangle 47">
            <a:extLst>
              <a:ext uri="{FF2B5EF4-FFF2-40B4-BE49-F238E27FC236}">
                <a16:creationId xmlns:a16="http://schemas.microsoft.com/office/drawing/2014/main" id="{0E497E42-9DF5-CAF8-81B9-4F0DBBFA00D7}"/>
              </a:ext>
            </a:extLst>
          </p:cNvPr>
          <p:cNvSpPr>
            <a:spLocks noChangeArrowheads="1"/>
          </p:cNvSpPr>
          <p:nvPr/>
        </p:nvSpPr>
        <p:spPr bwMode="auto">
          <a:xfrm>
            <a:off x="5075239" y="4494214"/>
            <a:ext cx="33663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E</a:t>
            </a:r>
          </a:p>
        </p:txBody>
      </p:sp>
      <p:grpSp>
        <p:nvGrpSpPr>
          <p:cNvPr id="66608" name="Group 48">
            <a:extLst>
              <a:ext uri="{FF2B5EF4-FFF2-40B4-BE49-F238E27FC236}">
                <a16:creationId xmlns:a16="http://schemas.microsoft.com/office/drawing/2014/main" id="{0FEA1F12-2625-DC58-8D1F-E74A4FF779B8}"/>
              </a:ext>
            </a:extLst>
          </p:cNvPr>
          <p:cNvGrpSpPr>
            <a:grpSpLocks/>
          </p:cNvGrpSpPr>
          <p:nvPr/>
        </p:nvGrpSpPr>
        <p:grpSpPr bwMode="auto">
          <a:xfrm>
            <a:off x="6600826" y="4486276"/>
            <a:ext cx="2022475" cy="434975"/>
            <a:chOff x="3235" y="2826"/>
            <a:chExt cx="1274" cy="274"/>
          </a:xfrm>
        </p:grpSpPr>
        <p:sp>
          <p:nvSpPr>
            <p:cNvPr id="66609" name="Rectangle 49">
              <a:extLst>
                <a:ext uri="{FF2B5EF4-FFF2-40B4-BE49-F238E27FC236}">
                  <a16:creationId xmlns:a16="http://schemas.microsoft.com/office/drawing/2014/main" id="{9A4D7EC3-A4B5-575E-5913-EF7912F5882C}"/>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Line 50">
              <a:extLst>
                <a:ext uri="{FF2B5EF4-FFF2-40B4-BE49-F238E27FC236}">
                  <a16:creationId xmlns:a16="http://schemas.microsoft.com/office/drawing/2014/main" id="{059424D1-07C7-7986-35D2-953CBD87634E}"/>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Line 51">
              <a:extLst>
                <a:ext uri="{FF2B5EF4-FFF2-40B4-BE49-F238E27FC236}">
                  <a16:creationId xmlns:a16="http://schemas.microsoft.com/office/drawing/2014/main" id="{6C185AAD-6040-4F9D-D216-06371F88DADC}"/>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Line 52">
              <a:extLst>
                <a:ext uri="{FF2B5EF4-FFF2-40B4-BE49-F238E27FC236}">
                  <a16:creationId xmlns:a16="http://schemas.microsoft.com/office/drawing/2014/main" id="{3C84A773-3E7E-2365-7117-B3DEC7127568}"/>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Line 53">
              <a:extLst>
                <a:ext uri="{FF2B5EF4-FFF2-40B4-BE49-F238E27FC236}">
                  <a16:creationId xmlns:a16="http://schemas.microsoft.com/office/drawing/2014/main" id="{1D21EE83-C10D-BE66-E8EA-C2553CA09093}"/>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14" name="Rectangle 54">
            <a:extLst>
              <a:ext uri="{FF2B5EF4-FFF2-40B4-BE49-F238E27FC236}">
                <a16:creationId xmlns:a16="http://schemas.microsoft.com/office/drawing/2014/main" id="{9A10D8D1-731A-65CF-D662-1004FE140935}"/>
              </a:ext>
            </a:extLst>
          </p:cNvPr>
          <p:cNvSpPr>
            <a:spLocks noChangeArrowheads="1"/>
          </p:cNvSpPr>
          <p:nvPr/>
        </p:nvSpPr>
        <p:spPr bwMode="auto">
          <a:xfrm>
            <a:off x="6634164" y="4518026"/>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15" name="Rectangle 55">
            <a:extLst>
              <a:ext uri="{FF2B5EF4-FFF2-40B4-BE49-F238E27FC236}">
                <a16:creationId xmlns:a16="http://schemas.microsoft.com/office/drawing/2014/main" id="{668ECB5B-273F-4D41-0BCC-DFB5B2F09F33}"/>
              </a:ext>
            </a:extLst>
          </p:cNvPr>
          <p:cNvSpPr>
            <a:spLocks noChangeArrowheads="1"/>
          </p:cNvSpPr>
          <p:nvPr/>
        </p:nvSpPr>
        <p:spPr bwMode="auto">
          <a:xfrm>
            <a:off x="8297864" y="452755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16" name="Rectangle 56">
            <a:extLst>
              <a:ext uri="{FF2B5EF4-FFF2-40B4-BE49-F238E27FC236}">
                <a16:creationId xmlns:a16="http://schemas.microsoft.com/office/drawing/2014/main" id="{B30E01EA-DD6E-3892-1A67-72D7E4C4872F}"/>
              </a:ext>
            </a:extLst>
          </p:cNvPr>
          <p:cNvSpPr>
            <a:spLocks noChangeArrowheads="1"/>
          </p:cNvSpPr>
          <p:nvPr/>
        </p:nvSpPr>
        <p:spPr bwMode="auto">
          <a:xfrm>
            <a:off x="7419976" y="4483101"/>
            <a:ext cx="3270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grpSp>
        <p:nvGrpSpPr>
          <p:cNvPr id="66617" name="Group 57">
            <a:extLst>
              <a:ext uri="{FF2B5EF4-FFF2-40B4-BE49-F238E27FC236}">
                <a16:creationId xmlns:a16="http://schemas.microsoft.com/office/drawing/2014/main" id="{5DF58F2E-1217-BE25-A4F0-CDEEA2A0DC29}"/>
              </a:ext>
            </a:extLst>
          </p:cNvPr>
          <p:cNvGrpSpPr>
            <a:grpSpLocks/>
          </p:cNvGrpSpPr>
          <p:nvPr/>
        </p:nvGrpSpPr>
        <p:grpSpPr bwMode="auto">
          <a:xfrm>
            <a:off x="8910639" y="4462464"/>
            <a:ext cx="2022475" cy="434975"/>
            <a:chOff x="4690" y="2811"/>
            <a:chExt cx="1274" cy="274"/>
          </a:xfrm>
        </p:grpSpPr>
        <p:sp>
          <p:nvSpPr>
            <p:cNvPr id="66618" name="Rectangle 58">
              <a:extLst>
                <a:ext uri="{FF2B5EF4-FFF2-40B4-BE49-F238E27FC236}">
                  <a16:creationId xmlns:a16="http://schemas.microsoft.com/office/drawing/2014/main" id="{606A2F2B-D1D3-4968-FB95-9EE11E1E591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Line 59">
              <a:extLst>
                <a:ext uri="{FF2B5EF4-FFF2-40B4-BE49-F238E27FC236}">
                  <a16:creationId xmlns:a16="http://schemas.microsoft.com/office/drawing/2014/main" id="{7C15303A-799B-C468-55F4-BD2A2CE29EEA}"/>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Line 60">
              <a:extLst>
                <a:ext uri="{FF2B5EF4-FFF2-40B4-BE49-F238E27FC236}">
                  <a16:creationId xmlns:a16="http://schemas.microsoft.com/office/drawing/2014/main" id="{7ACB3939-36D6-AEA6-9503-DCAE381F505A}"/>
                </a:ext>
              </a:extLst>
            </p:cNvPr>
            <p:cNvSpPr>
              <a:spLocks noChangeShapeType="1"/>
            </p:cNvSpPr>
            <p:nvPr/>
          </p:nvSpPr>
          <p:spPr bwMode="auto">
            <a:xfrm>
              <a:off x="5736" y="28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Line 61">
              <a:extLst>
                <a:ext uri="{FF2B5EF4-FFF2-40B4-BE49-F238E27FC236}">
                  <a16:creationId xmlns:a16="http://schemas.microsoft.com/office/drawing/2014/main" id="{0B2F8C65-3500-46B8-E17D-A8399456113F}"/>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Line 62">
              <a:extLst>
                <a:ext uri="{FF2B5EF4-FFF2-40B4-BE49-F238E27FC236}">
                  <a16:creationId xmlns:a16="http://schemas.microsoft.com/office/drawing/2014/main" id="{E65665B2-B83B-7DD0-A085-4A340B17ACF0}"/>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23" name="Rectangle 63">
            <a:extLst>
              <a:ext uri="{FF2B5EF4-FFF2-40B4-BE49-F238E27FC236}">
                <a16:creationId xmlns:a16="http://schemas.microsoft.com/office/drawing/2014/main" id="{710DB598-BAA0-EDBD-BE27-240BE17C47DC}"/>
              </a:ext>
            </a:extLst>
          </p:cNvPr>
          <p:cNvSpPr>
            <a:spLocks noChangeArrowheads="1"/>
          </p:cNvSpPr>
          <p:nvPr/>
        </p:nvSpPr>
        <p:spPr bwMode="auto">
          <a:xfrm>
            <a:off x="8943976" y="449421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24" name="Rectangle 64">
            <a:extLst>
              <a:ext uri="{FF2B5EF4-FFF2-40B4-BE49-F238E27FC236}">
                <a16:creationId xmlns:a16="http://schemas.microsoft.com/office/drawing/2014/main" id="{5F392A6A-D27F-CC99-4972-8EAE01F3B6BD}"/>
              </a:ext>
            </a:extLst>
          </p:cNvPr>
          <p:cNvSpPr>
            <a:spLocks noChangeArrowheads="1"/>
          </p:cNvSpPr>
          <p:nvPr/>
        </p:nvSpPr>
        <p:spPr bwMode="auto">
          <a:xfrm>
            <a:off x="10607676" y="4503739"/>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25" name="Rectangle 65">
            <a:extLst>
              <a:ext uri="{FF2B5EF4-FFF2-40B4-BE49-F238E27FC236}">
                <a16:creationId xmlns:a16="http://schemas.microsoft.com/office/drawing/2014/main" id="{73D8C850-D121-F21F-3661-D367531D3B27}"/>
              </a:ext>
            </a:extLst>
          </p:cNvPr>
          <p:cNvSpPr>
            <a:spLocks noChangeArrowheads="1"/>
          </p:cNvSpPr>
          <p:nvPr/>
        </p:nvSpPr>
        <p:spPr bwMode="auto">
          <a:xfrm>
            <a:off x="9729788" y="4459289"/>
            <a:ext cx="3799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G</a:t>
            </a:r>
          </a:p>
        </p:txBody>
      </p:sp>
      <p:grpSp>
        <p:nvGrpSpPr>
          <p:cNvPr id="66626" name="Group 66">
            <a:extLst>
              <a:ext uri="{FF2B5EF4-FFF2-40B4-BE49-F238E27FC236}">
                <a16:creationId xmlns:a16="http://schemas.microsoft.com/office/drawing/2014/main" id="{E4C1F7E5-26B9-7BEC-3126-0C33C5B6FEC0}"/>
              </a:ext>
            </a:extLst>
          </p:cNvPr>
          <p:cNvGrpSpPr>
            <a:grpSpLocks/>
          </p:cNvGrpSpPr>
          <p:nvPr/>
        </p:nvGrpSpPr>
        <p:grpSpPr bwMode="auto">
          <a:xfrm>
            <a:off x="1970089" y="4498976"/>
            <a:ext cx="2022475" cy="434975"/>
            <a:chOff x="318" y="2834"/>
            <a:chExt cx="1274" cy="274"/>
          </a:xfrm>
        </p:grpSpPr>
        <p:sp>
          <p:nvSpPr>
            <p:cNvPr id="66627" name="Rectangle 67">
              <a:extLst>
                <a:ext uri="{FF2B5EF4-FFF2-40B4-BE49-F238E27FC236}">
                  <a16:creationId xmlns:a16="http://schemas.microsoft.com/office/drawing/2014/main" id="{E0B07B12-DD88-BC88-9560-EFC59348FF4E}"/>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Line 68">
              <a:extLst>
                <a:ext uri="{FF2B5EF4-FFF2-40B4-BE49-F238E27FC236}">
                  <a16:creationId xmlns:a16="http://schemas.microsoft.com/office/drawing/2014/main" id="{2B4721BD-A725-5C41-67AE-34219C2F4035}"/>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Line 69">
              <a:extLst>
                <a:ext uri="{FF2B5EF4-FFF2-40B4-BE49-F238E27FC236}">
                  <a16:creationId xmlns:a16="http://schemas.microsoft.com/office/drawing/2014/main" id="{A0EC11E1-3227-006F-A5AC-1B4B9EE03473}"/>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Line 70">
              <a:extLst>
                <a:ext uri="{FF2B5EF4-FFF2-40B4-BE49-F238E27FC236}">
                  <a16:creationId xmlns:a16="http://schemas.microsoft.com/office/drawing/2014/main" id="{1304A9DD-FF16-620E-D67E-33974A75731D}"/>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Line 71">
              <a:extLst>
                <a:ext uri="{FF2B5EF4-FFF2-40B4-BE49-F238E27FC236}">
                  <a16:creationId xmlns:a16="http://schemas.microsoft.com/office/drawing/2014/main" id="{98000BB2-F59C-CCF1-76AE-795EF43F7185}"/>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32" name="Rectangle 72">
            <a:extLst>
              <a:ext uri="{FF2B5EF4-FFF2-40B4-BE49-F238E27FC236}">
                <a16:creationId xmlns:a16="http://schemas.microsoft.com/office/drawing/2014/main" id="{82AEDEAA-0BE8-2AAA-2BA9-4B094EFA0F25}"/>
              </a:ext>
            </a:extLst>
          </p:cNvPr>
          <p:cNvSpPr>
            <a:spLocks noChangeArrowheads="1"/>
          </p:cNvSpPr>
          <p:nvPr/>
        </p:nvSpPr>
        <p:spPr bwMode="auto">
          <a:xfrm>
            <a:off x="2003425" y="4530726"/>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633" name="Rectangle 73">
            <a:extLst>
              <a:ext uri="{FF2B5EF4-FFF2-40B4-BE49-F238E27FC236}">
                <a16:creationId xmlns:a16="http://schemas.microsoft.com/office/drawing/2014/main" id="{A9D3C4EC-A126-EBB6-0BDF-81A22CAC013E}"/>
              </a:ext>
            </a:extLst>
          </p:cNvPr>
          <p:cNvSpPr>
            <a:spLocks noChangeArrowheads="1"/>
          </p:cNvSpPr>
          <p:nvPr/>
        </p:nvSpPr>
        <p:spPr bwMode="auto">
          <a:xfrm>
            <a:off x="3667125" y="4540251"/>
            <a:ext cx="2805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sp>
        <p:nvSpPr>
          <p:cNvPr id="66634" name="Rectangle 74">
            <a:extLst>
              <a:ext uri="{FF2B5EF4-FFF2-40B4-BE49-F238E27FC236}">
                <a16:creationId xmlns:a16="http://schemas.microsoft.com/office/drawing/2014/main" id="{57A9F0F4-02AF-7A3E-D5A8-8A4915416910}"/>
              </a:ext>
            </a:extLst>
          </p:cNvPr>
          <p:cNvSpPr>
            <a:spLocks noChangeArrowheads="1"/>
          </p:cNvSpPr>
          <p:nvPr/>
        </p:nvSpPr>
        <p:spPr bwMode="auto">
          <a:xfrm>
            <a:off x="2789239" y="4495801"/>
            <a:ext cx="3751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D</a:t>
            </a:r>
          </a:p>
        </p:txBody>
      </p:sp>
      <p:grpSp>
        <p:nvGrpSpPr>
          <p:cNvPr id="66635" name="Group 75">
            <a:extLst>
              <a:ext uri="{FF2B5EF4-FFF2-40B4-BE49-F238E27FC236}">
                <a16:creationId xmlns:a16="http://schemas.microsoft.com/office/drawing/2014/main" id="{D10FF92F-288D-41B7-5355-EB318346741C}"/>
              </a:ext>
            </a:extLst>
          </p:cNvPr>
          <p:cNvGrpSpPr>
            <a:grpSpLocks/>
          </p:cNvGrpSpPr>
          <p:nvPr/>
        </p:nvGrpSpPr>
        <p:grpSpPr bwMode="auto">
          <a:xfrm>
            <a:off x="4030664" y="5413376"/>
            <a:ext cx="2022475" cy="434975"/>
            <a:chOff x="1616" y="3410"/>
            <a:chExt cx="1274" cy="274"/>
          </a:xfrm>
        </p:grpSpPr>
        <p:sp>
          <p:nvSpPr>
            <p:cNvPr id="66636" name="Rectangle 76">
              <a:extLst>
                <a:ext uri="{FF2B5EF4-FFF2-40B4-BE49-F238E27FC236}">
                  <a16:creationId xmlns:a16="http://schemas.microsoft.com/office/drawing/2014/main" id="{1DC09BF5-76A6-5547-CA5C-9D5419CD1468}"/>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7" name="Line 77">
              <a:extLst>
                <a:ext uri="{FF2B5EF4-FFF2-40B4-BE49-F238E27FC236}">
                  <a16:creationId xmlns:a16="http://schemas.microsoft.com/office/drawing/2014/main" id="{DCC59E93-17ED-3685-B2D9-047524EF87B3}"/>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8" name="Line 78">
              <a:extLst>
                <a:ext uri="{FF2B5EF4-FFF2-40B4-BE49-F238E27FC236}">
                  <a16:creationId xmlns:a16="http://schemas.microsoft.com/office/drawing/2014/main" id="{3CC4CB63-8360-A79C-D836-9A5BBE38B27D}"/>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9" name="Line 79">
              <a:extLst>
                <a:ext uri="{FF2B5EF4-FFF2-40B4-BE49-F238E27FC236}">
                  <a16:creationId xmlns:a16="http://schemas.microsoft.com/office/drawing/2014/main" id="{2DEEAB2F-64FD-798D-1821-4023CD3302F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0" name="Line 80">
              <a:extLst>
                <a:ext uri="{FF2B5EF4-FFF2-40B4-BE49-F238E27FC236}">
                  <a16:creationId xmlns:a16="http://schemas.microsoft.com/office/drawing/2014/main" id="{0228FB74-ACAC-1315-0E61-AFC84A4E7E3F}"/>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41" name="Rectangle 81">
            <a:extLst>
              <a:ext uri="{FF2B5EF4-FFF2-40B4-BE49-F238E27FC236}">
                <a16:creationId xmlns:a16="http://schemas.microsoft.com/office/drawing/2014/main" id="{748A983E-375A-1427-09D8-00AA75268745}"/>
              </a:ext>
            </a:extLst>
          </p:cNvPr>
          <p:cNvSpPr>
            <a:spLocks noChangeArrowheads="1"/>
          </p:cNvSpPr>
          <p:nvPr/>
        </p:nvSpPr>
        <p:spPr bwMode="auto">
          <a:xfrm>
            <a:off x="4064001" y="5445126"/>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42" name="Rectangle 82">
            <a:extLst>
              <a:ext uri="{FF2B5EF4-FFF2-40B4-BE49-F238E27FC236}">
                <a16:creationId xmlns:a16="http://schemas.microsoft.com/office/drawing/2014/main" id="{B762637B-58B8-FE90-9126-E7E918BDA3B9}"/>
              </a:ext>
            </a:extLst>
          </p:cNvPr>
          <p:cNvSpPr>
            <a:spLocks noChangeArrowheads="1"/>
          </p:cNvSpPr>
          <p:nvPr/>
        </p:nvSpPr>
        <p:spPr bwMode="auto">
          <a:xfrm>
            <a:off x="5727701" y="545465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43" name="Rectangle 83">
            <a:extLst>
              <a:ext uri="{FF2B5EF4-FFF2-40B4-BE49-F238E27FC236}">
                <a16:creationId xmlns:a16="http://schemas.microsoft.com/office/drawing/2014/main" id="{CABAE5AF-6CC6-1716-014D-4A60B0A5A383}"/>
              </a:ext>
            </a:extLst>
          </p:cNvPr>
          <p:cNvSpPr>
            <a:spLocks noChangeArrowheads="1"/>
          </p:cNvSpPr>
          <p:nvPr/>
        </p:nvSpPr>
        <p:spPr bwMode="auto">
          <a:xfrm>
            <a:off x="4933950" y="5410201"/>
            <a:ext cx="26289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I</a:t>
            </a:r>
          </a:p>
        </p:txBody>
      </p:sp>
      <p:grpSp>
        <p:nvGrpSpPr>
          <p:cNvPr id="66644" name="Group 84">
            <a:extLst>
              <a:ext uri="{FF2B5EF4-FFF2-40B4-BE49-F238E27FC236}">
                <a16:creationId xmlns:a16="http://schemas.microsoft.com/office/drawing/2014/main" id="{950D9800-C1E4-7004-1C3E-547ABC3229FB}"/>
              </a:ext>
            </a:extLst>
          </p:cNvPr>
          <p:cNvGrpSpPr>
            <a:grpSpLocks/>
          </p:cNvGrpSpPr>
          <p:nvPr/>
        </p:nvGrpSpPr>
        <p:grpSpPr bwMode="auto">
          <a:xfrm>
            <a:off x="1589089" y="5414964"/>
            <a:ext cx="2022475" cy="434975"/>
            <a:chOff x="78" y="3411"/>
            <a:chExt cx="1274" cy="274"/>
          </a:xfrm>
        </p:grpSpPr>
        <p:sp>
          <p:nvSpPr>
            <p:cNvPr id="66645" name="Rectangle 85">
              <a:extLst>
                <a:ext uri="{FF2B5EF4-FFF2-40B4-BE49-F238E27FC236}">
                  <a16:creationId xmlns:a16="http://schemas.microsoft.com/office/drawing/2014/main" id="{D53C8455-3FE3-C7F2-A114-F27BE36F8AE0}"/>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6" name="Line 86">
              <a:extLst>
                <a:ext uri="{FF2B5EF4-FFF2-40B4-BE49-F238E27FC236}">
                  <a16:creationId xmlns:a16="http://schemas.microsoft.com/office/drawing/2014/main" id="{E5A33D31-2087-ABAA-FAD4-05A6C708E7CD}"/>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7" name="Line 87">
              <a:extLst>
                <a:ext uri="{FF2B5EF4-FFF2-40B4-BE49-F238E27FC236}">
                  <a16:creationId xmlns:a16="http://schemas.microsoft.com/office/drawing/2014/main" id="{DEDB902A-28AF-A61F-7558-834B8784BF55}"/>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8" name="Line 88">
              <a:extLst>
                <a:ext uri="{FF2B5EF4-FFF2-40B4-BE49-F238E27FC236}">
                  <a16:creationId xmlns:a16="http://schemas.microsoft.com/office/drawing/2014/main" id="{A1D331B2-3BCD-37BA-5F3F-9596F1475A57}"/>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9" name="Line 89">
              <a:extLst>
                <a:ext uri="{FF2B5EF4-FFF2-40B4-BE49-F238E27FC236}">
                  <a16:creationId xmlns:a16="http://schemas.microsoft.com/office/drawing/2014/main" id="{513F7CC6-493B-E343-AC4C-DB6777F471D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650" name="Rectangle 90">
            <a:extLst>
              <a:ext uri="{FF2B5EF4-FFF2-40B4-BE49-F238E27FC236}">
                <a16:creationId xmlns:a16="http://schemas.microsoft.com/office/drawing/2014/main" id="{90DF5D17-5647-96E8-55E8-3A513B375D24}"/>
              </a:ext>
            </a:extLst>
          </p:cNvPr>
          <p:cNvSpPr>
            <a:spLocks noChangeArrowheads="1"/>
          </p:cNvSpPr>
          <p:nvPr/>
        </p:nvSpPr>
        <p:spPr bwMode="auto">
          <a:xfrm>
            <a:off x="1622426" y="544671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51" name="Rectangle 91">
            <a:extLst>
              <a:ext uri="{FF2B5EF4-FFF2-40B4-BE49-F238E27FC236}">
                <a16:creationId xmlns:a16="http://schemas.microsoft.com/office/drawing/2014/main" id="{4E71D358-DEE1-A771-8B27-3741BDC7A209}"/>
              </a:ext>
            </a:extLst>
          </p:cNvPr>
          <p:cNvSpPr>
            <a:spLocks noChangeArrowheads="1"/>
          </p:cNvSpPr>
          <p:nvPr/>
        </p:nvSpPr>
        <p:spPr bwMode="auto">
          <a:xfrm>
            <a:off x="3298826" y="545465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t</a:t>
            </a:r>
          </a:p>
        </p:txBody>
      </p:sp>
      <p:sp>
        <p:nvSpPr>
          <p:cNvPr id="66652" name="Rectangle 92">
            <a:extLst>
              <a:ext uri="{FF2B5EF4-FFF2-40B4-BE49-F238E27FC236}">
                <a16:creationId xmlns:a16="http://schemas.microsoft.com/office/drawing/2014/main" id="{7D6FE2FF-909B-A150-1689-60766ADEF2C7}"/>
              </a:ext>
            </a:extLst>
          </p:cNvPr>
          <p:cNvSpPr>
            <a:spLocks noChangeArrowheads="1"/>
          </p:cNvSpPr>
          <p:nvPr/>
        </p:nvSpPr>
        <p:spPr bwMode="auto">
          <a:xfrm>
            <a:off x="2408239" y="5411789"/>
            <a:ext cx="37830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H</a:t>
            </a:r>
          </a:p>
        </p:txBody>
      </p:sp>
      <p:sp>
        <p:nvSpPr>
          <p:cNvPr id="66653" name="Line 93">
            <a:extLst>
              <a:ext uri="{FF2B5EF4-FFF2-40B4-BE49-F238E27FC236}">
                <a16:creationId xmlns:a16="http://schemas.microsoft.com/office/drawing/2014/main" id="{463CC0CE-6BBF-1ADE-714E-7474708C3174}"/>
              </a:ext>
            </a:extLst>
          </p:cNvPr>
          <p:cNvSpPr>
            <a:spLocks noChangeShapeType="1"/>
          </p:cNvSpPr>
          <p:nvPr/>
        </p:nvSpPr>
        <p:spPr bwMode="auto">
          <a:xfrm flipH="1">
            <a:off x="4764088" y="3095626"/>
            <a:ext cx="1249362" cy="5365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4" name="Line 94">
            <a:extLst>
              <a:ext uri="{FF2B5EF4-FFF2-40B4-BE49-F238E27FC236}">
                <a16:creationId xmlns:a16="http://schemas.microsoft.com/office/drawing/2014/main" id="{8158C54E-6E97-874C-1AF3-85C4330F5173}"/>
              </a:ext>
            </a:extLst>
          </p:cNvPr>
          <p:cNvSpPr>
            <a:spLocks noChangeShapeType="1"/>
          </p:cNvSpPr>
          <p:nvPr/>
        </p:nvSpPr>
        <p:spPr bwMode="auto">
          <a:xfrm>
            <a:off x="6977064" y="3106738"/>
            <a:ext cx="1322387" cy="5127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5" name="Line 95">
            <a:extLst>
              <a:ext uri="{FF2B5EF4-FFF2-40B4-BE49-F238E27FC236}">
                <a16:creationId xmlns:a16="http://schemas.microsoft.com/office/drawing/2014/main" id="{116104E8-0ADB-4FBB-F1A3-CC2DE253977A}"/>
              </a:ext>
            </a:extLst>
          </p:cNvPr>
          <p:cNvSpPr>
            <a:spLocks noChangeShapeType="1"/>
          </p:cNvSpPr>
          <p:nvPr/>
        </p:nvSpPr>
        <p:spPr bwMode="auto">
          <a:xfrm flipH="1">
            <a:off x="3036889" y="3929064"/>
            <a:ext cx="642937" cy="5365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6" name="Line 96">
            <a:extLst>
              <a:ext uri="{FF2B5EF4-FFF2-40B4-BE49-F238E27FC236}">
                <a16:creationId xmlns:a16="http://schemas.microsoft.com/office/drawing/2014/main" id="{3767C29E-929B-722E-8ECC-07F08478D0E4}"/>
              </a:ext>
            </a:extLst>
          </p:cNvPr>
          <p:cNvSpPr>
            <a:spLocks noChangeShapeType="1"/>
          </p:cNvSpPr>
          <p:nvPr/>
        </p:nvSpPr>
        <p:spPr bwMode="auto">
          <a:xfrm>
            <a:off x="4621214" y="3929064"/>
            <a:ext cx="619125" cy="5476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7" name="Line 97">
            <a:extLst>
              <a:ext uri="{FF2B5EF4-FFF2-40B4-BE49-F238E27FC236}">
                <a16:creationId xmlns:a16="http://schemas.microsoft.com/office/drawing/2014/main" id="{6E3A7D63-12FB-6E16-DA96-657D835516BF}"/>
              </a:ext>
            </a:extLst>
          </p:cNvPr>
          <p:cNvSpPr>
            <a:spLocks noChangeShapeType="1"/>
          </p:cNvSpPr>
          <p:nvPr/>
        </p:nvSpPr>
        <p:spPr bwMode="auto">
          <a:xfrm flipH="1">
            <a:off x="7667626" y="3917950"/>
            <a:ext cx="631825" cy="5349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8" name="Line 98">
            <a:extLst>
              <a:ext uri="{FF2B5EF4-FFF2-40B4-BE49-F238E27FC236}">
                <a16:creationId xmlns:a16="http://schemas.microsoft.com/office/drawing/2014/main" id="{32D6D11B-3103-F976-5D20-5ABF94B1C9C3}"/>
              </a:ext>
            </a:extLst>
          </p:cNvPr>
          <p:cNvSpPr>
            <a:spLocks noChangeShapeType="1"/>
          </p:cNvSpPr>
          <p:nvPr/>
        </p:nvSpPr>
        <p:spPr bwMode="auto">
          <a:xfrm>
            <a:off x="9239250" y="3941763"/>
            <a:ext cx="655638" cy="5000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9" name="Line 99">
            <a:extLst>
              <a:ext uri="{FF2B5EF4-FFF2-40B4-BE49-F238E27FC236}">
                <a16:creationId xmlns:a16="http://schemas.microsoft.com/office/drawing/2014/main" id="{4D98F4AF-58E0-096C-648C-5C566EDF7245}"/>
              </a:ext>
            </a:extLst>
          </p:cNvPr>
          <p:cNvSpPr>
            <a:spLocks noChangeShapeType="1"/>
          </p:cNvSpPr>
          <p:nvPr/>
        </p:nvSpPr>
        <p:spPr bwMode="auto">
          <a:xfrm flipH="1">
            <a:off x="1989139" y="4799013"/>
            <a:ext cx="547687" cy="5715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0" name="Line 100">
            <a:extLst>
              <a:ext uri="{FF2B5EF4-FFF2-40B4-BE49-F238E27FC236}">
                <a16:creationId xmlns:a16="http://schemas.microsoft.com/office/drawing/2014/main" id="{C50D3A67-BF41-80F6-080E-7748E6ED138D}"/>
              </a:ext>
            </a:extLst>
          </p:cNvPr>
          <p:cNvSpPr>
            <a:spLocks noChangeShapeType="1"/>
          </p:cNvSpPr>
          <p:nvPr/>
        </p:nvSpPr>
        <p:spPr bwMode="auto">
          <a:xfrm>
            <a:off x="3478213" y="4786313"/>
            <a:ext cx="1035050" cy="5953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1" name="Line 101">
            <a:extLst>
              <a:ext uri="{FF2B5EF4-FFF2-40B4-BE49-F238E27FC236}">
                <a16:creationId xmlns:a16="http://schemas.microsoft.com/office/drawing/2014/main" id="{6F1DDA89-38C3-89EC-FF32-C080D136965C}"/>
              </a:ext>
            </a:extLst>
          </p:cNvPr>
          <p:cNvSpPr>
            <a:spLocks noChangeShapeType="1"/>
          </p:cNvSpPr>
          <p:nvPr/>
        </p:nvSpPr>
        <p:spPr bwMode="auto">
          <a:xfrm>
            <a:off x="3084513" y="5619750"/>
            <a:ext cx="0" cy="381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2" name="Line 102">
            <a:extLst>
              <a:ext uri="{FF2B5EF4-FFF2-40B4-BE49-F238E27FC236}">
                <a16:creationId xmlns:a16="http://schemas.microsoft.com/office/drawing/2014/main" id="{6EF538F3-CAB2-CB58-F389-FB6096862BAF}"/>
              </a:ext>
            </a:extLst>
          </p:cNvPr>
          <p:cNvSpPr>
            <a:spLocks noChangeShapeType="1"/>
          </p:cNvSpPr>
          <p:nvPr/>
        </p:nvSpPr>
        <p:spPr bwMode="auto">
          <a:xfrm>
            <a:off x="3084514" y="6024563"/>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3" name="Line 103">
            <a:extLst>
              <a:ext uri="{FF2B5EF4-FFF2-40B4-BE49-F238E27FC236}">
                <a16:creationId xmlns:a16="http://schemas.microsoft.com/office/drawing/2014/main" id="{78AEF875-D5B1-2A28-7816-C448175B3B93}"/>
              </a:ext>
            </a:extLst>
          </p:cNvPr>
          <p:cNvSpPr>
            <a:spLocks noChangeShapeType="1"/>
          </p:cNvSpPr>
          <p:nvPr/>
        </p:nvSpPr>
        <p:spPr bwMode="auto">
          <a:xfrm flipH="1" flipV="1">
            <a:off x="3727450" y="5334001"/>
            <a:ext cx="1588" cy="6699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4" name="Line 104">
            <a:extLst>
              <a:ext uri="{FF2B5EF4-FFF2-40B4-BE49-F238E27FC236}">
                <a16:creationId xmlns:a16="http://schemas.microsoft.com/office/drawing/2014/main" id="{FB2171BE-E74C-C854-3FD9-5ED0C613C150}"/>
              </a:ext>
            </a:extLst>
          </p:cNvPr>
          <p:cNvSpPr>
            <a:spLocks noChangeShapeType="1"/>
          </p:cNvSpPr>
          <p:nvPr/>
        </p:nvSpPr>
        <p:spPr bwMode="auto">
          <a:xfrm>
            <a:off x="3121026" y="4989514"/>
            <a:ext cx="606425" cy="344487"/>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 name="Line 105">
            <a:extLst>
              <a:ext uri="{FF2B5EF4-FFF2-40B4-BE49-F238E27FC236}">
                <a16:creationId xmlns:a16="http://schemas.microsoft.com/office/drawing/2014/main" id="{3B6E1123-EFAD-93CB-20DC-A91D7F19C81C}"/>
              </a:ext>
            </a:extLst>
          </p:cNvPr>
          <p:cNvSpPr>
            <a:spLocks noChangeShapeType="1"/>
          </p:cNvSpPr>
          <p:nvPr/>
        </p:nvSpPr>
        <p:spPr bwMode="auto">
          <a:xfrm>
            <a:off x="4597400" y="5680076"/>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6" name="Line 106">
            <a:extLst>
              <a:ext uri="{FF2B5EF4-FFF2-40B4-BE49-F238E27FC236}">
                <a16:creationId xmlns:a16="http://schemas.microsoft.com/office/drawing/2014/main" id="{58D65475-7F20-2C61-04F3-861C4D9BC615}"/>
              </a:ext>
            </a:extLst>
          </p:cNvPr>
          <p:cNvSpPr>
            <a:spLocks noChangeShapeType="1"/>
          </p:cNvSpPr>
          <p:nvPr/>
        </p:nvSpPr>
        <p:spPr bwMode="auto">
          <a:xfrm>
            <a:off x="3846514" y="6024563"/>
            <a:ext cx="73977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7" name="Line 107">
            <a:extLst>
              <a:ext uri="{FF2B5EF4-FFF2-40B4-BE49-F238E27FC236}">
                <a16:creationId xmlns:a16="http://schemas.microsoft.com/office/drawing/2014/main" id="{11D67129-6F39-6DD1-F2E7-213640E47843}"/>
              </a:ext>
            </a:extLst>
          </p:cNvPr>
          <p:cNvSpPr>
            <a:spLocks noChangeShapeType="1"/>
          </p:cNvSpPr>
          <p:nvPr/>
        </p:nvSpPr>
        <p:spPr bwMode="auto">
          <a:xfrm>
            <a:off x="3846513" y="5048251"/>
            <a:ext cx="0" cy="976313"/>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8" name="Line 108">
            <a:extLst>
              <a:ext uri="{FF2B5EF4-FFF2-40B4-BE49-F238E27FC236}">
                <a16:creationId xmlns:a16="http://schemas.microsoft.com/office/drawing/2014/main" id="{ED0302B5-AD61-79F2-D379-88A999B3EF44}"/>
              </a:ext>
            </a:extLst>
          </p:cNvPr>
          <p:cNvSpPr>
            <a:spLocks noChangeShapeType="1"/>
          </p:cNvSpPr>
          <p:nvPr/>
        </p:nvSpPr>
        <p:spPr bwMode="auto">
          <a:xfrm>
            <a:off x="4048125" y="4179888"/>
            <a:ext cx="1588" cy="1071562"/>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9" name="Line 109">
            <a:extLst>
              <a:ext uri="{FF2B5EF4-FFF2-40B4-BE49-F238E27FC236}">
                <a16:creationId xmlns:a16="http://schemas.microsoft.com/office/drawing/2014/main" id="{1341E5AF-69A0-E167-596A-42C0A92E5144}"/>
              </a:ext>
            </a:extLst>
          </p:cNvPr>
          <p:cNvSpPr>
            <a:spLocks noChangeShapeType="1"/>
          </p:cNvSpPr>
          <p:nvPr/>
        </p:nvSpPr>
        <p:spPr bwMode="auto">
          <a:xfrm>
            <a:off x="4049713" y="5238750"/>
            <a:ext cx="217805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0" name="Line 110">
            <a:extLst>
              <a:ext uri="{FF2B5EF4-FFF2-40B4-BE49-F238E27FC236}">
                <a16:creationId xmlns:a16="http://schemas.microsoft.com/office/drawing/2014/main" id="{66C9A9DB-E7F8-A0B6-F55F-F4F11C63CAE3}"/>
              </a:ext>
            </a:extLst>
          </p:cNvPr>
          <p:cNvSpPr>
            <a:spLocks noChangeShapeType="1"/>
          </p:cNvSpPr>
          <p:nvPr/>
        </p:nvSpPr>
        <p:spPr bwMode="auto">
          <a:xfrm>
            <a:off x="6227763" y="5251451"/>
            <a:ext cx="0" cy="785813"/>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1" name="Line 111">
            <a:extLst>
              <a:ext uri="{FF2B5EF4-FFF2-40B4-BE49-F238E27FC236}">
                <a16:creationId xmlns:a16="http://schemas.microsoft.com/office/drawing/2014/main" id="{BD15948F-BE19-BED0-F077-993452459949}"/>
              </a:ext>
            </a:extLst>
          </p:cNvPr>
          <p:cNvSpPr>
            <a:spLocks noChangeShapeType="1"/>
          </p:cNvSpPr>
          <p:nvPr/>
        </p:nvSpPr>
        <p:spPr bwMode="auto">
          <a:xfrm>
            <a:off x="5513388" y="6037263"/>
            <a:ext cx="703262"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2" name="Line 112">
            <a:extLst>
              <a:ext uri="{FF2B5EF4-FFF2-40B4-BE49-F238E27FC236}">
                <a16:creationId xmlns:a16="http://schemas.microsoft.com/office/drawing/2014/main" id="{599DF6C5-92F0-DF66-C6DA-B561CE8428D7}"/>
              </a:ext>
            </a:extLst>
          </p:cNvPr>
          <p:cNvSpPr>
            <a:spLocks noChangeShapeType="1"/>
          </p:cNvSpPr>
          <p:nvPr/>
        </p:nvSpPr>
        <p:spPr bwMode="auto">
          <a:xfrm>
            <a:off x="5513388" y="5680076"/>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3" name="Line 113">
            <a:extLst>
              <a:ext uri="{FF2B5EF4-FFF2-40B4-BE49-F238E27FC236}">
                <a16:creationId xmlns:a16="http://schemas.microsoft.com/office/drawing/2014/main" id="{C6F01983-C774-4212-C681-3BC5508974D2}"/>
              </a:ext>
            </a:extLst>
          </p:cNvPr>
          <p:cNvSpPr>
            <a:spLocks noChangeShapeType="1"/>
          </p:cNvSpPr>
          <p:nvPr/>
        </p:nvSpPr>
        <p:spPr bwMode="auto">
          <a:xfrm>
            <a:off x="4799013" y="4762501"/>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4" name="Line 114">
            <a:extLst>
              <a:ext uri="{FF2B5EF4-FFF2-40B4-BE49-F238E27FC236}">
                <a16:creationId xmlns:a16="http://schemas.microsoft.com/office/drawing/2014/main" id="{DC28F330-F21C-B316-1E50-1449D7F753B6}"/>
              </a:ext>
            </a:extLst>
          </p:cNvPr>
          <p:cNvSpPr>
            <a:spLocks noChangeShapeType="1"/>
          </p:cNvSpPr>
          <p:nvPr/>
        </p:nvSpPr>
        <p:spPr bwMode="auto">
          <a:xfrm>
            <a:off x="4168776" y="5119688"/>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5" name="Line 115">
            <a:extLst>
              <a:ext uri="{FF2B5EF4-FFF2-40B4-BE49-F238E27FC236}">
                <a16:creationId xmlns:a16="http://schemas.microsoft.com/office/drawing/2014/main" id="{FA7B9633-0F9B-5EAE-F927-6031BAE7535C}"/>
              </a:ext>
            </a:extLst>
          </p:cNvPr>
          <p:cNvSpPr>
            <a:spLocks noChangeShapeType="1"/>
          </p:cNvSpPr>
          <p:nvPr/>
        </p:nvSpPr>
        <p:spPr bwMode="auto">
          <a:xfrm>
            <a:off x="4168775" y="4179888"/>
            <a:ext cx="0" cy="9398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6" name="Line 116">
            <a:extLst>
              <a:ext uri="{FF2B5EF4-FFF2-40B4-BE49-F238E27FC236}">
                <a16:creationId xmlns:a16="http://schemas.microsoft.com/office/drawing/2014/main" id="{4AA3B21B-1037-D7E3-90BB-C64D553BFDF2}"/>
              </a:ext>
            </a:extLst>
          </p:cNvPr>
          <p:cNvSpPr>
            <a:spLocks noChangeShapeType="1"/>
          </p:cNvSpPr>
          <p:nvPr/>
        </p:nvSpPr>
        <p:spPr bwMode="auto">
          <a:xfrm>
            <a:off x="7116763" y="4711701"/>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7" name="Line 117">
            <a:extLst>
              <a:ext uri="{FF2B5EF4-FFF2-40B4-BE49-F238E27FC236}">
                <a16:creationId xmlns:a16="http://schemas.microsoft.com/office/drawing/2014/main" id="{FE1EF1FB-1129-0AA5-1B3A-024CF362F131}"/>
              </a:ext>
            </a:extLst>
          </p:cNvPr>
          <p:cNvSpPr>
            <a:spLocks noChangeShapeType="1"/>
          </p:cNvSpPr>
          <p:nvPr/>
        </p:nvSpPr>
        <p:spPr bwMode="auto">
          <a:xfrm>
            <a:off x="6486526" y="5068888"/>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8" name="Line 118">
            <a:extLst>
              <a:ext uri="{FF2B5EF4-FFF2-40B4-BE49-F238E27FC236}">
                <a16:creationId xmlns:a16="http://schemas.microsoft.com/office/drawing/2014/main" id="{CB0F7B57-4E61-AC3A-1482-8896B68820A8}"/>
              </a:ext>
            </a:extLst>
          </p:cNvPr>
          <p:cNvSpPr>
            <a:spLocks noChangeShapeType="1"/>
          </p:cNvSpPr>
          <p:nvPr/>
        </p:nvSpPr>
        <p:spPr bwMode="auto">
          <a:xfrm flipH="1">
            <a:off x="6486526" y="3368676"/>
            <a:ext cx="4763" cy="1700213"/>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9" name="Line 119">
            <a:extLst>
              <a:ext uri="{FF2B5EF4-FFF2-40B4-BE49-F238E27FC236}">
                <a16:creationId xmlns:a16="http://schemas.microsoft.com/office/drawing/2014/main" id="{B8490F0A-00A6-4A29-57D4-0ED87CB9A99E}"/>
              </a:ext>
            </a:extLst>
          </p:cNvPr>
          <p:cNvSpPr>
            <a:spLocks noChangeShapeType="1"/>
          </p:cNvSpPr>
          <p:nvPr/>
        </p:nvSpPr>
        <p:spPr bwMode="auto">
          <a:xfrm>
            <a:off x="9439275" y="4676776"/>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0" name="Line 120">
            <a:extLst>
              <a:ext uri="{FF2B5EF4-FFF2-40B4-BE49-F238E27FC236}">
                <a16:creationId xmlns:a16="http://schemas.microsoft.com/office/drawing/2014/main" id="{3050FC4B-A434-3021-6292-C47E6538A8ED}"/>
              </a:ext>
            </a:extLst>
          </p:cNvPr>
          <p:cNvSpPr>
            <a:spLocks noChangeShapeType="1"/>
          </p:cNvSpPr>
          <p:nvPr/>
        </p:nvSpPr>
        <p:spPr bwMode="auto">
          <a:xfrm>
            <a:off x="8820151" y="5033963"/>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1" name="Line 121">
            <a:extLst>
              <a:ext uri="{FF2B5EF4-FFF2-40B4-BE49-F238E27FC236}">
                <a16:creationId xmlns:a16="http://schemas.microsoft.com/office/drawing/2014/main" id="{ACBD496F-184F-A873-B5F7-95958F2BCC91}"/>
              </a:ext>
            </a:extLst>
          </p:cNvPr>
          <p:cNvSpPr>
            <a:spLocks noChangeShapeType="1"/>
          </p:cNvSpPr>
          <p:nvPr/>
        </p:nvSpPr>
        <p:spPr bwMode="auto">
          <a:xfrm flipH="1">
            <a:off x="8809039" y="4143375"/>
            <a:ext cx="1587" cy="890588"/>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2" name="Line 122">
            <a:extLst>
              <a:ext uri="{FF2B5EF4-FFF2-40B4-BE49-F238E27FC236}">
                <a16:creationId xmlns:a16="http://schemas.microsoft.com/office/drawing/2014/main" id="{23A68CB4-388D-FE39-4E96-32602928C012}"/>
              </a:ext>
            </a:extLst>
          </p:cNvPr>
          <p:cNvSpPr>
            <a:spLocks noChangeShapeType="1"/>
          </p:cNvSpPr>
          <p:nvPr/>
        </p:nvSpPr>
        <p:spPr bwMode="auto">
          <a:xfrm>
            <a:off x="2154238" y="5653089"/>
            <a:ext cx="12700" cy="346075"/>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3" name="Line 123">
            <a:extLst>
              <a:ext uri="{FF2B5EF4-FFF2-40B4-BE49-F238E27FC236}">
                <a16:creationId xmlns:a16="http://schemas.microsoft.com/office/drawing/2014/main" id="{F7233528-B7F2-D118-710E-3BA554789018}"/>
              </a:ext>
            </a:extLst>
          </p:cNvPr>
          <p:cNvSpPr>
            <a:spLocks noChangeShapeType="1"/>
          </p:cNvSpPr>
          <p:nvPr/>
        </p:nvSpPr>
        <p:spPr bwMode="auto">
          <a:xfrm>
            <a:off x="1524001" y="6010275"/>
            <a:ext cx="619125" cy="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4" name="Line 124">
            <a:extLst>
              <a:ext uri="{FF2B5EF4-FFF2-40B4-BE49-F238E27FC236}">
                <a16:creationId xmlns:a16="http://schemas.microsoft.com/office/drawing/2014/main" id="{CF9F8FEF-6FB1-BC6D-9C61-5BB96570D51C}"/>
              </a:ext>
            </a:extLst>
          </p:cNvPr>
          <p:cNvSpPr>
            <a:spLocks noChangeShapeType="1"/>
          </p:cNvSpPr>
          <p:nvPr/>
        </p:nvSpPr>
        <p:spPr bwMode="auto">
          <a:xfrm flipH="1">
            <a:off x="1524000" y="3381375"/>
            <a:ext cx="25400" cy="262890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5" name="Line 125">
            <a:extLst>
              <a:ext uri="{FF2B5EF4-FFF2-40B4-BE49-F238E27FC236}">
                <a16:creationId xmlns:a16="http://schemas.microsoft.com/office/drawing/2014/main" id="{66153283-7B5F-D611-1F20-967AB5186CB6}"/>
              </a:ext>
            </a:extLst>
          </p:cNvPr>
          <p:cNvSpPr>
            <a:spLocks noChangeShapeType="1"/>
          </p:cNvSpPr>
          <p:nvPr/>
        </p:nvSpPr>
        <p:spPr bwMode="auto">
          <a:xfrm flipV="1">
            <a:off x="1536701" y="2357439"/>
            <a:ext cx="3870325" cy="1011237"/>
          </a:xfrm>
          <a:prstGeom prst="line">
            <a:avLst/>
          </a:prstGeom>
          <a:noFill/>
          <a:ln w="12700">
            <a:solidFill>
              <a:srgbClr val="CC3300"/>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6" name="Line 126">
            <a:extLst>
              <a:ext uri="{FF2B5EF4-FFF2-40B4-BE49-F238E27FC236}">
                <a16:creationId xmlns:a16="http://schemas.microsoft.com/office/drawing/2014/main" id="{E62A6F3C-EFE9-1809-F790-D96B0F972F24}"/>
              </a:ext>
            </a:extLst>
          </p:cNvPr>
          <p:cNvSpPr>
            <a:spLocks noChangeShapeType="1"/>
          </p:cNvSpPr>
          <p:nvPr/>
        </p:nvSpPr>
        <p:spPr bwMode="auto">
          <a:xfrm>
            <a:off x="6372225" y="3381375"/>
            <a:ext cx="7938" cy="16764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7" name="Line 127">
            <a:extLst>
              <a:ext uri="{FF2B5EF4-FFF2-40B4-BE49-F238E27FC236}">
                <a16:creationId xmlns:a16="http://schemas.microsoft.com/office/drawing/2014/main" id="{B348B54E-578D-52CA-7103-21F5ACB6CEF9}"/>
              </a:ext>
            </a:extLst>
          </p:cNvPr>
          <p:cNvSpPr>
            <a:spLocks noChangeShapeType="1"/>
          </p:cNvSpPr>
          <p:nvPr/>
        </p:nvSpPr>
        <p:spPr bwMode="auto">
          <a:xfrm>
            <a:off x="5748339" y="5057776"/>
            <a:ext cx="611187" cy="31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8" name="Line 128">
            <a:extLst>
              <a:ext uri="{FF2B5EF4-FFF2-40B4-BE49-F238E27FC236}">
                <a16:creationId xmlns:a16="http://schemas.microsoft.com/office/drawing/2014/main" id="{8F2E1A7D-CB6A-E3E3-B8AE-E9180EE21871}"/>
              </a:ext>
            </a:extLst>
          </p:cNvPr>
          <p:cNvSpPr>
            <a:spLocks noChangeShapeType="1"/>
          </p:cNvSpPr>
          <p:nvPr/>
        </p:nvSpPr>
        <p:spPr bwMode="auto">
          <a:xfrm>
            <a:off x="5748338" y="4700589"/>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9" name="Line 129">
            <a:extLst>
              <a:ext uri="{FF2B5EF4-FFF2-40B4-BE49-F238E27FC236}">
                <a16:creationId xmlns:a16="http://schemas.microsoft.com/office/drawing/2014/main" id="{689BDC1B-19CB-81C4-8CE5-956D48111025}"/>
              </a:ext>
            </a:extLst>
          </p:cNvPr>
          <p:cNvSpPr>
            <a:spLocks noChangeShapeType="1"/>
          </p:cNvSpPr>
          <p:nvPr/>
        </p:nvSpPr>
        <p:spPr bwMode="auto">
          <a:xfrm flipH="1">
            <a:off x="8713789" y="4143375"/>
            <a:ext cx="1587" cy="9017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0" name="Line 130">
            <a:extLst>
              <a:ext uri="{FF2B5EF4-FFF2-40B4-BE49-F238E27FC236}">
                <a16:creationId xmlns:a16="http://schemas.microsoft.com/office/drawing/2014/main" id="{487A6F3A-D610-C790-6BCA-79B0566DB93A}"/>
              </a:ext>
            </a:extLst>
          </p:cNvPr>
          <p:cNvSpPr>
            <a:spLocks noChangeShapeType="1"/>
          </p:cNvSpPr>
          <p:nvPr/>
        </p:nvSpPr>
        <p:spPr bwMode="auto">
          <a:xfrm>
            <a:off x="8094663" y="5045076"/>
            <a:ext cx="620712" cy="31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1" name="Line 131">
            <a:extLst>
              <a:ext uri="{FF2B5EF4-FFF2-40B4-BE49-F238E27FC236}">
                <a16:creationId xmlns:a16="http://schemas.microsoft.com/office/drawing/2014/main" id="{C267BDEF-C6A6-1EE0-C69B-AE9607E21E15}"/>
              </a:ext>
            </a:extLst>
          </p:cNvPr>
          <p:cNvSpPr>
            <a:spLocks noChangeShapeType="1"/>
          </p:cNvSpPr>
          <p:nvPr/>
        </p:nvSpPr>
        <p:spPr bwMode="auto">
          <a:xfrm>
            <a:off x="8094663" y="4687889"/>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2" name="Line 132">
            <a:extLst>
              <a:ext uri="{FF2B5EF4-FFF2-40B4-BE49-F238E27FC236}">
                <a16:creationId xmlns:a16="http://schemas.microsoft.com/office/drawing/2014/main" id="{BA7F170B-00E5-14E8-8AF5-1464C4670EC4}"/>
              </a:ext>
            </a:extLst>
          </p:cNvPr>
          <p:cNvSpPr>
            <a:spLocks noChangeShapeType="1"/>
          </p:cNvSpPr>
          <p:nvPr/>
        </p:nvSpPr>
        <p:spPr bwMode="auto">
          <a:xfrm>
            <a:off x="7524751" y="2095500"/>
            <a:ext cx="3489325" cy="0"/>
          </a:xfrm>
          <a:prstGeom prst="line">
            <a:avLst/>
          </a:prstGeom>
          <a:noFill/>
          <a:ln w="12700">
            <a:solidFill>
              <a:srgbClr val="CC3300"/>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3" name="Line 133">
            <a:extLst>
              <a:ext uri="{FF2B5EF4-FFF2-40B4-BE49-F238E27FC236}">
                <a16:creationId xmlns:a16="http://schemas.microsoft.com/office/drawing/2014/main" id="{263A268B-B91B-0617-4876-5703F5C744F7}"/>
              </a:ext>
            </a:extLst>
          </p:cNvPr>
          <p:cNvSpPr>
            <a:spLocks noChangeShapeType="1"/>
          </p:cNvSpPr>
          <p:nvPr/>
        </p:nvSpPr>
        <p:spPr bwMode="auto">
          <a:xfrm>
            <a:off x="10391776" y="5021263"/>
            <a:ext cx="703263" cy="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4" name="Line 134">
            <a:extLst>
              <a:ext uri="{FF2B5EF4-FFF2-40B4-BE49-F238E27FC236}">
                <a16:creationId xmlns:a16="http://schemas.microsoft.com/office/drawing/2014/main" id="{567397D5-3AB1-9756-7F53-698CB87997B0}"/>
              </a:ext>
            </a:extLst>
          </p:cNvPr>
          <p:cNvSpPr>
            <a:spLocks noChangeShapeType="1"/>
          </p:cNvSpPr>
          <p:nvPr/>
        </p:nvSpPr>
        <p:spPr bwMode="auto">
          <a:xfrm>
            <a:off x="10391775" y="4664076"/>
            <a:ext cx="0" cy="333375"/>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5" name="Line 135">
            <a:extLst>
              <a:ext uri="{FF2B5EF4-FFF2-40B4-BE49-F238E27FC236}">
                <a16:creationId xmlns:a16="http://schemas.microsoft.com/office/drawing/2014/main" id="{E4A20F8D-FE40-62C4-EB3A-8D6B299E6C8E}"/>
              </a:ext>
            </a:extLst>
          </p:cNvPr>
          <p:cNvSpPr>
            <a:spLocks noChangeShapeType="1"/>
          </p:cNvSpPr>
          <p:nvPr/>
        </p:nvSpPr>
        <p:spPr bwMode="auto">
          <a:xfrm flipV="1">
            <a:off x="12609513" y="2095500"/>
            <a:ext cx="0" cy="2928938"/>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6" name="Line 136">
            <a:extLst>
              <a:ext uri="{FF2B5EF4-FFF2-40B4-BE49-F238E27FC236}">
                <a16:creationId xmlns:a16="http://schemas.microsoft.com/office/drawing/2014/main" id="{DF0CA9DA-3A4F-4FFB-CB22-05D6B1161878}"/>
              </a:ext>
            </a:extLst>
          </p:cNvPr>
          <p:cNvSpPr>
            <a:spLocks noChangeShapeType="1"/>
          </p:cNvSpPr>
          <p:nvPr/>
        </p:nvSpPr>
        <p:spPr bwMode="auto">
          <a:xfrm flipH="1">
            <a:off x="5692775" y="2286000"/>
            <a:ext cx="381000" cy="5476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7" name="Line 137">
            <a:extLst>
              <a:ext uri="{FF2B5EF4-FFF2-40B4-BE49-F238E27FC236}">
                <a16:creationId xmlns:a16="http://schemas.microsoft.com/office/drawing/2014/main" id="{355FB8F5-2D13-E3CE-10D8-F2E8D41FD1F9}"/>
              </a:ext>
            </a:extLst>
          </p:cNvPr>
          <p:cNvSpPr>
            <a:spLocks noChangeShapeType="1"/>
          </p:cNvSpPr>
          <p:nvPr/>
        </p:nvSpPr>
        <p:spPr bwMode="auto">
          <a:xfrm>
            <a:off x="6977063" y="2297114"/>
            <a:ext cx="0"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8" name="Line 138">
            <a:extLst>
              <a:ext uri="{FF2B5EF4-FFF2-40B4-BE49-F238E27FC236}">
                <a16:creationId xmlns:a16="http://schemas.microsoft.com/office/drawing/2014/main" id="{D206D492-A33F-71E6-9E47-B02211AB0FD4}"/>
              </a:ext>
            </a:extLst>
          </p:cNvPr>
          <p:cNvSpPr>
            <a:spLocks noChangeShapeType="1"/>
          </p:cNvSpPr>
          <p:nvPr/>
        </p:nvSpPr>
        <p:spPr bwMode="auto">
          <a:xfrm>
            <a:off x="6977063" y="2667000"/>
            <a:ext cx="893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9" name="Line 139">
            <a:extLst>
              <a:ext uri="{FF2B5EF4-FFF2-40B4-BE49-F238E27FC236}">
                <a16:creationId xmlns:a16="http://schemas.microsoft.com/office/drawing/2014/main" id="{1E1EEDF4-2494-2051-7615-2D6665EF4BAC}"/>
              </a:ext>
            </a:extLst>
          </p:cNvPr>
          <p:cNvSpPr>
            <a:spLocks noChangeShapeType="1"/>
          </p:cNvSpPr>
          <p:nvPr/>
        </p:nvSpPr>
        <p:spPr bwMode="auto">
          <a:xfrm>
            <a:off x="7881938" y="2297114"/>
            <a:ext cx="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00" name="Line 140">
            <a:extLst>
              <a:ext uri="{FF2B5EF4-FFF2-40B4-BE49-F238E27FC236}">
                <a16:creationId xmlns:a16="http://schemas.microsoft.com/office/drawing/2014/main" id="{304253DD-5295-8D69-1851-B6FB37815BE6}"/>
              </a:ext>
            </a:extLst>
          </p:cNvPr>
          <p:cNvSpPr>
            <a:spLocks noChangeShapeType="1"/>
          </p:cNvSpPr>
          <p:nvPr/>
        </p:nvSpPr>
        <p:spPr bwMode="auto">
          <a:xfrm>
            <a:off x="7500938" y="2286000"/>
            <a:ext cx="381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01" name="Line 141">
            <a:extLst>
              <a:ext uri="{FF2B5EF4-FFF2-40B4-BE49-F238E27FC236}">
                <a16:creationId xmlns:a16="http://schemas.microsoft.com/office/drawing/2014/main" id="{AE843E79-8215-9184-9158-E4F8C1C308F8}"/>
              </a:ext>
            </a:extLst>
          </p:cNvPr>
          <p:cNvSpPr>
            <a:spLocks noChangeShapeType="1"/>
          </p:cNvSpPr>
          <p:nvPr/>
        </p:nvSpPr>
        <p:spPr bwMode="auto">
          <a:xfrm>
            <a:off x="4549776" y="2178050"/>
            <a:ext cx="9048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02" name="Rectangle 142">
            <a:extLst>
              <a:ext uri="{FF2B5EF4-FFF2-40B4-BE49-F238E27FC236}">
                <a16:creationId xmlns:a16="http://schemas.microsoft.com/office/drawing/2014/main" id="{D508AB49-8EB5-D02D-ECAD-1D48C48F0173}"/>
              </a:ext>
            </a:extLst>
          </p:cNvPr>
          <p:cNvSpPr>
            <a:spLocks noChangeArrowheads="1"/>
          </p:cNvSpPr>
          <p:nvPr/>
        </p:nvSpPr>
        <p:spPr bwMode="auto">
          <a:xfrm>
            <a:off x="3921126" y="1852614"/>
            <a:ext cx="71481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root</a:t>
            </a:r>
          </a:p>
        </p:txBody>
      </p:sp>
      <p:sp>
        <p:nvSpPr>
          <p:cNvPr id="2" name="Footer Placeholder 1">
            <a:extLst>
              <a:ext uri="{FF2B5EF4-FFF2-40B4-BE49-F238E27FC236}">
                <a16:creationId xmlns:a16="http://schemas.microsoft.com/office/drawing/2014/main" id="{408116E2-020D-A348-9BA7-4AA3A9B8E9E1}"/>
              </a:ext>
            </a:extLst>
          </p:cNvPr>
          <p:cNvSpPr>
            <a:spLocks noGrp="1"/>
          </p:cNvSpPr>
          <p:nvPr>
            <p:ph type="ftr" sz="quarter" idx="11"/>
          </p:nvPr>
        </p:nvSpPr>
        <p:spPr/>
        <p:txBody>
          <a:bodyPr/>
          <a:lstStyle/>
          <a:p>
            <a:r>
              <a:rPr lang="en-IN"/>
              <a:t>Sudipta Roy, Jio Institute</a:t>
            </a:r>
          </a:p>
        </p:txBody>
      </p:sp>
      <p:sp>
        <p:nvSpPr>
          <p:cNvPr id="3" name="Slide Number Placeholder 2">
            <a:extLst>
              <a:ext uri="{FF2B5EF4-FFF2-40B4-BE49-F238E27FC236}">
                <a16:creationId xmlns:a16="http://schemas.microsoft.com/office/drawing/2014/main" id="{7933D6EE-400C-90FC-CB2E-1E5F8AB8CAE9}"/>
              </a:ext>
            </a:extLst>
          </p:cNvPr>
          <p:cNvSpPr>
            <a:spLocks noGrp="1"/>
          </p:cNvSpPr>
          <p:nvPr>
            <p:ph type="sldNum" sz="quarter" idx="12"/>
          </p:nvPr>
        </p:nvSpPr>
        <p:spPr/>
        <p:txBody>
          <a:bodyPr/>
          <a:lstStyle/>
          <a:p>
            <a:fld id="{448C0DA1-4286-4BE8-82C9-E3228C3AEF0F}"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5B62-D185-0CE6-FA77-9175041FF209}"/>
              </a:ext>
            </a:extLst>
          </p:cNvPr>
          <p:cNvSpPr>
            <a:spLocks noGrp="1"/>
          </p:cNvSpPr>
          <p:nvPr>
            <p:ph type="title"/>
          </p:nvPr>
        </p:nvSpPr>
        <p:spPr/>
        <p:txBody>
          <a:bodyPr/>
          <a:lstStyle/>
          <a:p>
            <a:r>
              <a:rPr lang="en-US" altLang="zh-TW" sz="4400" b="1" dirty="0">
                <a:solidFill>
                  <a:srgbClr val="002060"/>
                </a:solidFill>
                <a:latin typeface="Arial" panose="020B0604020202020204" pitchFamily="34" charset="0"/>
                <a:cs typeface="Arial" panose="020B0604020202020204" pitchFamily="34" charset="0"/>
              </a:rPr>
              <a:t>Threaded Binary Trees</a:t>
            </a:r>
            <a:endParaRPr lang="en-IN" dirty="0"/>
          </a:p>
        </p:txBody>
      </p:sp>
      <p:sp>
        <p:nvSpPr>
          <p:cNvPr id="4" name="TextBox 3">
            <a:extLst>
              <a:ext uri="{FF2B5EF4-FFF2-40B4-BE49-F238E27FC236}">
                <a16:creationId xmlns:a16="http://schemas.microsoft.com/office/drawing/2014/main" id="{BE2AD019-F35A-E1D4-8FE7-E99C7243D7E5}"/>
              </a:ext>
            </a:extLst>
          </p:cNvPr>
          <p:cNvSpPr txBox="1"/>
          <p:nvPr/>
        </p:nvSpPr>
        <p:spPr>
          <a:xfrm>
            <a:off x="838200" y="1629728"/>
            <a:ext cx="10988040" cy="4093428"/>
          </a:xfrm>
          <a:prstGeom prst="rect">
            <a:avLst/>
          </a:prstGeom>
          <a:noFill/>
        </p:spPr>
        <p:txBody>
          <a:bodyPr wrap="square">
            <a:spAutoFit/>
          </a:bodyPr>
          <a:lstStyle/>
          <a:p>
            <a:pPr algn="l" fontAlgn="base"/>
            <a:r>
              <a:rPr lang="en-US" sz="2000" b="1" i="0" dirty="0">
                <a:solidFill>
                  <a:srgbClr val="273239"/>
                </a:solidFill>
                <a:effectLst/>
                <a:latin typeface="Nunito" pitchFamily="2" charset="0"/>
              </a:rPr>
              <a:t>Advantages of Threaded Binary Tree</a:t>
            </a:r>
          </a:p>
          <a:p>
            <a:pPr algn="l" fontAlgn="base">
              <a:buFont typeface="Arial" panose="020B0604020202020204" pitchFamily="34" charset="0"/>
              <a:buChar char="•"/>
            </a:pPr>
            <a:r>
              <a:rPr lang="en-US" sz="2000" i="0" dirty="0">
                <a:solidFill>
                  <a:srgbClr val="273239"/>
                </a:solidFill>
                <a:effectLst/>
                <a:latin typeface="Nunito" pitchFamily="2" charset="0"/>
              </a:rPr>
              <a:t>It eliminates the use of stack as it perform linear traversal, so save memory.</a:t>
            </a:r>
          </a:p>
          <a:p>
            <a:pPr algn="l" fontAlgn="base">
              <a:buFont typeface="Arial" panose="020B0604020202020204" pitchFamily="34" charset="0"/>
              <a:buChar char="•"/>
            </a:pPr>
            <a:r>
              <a:rPr lang="en-US" sz="2000" i="0" dirty="0">
                <a:solidFill>
                  <a:srgbClr val="273239"/>
                </a:solidFill>
                <a:effectLst/>
                <a:latin typeface="Nunito" pitchFamily="2" charset="0"/>
              </a:rPr>
              <a:t>Enables to find parent node without explicit use of parent pointer</a:t>
            </a:r>
          </a:p>
          <a:p>
            <a:pPr algn="l" fontAlgn="base">
              <a:buFont typeface="Arial" panose="020B0604020202020204" pitchFamily="34" charset="0"/>
              <a:buChar char="•"/>
            </a:pPr>
            <a:r>
              <a:rPr lang="en-US" sz="2000" i="0" dirty="0">
                <a:solidFill>
                  <a:srgbClr val="273239"/>
                </a:solidFill>
                <a:effectLst/>
                <a:latin typeface="Nunito" pitchFamily="2" charset="0"/>
              </a:rPr>
              <a:t>Threaded tree give forward and backward traversal of nodes by in-order fashion</a:t>
            </a:r>
          </a:p>
          <a:p>
            <a:pPr algn="l" fontAlgn="base">
              <a:buFont typeface="Arial" panose="020B0604020202020204" pitchFamily="34" charset="0"/>
              <a:buChar char="•"/>
            </a:pPr>
            <a:r>
              <a:rPr lang="en-US" sz="2000" i="0" dirty="0">
                <a:solidFill>
                  <a:srgbClr val="273239"/>
                </a:solidFill>
                <a:effectLst/>
                <a:latin typeface="Nunito" pitchFamily="2" charset="0"/>
              </a:rPr>
              <a:t>Nodes contain pointers to in-order predecessor and successor</a:t>
            </a:r>
          </a:p>
          <a:p>
            <a:pPr algn="l" fontAlgn="base">
              <a:buFont typeface="Arial" panose="020B0604020202020204" pitchFamily="34" charset="0"/>
              <a:buChar char="•"/>
            </a:pPr>
            <a:r>
              <a:rPr lang="en-US" sz="2000" i="0" dirty="0">
                <a:solidFill>
                  <a:srgbClr val="273239"/>
                </a:solidFill>
                <a:effectLst/>
                <a:latin typeface="Nunito" pitchFamily="2" charset="0"/>
              </a:rPr>
              <a:t>For a given node, we can easily find </a:t>
            </a:r>
            <a:r>
              <a:rPr lang="en-US" sz="2000" i="0" dirty="0" err="1">
                <a:solidFill>
                  <a:srgbClr val="273239"/>
                </a:solidFill>
                <a:effectLst/>
                <a:latin typeface="Nunito" pitchFamily="2" charset="0"/>
              </a:rPr>
              <a:t>inorder</a:t>
            </a:r>
            <a:r>
              <a:rPr lang="en-US" sz="2000" i="0" dirty="0">
                <a:solidFill>
                  <a:srgbClr val="273239"/>
                </a:solidFill>
                <a:effectLst/>
                <a:latin typeface="Nunito" pitchFamily="2" charset="0"/>
              </a:rPr>
              <a:t> predecessor and successor. So, searching is much more easier.</a:t>
            </a:r>
          </a:p>
          <a:p>
            <a:pPr algn="l" fontAlgn="base">
              <a:buFont typeface="Arial" panose="020B0604020202020204" pitchFamily="34" charset="0"/>
              <a:buChar char="•"/>
            </a:pPr>
            <a:r>
              <a:rPr lang="en-US" sz="2000" i="0" dirty="0">
                <a:solidFill>
                  <a:srgbClr val="273239"/>
                </a:solidFill>
                <a:effectLst/>
                <a:latin typeface="Nunito" pitchFamily="2" charset="0"/>
              </a:rPr>
              <a:t> In threaded binary tree there is no NULL pointer present. Hence memory wastage in occupying NULL links is avoided.</a:t>
            </a:r>
          </a:p>
          <a:p>
            <a:pPr algn="l" fontAlgn="base">
              <a:buFont typeface="Arial" panose="020B0604020202020204" pitchFamily="34" charset="0"/>
              <a:buChar char="•"/>
            </a:pPr>
            <a:r>
              <a:rPr lang="en-US" sz="2000" i="0" dirty="0">
                <a:solidFill>
                  <a:srgbClr val="273239"/>
                </a:solidFill>
                <a:effectLst/>
                <a:latin typeface="Nunito" pitchFamily="2" charset="0"/>
              </a:rPr>
              <a:t>The threads are pointing to successor and predecessor nodes. This makes us to obtain predecessor and successor node of any node quickly. </a:t>
            </a:r>
          </a:p>
          <a:p>
            <a:pPr algn="l" fontAlgn="base">
              <a:buFont typeface="Arial" panose="020B0604020202020204" pitchFamily="34" charset="0"/>
              <a:buChar char="•"/>
            </a:pPr>
            <a:r>
              <a:rPr lang="en-US" sz="2000" i="0" dirty="0">
                <a:solidFill>
                  <a:srgbClr val="273239"/>
                </a:solidFill>
                <a:effectLst/>
                <a:latin typeface="Nunito" pitchFamily="2" charset="0"/>
              </a:rPr>
              <a:t>There is no need of stack while traversing the tree, because using thread links we can reach to previously visited nodes.</a:t>
            </a:r>
          </a:p>
        </p:txBody>
      </p:sp>
      <p:sp>
        <p:nvSpPr>
          <p:cNvPr id="3" name="Footer Placeholder 2">
            <a:extLst>
              <a:ext uri="{FF2B5EF4-FFF2-40B4-BE49-F238E27FC236}">
                <a16:creationId xmlns:a16="http://schemas.microsoft.com/office/drawing/2014/main" id="{318F9CB5-87FF-00F5-3925-8CDD8F7A7C4F}"/>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373CE8EE-2E8E-D320-01F9-29E1BDBA4EFA}"/>
              </a:ext>
            </a:extLst>
          </p:cNvPr>
          <p:cNvSpPr>
            <a:spLocks noGrp="1"/>
          </p:cNvSpPr>
          <p:nvPr>
            <p:ph type="sldNum" sz="quarter" idx="12"/>
          </p:nvPr>
        </p:nvSpPr>
        <p:spPr/>
        <p:txBody>
          <a:bodyPr/>
          <a:lstStyle/>
          <a:p>
            <a:fld id="{448C0DA1-4286-4BE8-82C9-E3228C3AEF0F}" type="slidenum">
              <a:rPr lang="en-IN" smtClean="0"/>
              <a:t>22</a:t>
            </a:fld>
            <a:endParaRPr lang="en-IN"/>
          </a:p>
        </p:txBody>
      </p:sp>
    </p:spTree>
    <p:extLst>
      <p:ext uri="{BB962C8B-B14F-4D97-AF65-F5344CB8AC3E}">
        <p14:creationId xmlns:p14="http://schemas.microsoft.com/office/powerpoint/2010/main" val="125152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5B62-D185-0CE6-FA77-9175041FF209}"/>
              </a:ext>
            </a:extLst>
          </p:cNvPr>
          <p:cNvSpPr>
            <a:spLocks noGrp="1"/>
          </p:cNvSpPr>
          <p:nvPr>
            <p:ph type="title"/>
          </p:nvPr>
        </p:nvSpPr>
        <p:spPr/>
        <p:txBody>
          <a:bodyPr/>
          <a:lstStyle/>
          <a:p>
            <a:r>
              <a:rPr lang="en-US" altLang="zh-TW" sz="4400" b="1" dirty="0">
                <a:solidFill>
                  <a:srgbClr val="002060"/>
                </a:solidFill>
                <a:latin typeface="Arial" panose="020B0604020202020204" pitchFamily="34" charset="0"/>
                <a:cs typeface="Arial" panose="020B0604020202020204" pitchFamily="34" charset="0"/>
              </a:rPr>
              <a:t>Threaded Binary Trees</a:t>
            </a:r>
            <a:endParaRPr lang="en-IN" dirty="0"/>
          </a:p>
        </p:txBody>
      </p:sp>
      <p:sp>
        <p:nvSpPr>
          <p:cNvPr id="4" name="TextBox 3">
            <a:extLst>
              <a:ext uri="{FF2B5EF4-FFF2-40B4-BE49-F238E27FC236}">
                <a16:creationId xmlns:a16="http://schemas.microsoft.com/office/drawing/2014/main" id="{BE2AD019-F35A-E1D4-8FE7-E99C7243D7E5}"/>
              </a:ext>
            </a:extLst>
          </p:cNvPr>
          <p:cNvSpPr txBox="1"/>
          <p:nvPr/>
        </p:nvSpPr>
        <p:spPr>
          <a:xfrm>
            <a:off x="838200" y="1412014"/>
            <a:ext cx="10988040" cy="5324535"/>
          </a:xfrm>
          <a:prstGeom prst="rect">
            <a:avLst/>
          </a:prstGeom>
          <a:noFill/>
        </p:spPr>
        <p:txBody>
          <a:bodyPr wrap="square">
            <a:spAutoFit/>
          </a:bodyPr>
          <a:lstStyle/>
          <a:p>
            <a:pPr algn="l" fontAlgn="base"/>
            <a:r>
              <a:rPr lang="en-US" sz="2000" b="1" i="0" dirty="0">
                <a:solidFill>
                  <a:srgbClr val="273239"/>
                </a:solidFill>
                <a:effectLst/>
                <a:latin typeface="Nunito" pitchFamily="2" charset="0"/>
              </a:rPr>
              <a:t>Disadvantages of Threaded Binary Tree</a:t>
            </a:r>
            <a:endParaRPr lang="en-US" sz="2000" b="0" i="0" dirty="0">
              <a:solidFill>
                <a:srgbClr val="273239"/>
              </a:solidFill>
              <a:effectLst/>
              <a:latin typeface="Nunito" pitchFamily="2" charset="0"/>
            </a:endParaRPr>
          </a:p>
          <a:p>
            <a:pPr algn="l" fontAlgn="base">
              <a:buFont typeface="Arial" panose="020B0604020202020204" pitchFamily="34" charset="0"/>
              <a:buChar char="•"/>
            </a:pPr>
            <a:r>
              <a:rPr lang="en-US" sz="2000" b="0" i="0" dirty="0">
                <a:solidFill>
                  <a:srgbClr val="273239"/>
                </a:solidFill>
                <a:effectLst/>
                <a:latin typeface="Nunito" pitchFamily="2" charset="0"/>
              </a:rPr>
              <a:t>Every node in threaded binary tree need extra information(extra memory) to indicate whether its left or right node indicated its child nodes or its </a:t>
            </a:r>
            <a:r>
              <a:rPr lang="en-US" sz="2000" b="0" i="0" dirty="0" err="1">
                <a:solidFill>
                  <a:srgbClr val="273239"/>
                </a:solidFill>
                <a:effectLst/>
                <a:latin typeface="Nunito" pitchFamily="2" charset="0"/>
              </a:rPr>
              <a:t>inorder</a:t>
            </a:r>
            <a:r>
              <a:rPr lang="en-US" sz="2000" b="0" i="0" dirty="0">
                <a:solidFill>
                  <a:srgbClr val="273239"/>
                </a:solidFill>
                <a:effectLst/>
                <a:latin typeface="Nunito" pitchFamily="2" charset="0"/>
              </a:rPr>
              <a:t> predecessor or successor. </a:t>
            </a:r>
          </a:p>
          <a:p>
            <a:pPr algn="l" fontAlgn="base">
              <a:buFont typeface="Arial" panose="020B0604020202020204" pitchFamily="34" charset="0"/>
              <a:buChar char="•"/>
            </a:pPr>
            <a:r>
              <a:rPr lang="en-US" sz="2000" b="0" i="0" dirty="0">
                <a:solidFill>
                  <a:srgbClr val="FF0000"/>
                </a:solidFill>
                <a:effectLst/>
                <a:latin typeface="Nunito" pitchFamily="2" charset="0"/>
              </a:rPr>
              <a:t>Insertion and deletion are way more complex and time consuming than the normal one since both threads and ordinary links need to be maintained.</a:t>
            </a:r>
          </a:p>
          <a:p>
            <a:pPr algn="l" fontAlgn="base">
              <a:buFont typeface="Arial" panose="020B0604020202020204" pitchFamily="34" charset="0"/>
              <a:buChar char="•"/>
            </a:pPr>
            <a:r>
              <a:rPr lang="en-US" sz="2000" b="0" i="0" dirty="0">
                <a:solidFill>
                  <a:srgbClr val="273239"/>
                </a:solidFill>
                <a:effectLst/>
                <a:latin typeface="Nunito" pitchFamily="2" charset="0"/>
              </a:rPr>
              <a:t>Implementing threads for every possible node is complicated.</a:t>
            </a:r>
          </a:p>
          <a:p>
            <a:pPr algn="l" fontAlgn="base">
              <a:buFont typeface="Arial" panose="020B0604020202020204" pitchFamily="34" charset="0"/>
              <a:buChar char="•"/>
            </a:pPr>
            <a:r>
              <a:rPr lang="en-US" sz="2000" b="0" i="0" dirty="0">
                <a:solidFill>
                  <a:srgbClr val="FF0000"/>
                </a:solidFill>
                <a:effectLst/>
                <a:latin typeface="Nunito" pitchFamily="2" charset="0"/>
              </a:rPr>
              <a:t>Increased complexity: Implementing a threaded binary tree requires more complex algorithms and data structures than a regular binary tree. This can make the code harder to read and debug.</a:t>
            </a:r>
          </a:p>
          <a:p>
            <a:pPr algn="l" fontAlgn="base">
              <a:buFont typeface="Arial" panose="020B0604020202020204" pitchFamily="34" charset="0"/>
              <a:buChar char="•"/>
            </a:pPr>
            <a:r>
              <a:rPr lang="en-US" sz="2000" b="0" i="0" dirty="0">
                <a:solidFill>
                  <a:srgbClr val="273239"/>
                </a:solidFill>
                <a:effectLst/>
                <a:latin typeface="Nunito" pitchFamily="2" charset="0"/>
              </a:rPr>
              <a:t>Extra memory usage: In some cases, the additional pointers used to thread the tree can use up more memory than a regular binary tree. This is especially true if the tree is not fully balanced, as threading a skewed tree can result in a large number of additional pointers.</a:t>
            </a:r>
          </a:p>
          <a:p>
            <a:pPr algn="l" fontAlgn="base">
              <a:buFont typeface="Arial" panose="020B0604020202020204" pitchFamily="34" charset="0"/>
              <a:buChar char="•"/>
            </a:pPr>
            <a:r>
              <a:rPr lang="en-US" sz="2000" b="0" i="0" dirty="0">
                <a:solidFill>
                  <a:srgbClr val="273239"/>
                </a:solidFill>
                <a:effectLst/>
                <a:latin typeface="Nunito" pitchFamily="2" charset="0"/>
              </a:rPr>
              <a:t>Limited flexibility: Threaded binary trees are specialized data structures that are optimized for specific types of traversal. </a:t>
            </a:r>
          </a:p>
          <a:p>
            <a:pPr algn="l" fontAlgn="base">
              <a:buFont typeface="Arial" panose="020B0604020202020204" pitchFamily="34" charset="0"/>
              <a:buChar char="•"/>
            </a:pPr>
            <a:r>
              <a:rPr lang="en-US" sz="2000" b="0" i="0" dirty="0">
                <a:solidFill>
                  <a:srgbClr val="273239"/>
                </a:solidFill>
                <a:effectLst/>
                <a:latin typeface="Nunito" pitchFamily="2" charset="0"/>
              </a:rPr>
              <a:t>Difficulty in parallelizing: It can be challenging to parallelize operations on a threaded binary tree, as the threading can introduce data dependencies that make it difficult to process nodes independently. This can limit the performance gains that can be achieved through parallelism.</a:t>
            </a:r>
          </a:p>
        </p:txBody>
      </p:sp>
      <p:sp>
        <p:nvSpPr>
          <p:cNvPr id="3" name="Footer Placeholder 2">
            <a:extLst>
              <a:ext uri="{FF2B5EF4-FFF2-40B4-BE49-F238E27FC236}">
                <a16:creationId xmlns:a16="http://schemas.microsoft.com/office/drawing/2014/main" id="{888BA6A6-8CC2-42BA-0C20-097CEE423F1F}"/>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FBEBBD8D-B832-F55E-72A3-D793784C1236}"/>
              </a:ext>
            </a:extLst>
          </p:cNvPr>
          <p:cNvSpPr>
            <a:spLocks noGrp="1"/>
          </p:cNvSpPr>
          <p:nvPr>
            <p:ph type="sldNum" sz="quarter" idx="12"/>
          </p:nvPr>
        </p:nvSpPr>
        <p:spPr/>
        <p:txBody>
          <a:bodyPr/>
          <a:lstStyle/>
          <a:p>
            <a:fld id="{448C0DA1-4286-4BE8-82C9-E3228C3AEF0F}" type="slidenum">
              <a:rPr lang="en-IN" smtClean="0"/>
              <a:t>23</a:t>
            </a:fld>
            <a:endParaRPr lang="en-IN"/>
          </a:p>
        </p:txBody>
      </p:sp>
    </p:spTree>
    <p:extLst>
      <p:ext uri="{BB962C8B-B14F-4D97-AF65-F5344CB8AC3E}">
        <p14:creationId xmlns:p14="http://schemas.microsoft.com/office/powerpoint/2010/main" val="192115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5B62-D185-0CE6-FA77-9175041FF209}"/>
              </a:ext>
            </a:extLst>
          </p:cNvPr>
          <p:cNvSpPr>
            <a:spLocks noGrp="1"/>
          </p:cNvSpPr>
          <p:nvPr>
            <p:ph type="title"/>
          </p:nvPr>
        </p:nvSpPr>
        <p:spPr/>
        <p:txBody>
          <a:bodyPr/>
          <a:lstStyle/>
          <a:p>
            <a:r>
              <a:rPr lang="en-US" altLang="zh-TW" sz="4400" b="1" dirty="0">
                <a:solidFill>
                  <a:srgbClr val="002060"/>
                </a:solidFill>
                <a:latin typeface="Arial" panose="020B0604020202020204" pitchFamily="34" charset="0"/>
                <a:cs typeface="Arial" panose="020B0604020202020204" pitchFamily="34" charset="0"/>
              </a:rPr>
              <a:t>Threaded Binary Trees</a:t>
            </a:r>
            <a:endParaRPr lang="en-IN" dirty="0"/>
          </a:p>
        </p:txBody>
      </p:sp>
      <p:sp>
        <p:nvSpPr>
          <p:cNvPr id="4" name="TextBox 3">
            <a:extLst>
              <a:ext uri="{FF2B5EF4-FFF2-40B4-BE49-F238E27FC236}">
                <a16:creationId xmlns:a16="http://schemas.microsoft.com/office/drawing/2014/main" id="{BE2AD019-F35A-E1D4-8FE7-E99C7243D7E5}"/>
              </a:ext>
            </a:extLst>
          </p:cNvPr>
          <p:cNvSpPr txBox="1"/>
          <p:nvPr/>
        </p:nvSpPr>
        <p:spPr>
          <a:xfrm>
            <a:off x="838200" y="1629728"/>
            <a:ext cx="10988040" cy="4616648"/>
          </a:xfrm>
          <a:prstGeom prst="rect">
            <a:avLst/>
          </a:prstGeom>
          <a:noFill/>
        </p:spPr>
        <p:txBody>
          <a:bodyPr wrap="square">
            <a:spAutoFit/>
          </a:bodyPr>
          <a:lstStyle/>
          <a:p>
            <a:pPr algn="l" fontAlgn="base"/>
            <a:r>
              <a:rPr lang="en-US" sz="2100" b="1" i="0" dirty="0">
                <a:solidFill>
                  <a:srgbClr val="273239"/>
                </a:solidFill>
                <a:effectLst/>
                <a:latin typeface="Nunito" pitchFamily="2" charset="0"/>
              </a:rPr>
              <a:t>Applications of threaded binary tree –</a:t>
            </a:r>
          </a:p>
          <a:p>
            <a:pPr algn="l" fontAlgn="base">
              <a:buFont typeface="Arial" panose="020B0604020202020204" pitchFamily="34" charset="0"/>
              <a:buChar char="•"/>
            </a:pPr>
            <a:r>
              <a:rPr lang="en-US" sz="2100" b="0" i="0" dirty="0">
                <a:solidFill>
                  <a:srgbClr val="273239"/>
                </a:solidFill>
                <a:effectLst/>
                <a:latin typeface="Nunito" pitchFamily="2" charset="0"/>
              </a:rPr>
              <a:t>Expression evaluation: Threaded binary trees can be used to evaluate arithmetic expressions in a way that avoids recursion or a stack. The tree can be constructed from the input expression, and then traversed in-order or pre-order to perform the evaluation.</a:t>
            </a:r>
          </a:p>
          <a:p>
            <a:pPr algn="l" fontAlgn="base">
              <a:buFont typeface="Arial" panose="020B0604020202020204" pitchFamily="34" charset="0"/>
              <a:buChar char="•"/>
            </a:pPr>
            <a:r>
              <a:rPr lang="en-US" sz="2100" b="0" i="0" dirty="0">
                <a:solidFill>
                  <a:srgbClr val="273239"/>
                </a:solidFill>
                <a:effectLst/>
                <a:latin typeface="Nunito" pitchFamily="2" charset="0"/>
              </a:rPr>
              <a:t>Database indexing: In a database, threaded binary trees can be used to index data based on a specific field (e.g. last name). The tree can be constructed with the indexed values as keys, and then traversed in-order to retrieve the data in sorted order.</a:t>
            </a:r>
          </a:p>
          <a:p>
            <a:pPr algn="l" fontAlgn="base">
              <a:buFont typeface="Arial" panose="020B0604020202020204" pitchFamily="34" charset="0"/>
              <a:buChar char="•"/>
            </a:pPr>
            <a:r>
              <a:rPr lang="en-US" sz="2100" b="0" i="0" dirty="0">
                <a:solidFill>
                  <a:srgbClr val="273239"/>
                </a:solidFill>
                <a:effectLst/>
                <a:latin typeface="Nunito" pitchFamily="2" charset="0"/>
              </a:rPr>
              <a:t>Disk-based data structures: Threaded binary trees can be used in disk-based data structures (e.g. B-trees) to improve performance. By threading the tree, it can be traversed in a way that minimizes disk seeks and improves locality of reference.</a:t>
            </a:r>
          </a:p>
          <a:p>
            <a:pPr algn="l" fontAlgn="base">
              <a:buFont typeface="Arial" panose="020B0604020202020204" pitchFamily="34" charset="0"/>
              <a:buChar char="•"/>
            </a:pPr>
            <a:r>
              <a:rPr lang="en-US" sz="2100" b="0" i="0" dirty="0">
                <a:solidFill>
                  <a:srgbClr val="273239"/>
                </a:solidFill>
                <a:effectLst/>
                <a:latin typeface="Nunito" pitchFamily="2" charset="0"/>
              </a:rPr>
              <a:t>Navigation of hierarchical data: In certain applications, threaded binary trees can be used to navigate hierarchical data structures, such as file systems or web site directories. The tree can be constructed from the hierarchical data, and then traversed in-order or pre-order to efficiently access the data in a specific order.</a:t>
            </a:r>
          </a:p>
        </p:txBody>
      </p:sp>
      <p:sp>
        <p:nvSpPr>
          <p:cNvPr id="3" name="Footer Placeholder 2">
            <a:extLst>
              <a:ext uri="{FF2B5EF4-FFF2-40B4-BE49-F238E27FC236}">
                <a16:creationId xmlns:a16="http://schemas.microsoft.com/office/drawing/2014/main" id="{EF356B49-862D-3B21-770B-C1D23AB69B85}"/>
              </a:ext>
            </a:extLst>
          </p:cNvPr>
          <p:cNvSpPr>
            <a:spLocks noGrp="1"/>
          </p:cNvSpPr>
          <p:nvPr>
            <p:ph type="ftr" sz="quarter" idx="11"/>
          </p:nvPr>
        </p:nvSpPr>
        <p:spPr/>
        <p:txBody>
          <a:bodyPr/>
          <a:lstStyle/>
          <a:p>
            <a:r>
              <a:rPr lang="en-IN"/>
              <a:t>Sudipta Roy, Jio Institute</a:t>
            </a:r>
          </a:p>
        </p:txBody>
      </p:sp>
      <p:sp>
        <p:nvSpPr>
          <p:cNvPr id="5" name="Slide Number Placeholder 4">
            <a:extLst>
              <a:ext uri="{FF2B5EF4-FFF2-40B4-BE49-F238E27FC236}">
                <a16:creationId xmlns:a16="http://schemas.microsoft.com/office/drawing/2014/main" id="{17E7FE85-91AF-73D9-1E40-5537E4273ED4}"/>
              </a:ext>
            </a:extLst>
          </p:cNvPr>
          <p:cNvSpPr>
            <a:spLocks noGrp="1"/>
          </p:cNvSpPr>
          <p:nvPr>
            <p:ph type="sldNum" sz="quarter" idx="12"/>
          </p:nvPr>
        </p:nvSpPr>
        <p:spPr/>
        <p:txBody>
          <a:bodyPr/>
          <a:lstStyle/>
          <a:p>
            <a:fld id="{448C0DA1-4286-4BE8-82C9-E3228C3AEF0F}" type="slidenum">
              <a:rPr lang="en-IN" smtClean="0"/>
              <a:t>24</a:t>
            </a:fld>
            <a:endParaRPr lang="en-IN"/>
          </a:p>
        </p:txBody>
      </p:sp>
    </p:spTree>
    <p:extLst>
      <p:ext uri="{BB962C8B-B14F-4D97-AF65-F5344CB8AC3E}">
        <p14:creationId xmlns:p14="http://schemas.microsoft.com/office/powerpoint/2010/main" val="170091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66444-6C55-3BE3-7D7D-487A2E57CAA3}"/>
              </a:ext>
            </a:extLst>
          </p:cNvPr>
          <p:cNvSpPr txBox="1"/>
          <p:nvPr/>
        </p:nvSpPr>
        <p:spPr>
          <a:xfrm>
            <a:off x="706794" y="73386"/>
            <a:ext cx="6097554" cy="523220"/>
          </a:xfrm>
          <a:prstGeom prst="rect">
            <a:avLst/>
          </a:prstGeom>
          <a:noFill/>
        </p:spPr>
        <p:txBody>
          <a:bodyPr wrap="square">
            <a:spAutoFit/>
          </a:bodyPr>
          <a:lstStyle/>
          <a:p>
            <a:r>
              <a:rPr lang="en-IN" sz="2800" b="1" i="0" dirty="0" err="1">
                <a:solidFill>
                  <a:srgbClr val="273239"/>
                </a:solidFill>
                <a:effectLst/>
                <a:latin typeface="urw-din"/>
              </a:rPr>
              <a:t>Inorder</a:t>
            </a:r>
            <a:r>
              <a:rPr lang="en-IN" sz="2800" b="1" i="0" dirty="0">
                <a:solidFill>
                  <a:srgbClr val="273239"/>
                </a:solidFill>
                <a:effectLst/>
                <a:latin typeface="urw-din"/>
              </a:rPr>
              <a:t> Traversal using Threads</a:t>
            </a:r>
            <a:r>
              <a:rPr lang="en-IN" sz="2800" b="0" i="0" dirty="0">
                <a:solidFill>
                  <a:srgbClr val="273239"/>
                </a:solidFill>
                <a:effectLst/>
                <a:latin typeface="urw-din"/>
              </a:rPr>
              <a:t> </a:t>
            </a:r>
            <a:endParaRPr lang="en-IN" sz="2800" dirty="0"/>
          </a:p>
        </p:txBody>
      </p:sp>
      <p:sp>
        <p:nvSpPr>
          <p:cNvPr id="4" name="Rectangle 2">
            <a:extLst>
              <a:ext uri="{FF2B5EF4-FFF2-40B4-BE49-F238E27FC236}">
                <a16:creationId xmlns:a16="http://schemas.microsoft.com/office/drawing/2014/main" id="{D59E541F-A50B-7EC1-DEBE-1865E154F3D8}"/>
              </a:ext>
            </a:extLst>
          </p:cNvPr>
          <p:cNvSpPr>
            <a:spLocks noChangeArrowheads="1"/>
          </p:cNvSpPr>
          <p:nvPr/>
        </p:nvSpPr>
        <p:spPr bwMode="auto">
          <a:xfrm>
            <a:off x="783771" y="859688"/>
            <a:ext cx="5654351"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8200"/>
                </a:solidFill>
                <a:effectLst/>
                <a:latin typeface="Consolas" panose="020B0609020204030204" pitchFamily="49" charset="0"/>
              </a:rPr>
              <a:t>// Utility function to find leftmost node in a tree rooted</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8200"/>
                </a:solidFill>
                <a:effectLst/>
                <a:latin typeface="Consolas" panose="020B0609020204030204" pitchFamily="49" charset="0"/>
              </a:rPr>
              <a:t>// with n</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6699"/>
                </a:solidFill>
                <a:effectLst/>
                <a:latin typeface="Consolas" panose="020B0609020204030204" pitchFamily="49" charset="0"/>
              </a:rPr>
              <a:t>struct</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Node* leftMost(</a:t>
            </a:r>
            <a:r>
              <a:rPr kumimoji="0" lang="en-US" altLang="en-US" sz="1200" b="1" i="0" u="none" strike="noStrike" cap="none" normalizeH="0" baseline="0">
                <a:ln>
                  <a:noFill/>
                </a:ln>
                <a:solidFill>
                  <a:srgbClr val="006699"/>
                </a:solidFill>
                <a:effectLst/>
                <a:latin typeface="Consolas" panose="020B0609020204030204" pitchFamily="49" charset="0"/>
              </a:rPr>
              <a:t>struct</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Node* n)</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nsolas" panose="020B0609020204030204" pitchFamily="49" charset="0"/>
              </a:rPr>
              <a: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if</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 == NULL)</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return</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NULL;</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 </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while</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(n-&gt;left != NULL)</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 = n-&gt;left;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 </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return</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nsolas" panose="020B0609020204030204" pitchFamily="49" charset="0"/>
              </a:rPr>
              <a: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 </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8200"/>
                </a:solidFill>
                <a:effectLst/>
                <a:latin typeface="Consolas" panose="020B0609020204030204" pitchFamily="49" charset="0"/>
              </a:rPr>
              <a:t>// C code to do inorder traversal in a threaded binary tree</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6699"/>
                </a:solidFill>
                <a:effectLst/>
                <a:latin typeface="Consolas" panose="020B0609020204030204" pitchFamily="49" charset="0"/>
              </a:rPr>
              <a:t>void</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inOrder(</a:t>
            </a:r>
            <a:r>
              <a:rPr kumimoji="0" lang="en-US" altLang="en-US" sz="1200" b="1" i="0" u="none" strike="noStrike" cap="none" normalizeH="0" baseline="0">
                <a:ln>
                  <a:noFill/>
                </a:ln>
                <a:solidFill>
                  <a:srgbClr val="006699"/>
                </a:solidFill>
                <a:effectLst/>
                <a:latin typeface="Consolas" panose="020B0609020204030204" pitchFamily="49" charset="0"/>
              </a:rPr>
              <a:t>struct</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Node* root)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nsolas" panose="020B0609020204030204" pitchFamily="49" charset="0"/>
              </a:rPr>
              <a: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struct</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Node* cur = leftMost(root);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while</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(cur != NULL) {</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FF1493"/>
                </a:solidFill>
                <a:effectLst/>
                <a:latin typeface="Consolas" panose="020B0609020204030204" pitchFamily="49" charset="0"/>
              </a:rPr>
              <a:t>printf</a:t>
            </a:r>
            <a:r>
              <a:rPr kumimoji="0" lang="en-US" altLang="en-US" sz="1200" b="0" i="0" u="none" strike="noStrike" cap="none" normalizeH="0" baseline="0">
                <a:ln>
                  <a:noFill/>
                </a:ln>
                <a:solidFill>
                  <a:srgbClr val="000000"/>
                </a:solidFill>
                <a:effectLst/>
                <a:latin typeface="Consolas" panose="020B0609020204030204" pitchFamily="49" charset="0"/>
              </a:rPr>
              <a:t>(</a:t>
            </a:r>
            <a:r>
              <a:rPr kumimoji="0" lang="en-US" altLang="en-US" sz="1200" b="0" i="0" u="none" strike="noStrike" cap="none" normalizeH="0" baseline="0">
                <a:ln>
                  <a:noFill/>
                </a:ln>
                <a:solidFill>
                  <a:srgbClr val="0000FF"/>
                </a:solidFill>
                <a:effectLst/>
                <a:latin typeface="Consolas" panose="020B0609020204030204" pitchFamily="49" charset="0"/>
              </a:rPr>
              <a:t>"%d "</a:t>
            </a:r>
            <a:r>
              <a:rPr kumimoji="0" lang="en-US" altLang="en-US" sz="1200" b="0" i="0" u="none" strike="noStrike" cap="none" normalizeH="0" baseline="0">
                <a:ln>
                  <a:noFill/>
                </a:ln>
                <a:solidFill>
                  <a:srgbClr val="000000"/>
                </a:solidFill>
                <a:effectLst/>
                <a:latin typeface="Consolas" panose="020B0609020204030204" pitchFamily="49" charset="0"/>
              </a:rPr>
              <a:t>, cur-&gt;data);</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 </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8200"/>
                </a:solidFill>
                <a:effectLst/>
                <a:latin typeface="Consolas" panose="020B0609020204030204" pitchFamily="49" charset="0"/>
              </a:rPr>
              <a:t>// If this node is a thread node, then go to</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8200"/>
                </a:solidFill>
                <a:effectLst/>
                <a:latin typeface="Consolas" panose="020B0609020204030204" pitchFamily="49" charset="0"/>
              </a:rPr>
              <a:t>// inorder successor</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if</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(cur-&gt;rightThread)</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cur = cur-&gt;right;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1" i="0" u="none" strike="noStrike" cap="none" normalizeH="0" baseline="0">
                <a:ln>
                  <a:noFill/>
                </a:ln>
                <a:solidFill>
                  <a:srgbClr val="006699"/>
                </a:solidFill>
                <a:effectLst/>
                <a:latin typeface="Consolas" panose="020B0609020204030204" pitchFamily="49" charset="0"/>
              </a:rPr>
              <a:t>else</a:t>
            </a:r>
            <a:r>
              <a:rPr kumimoji="0" lang="en-US" altLang="en-US" sz="5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8200"/>
                </a:solidFill>
                <a:effectLst/>
                <a:latin typeface="Consolas" panose="020B0609020204030204" pitchFamily="49" charset="0"/>
              </a:rPr>
              <a:t>// Else go to the leftmost child in right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8200"/>
                </a:solidFill>
                <a:effectLst/>
                <a:latin typeface="Consolas" panose="020B0609020204030204" pitchFamily="49" charset="0"/>
              </a:rPr>
              <a:t>// subtree</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cur = leftmost(cur-&gt;right);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    </a:t>
            </a:r>
            <a:r>
              <a:rPr kumimoji="0" lang="en-US" altLang="en-US" sz="1200" b="0" i="0" u="none" strike="noStrike" cap="none" normalizeH="0" baseline="0">
                <a:ln>
                  <a:noFill/>
                </a:ln>
                <a:solidFill>
                  <a:srgbClr val="000000"/>
                </a:solidFill>
                <a:effectLst/>
                <a:latin typeface="Consolas" panose="020B0609020204030204" pitchFamily="49" charset="0"/>
              </a:rPr>
              <a:t>}</a:t>
            </a:r>
            <a:endParaRPr kumimoji="0" lang="en-US" altLang="en-US"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8792DFA-B7DC-8B16-79AE-254C4CD9969B}"/>
              </a:ext>
            </a:extLst>
          </p:cNvPr>
          <p:cNvSpPr>
            <a:spLocks noChangeArrowheads="1"/>
          </p:cNvSpPr>
          <p:nvPr/>
        </p:nvSpPr>
        <p:spPr bwMode="auto">
          <a:xfrm>
            <a:off x="6923313" y="860039"/>
            <a:ext cx="4683969" cy="5324535"/>
          </a:xfrm>
          <a:prstGeom prst="rect">
            <a:avLst/>
          </a:prstGeom>
          <a:solidFill>
            <a:schemeClr val="accent4">
              <a:lumMod val="20000"/>
              <a:lumOff val="8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Utility function to find leftmost Node in a tree rooted</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with 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def</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leftMost</a:t>
            </a:r>
            <a:r>
              <a:rPr kumimoji="0" lang="en-US" altLang="en-US" sz="1100" b="0" i="0" u="none" strike="noStrike" cap="none" normalizeH="0" baseline="0" dirty="0">
                <a:ln>
                  <a:noFill/>
                </a:ln>
                <a:solidFill>
                  <a:srgbClr val="000000"/>
                </a:solidFill>
                <a:effectLst/>
                <a:latin typeface="Consolas" panose="020B0609020204030204" pitchFamily="49" charset="0"/>
              </a:rPr>
              <a:t>(n):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None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None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n.left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None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n.left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 code to do </a:t>
            </a:r>
            <a:r>
              <a:rPr kumimoji="0" lang="en-US" altLang="en-US" sz="1100" b="0" i="0" u="none" strike="noStrike" cap="none" normalizeH="0" baseline="0" dirty="0" err="1">
                <a:ln>
                  <a:noFill/>
                </a:ln>
                <a:solidFill>
                  <a:srgbClr val="008200"/>
                </a:solidFill>
                <a:effectLst/>
                <a:latin typeface="Consolas" panose="020B0609020204030204" pitchFamily="49" charset="0"/>
              </a:rPr>
              <a:t>inorder</a:t>
            </a:r>
            <a:r>
              <a:rPr kumimoji="0" lang="en-US" altLang="en-US" sz="1100" b="0" i="0" u="none" strike="noStrike" cap="none" normalizeH="0" baseline="0" dirty="0">
                <a:ln>
                  <a:noFill/>
                </a:ln>
                <a:solidFill>
                  <a:srgbClr val="008200"/>
                </a:solidFill>
                <a:effectLst/>
                <a:latin typeface="Consolas" panose="020B0609020204030204" pitchFamily="49" charset="0"/>
              </a:rPr>
              <a:t> traversal in a threaded binary tree</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def</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inOrder</a:t>
            </a:r>
            <a:r>
              <a:rPr kumimoji="0" lang="en-US" altLang="en-US" sz="1100" b="0" i="0" u="none" strike="noStrike" cap="none" normalizeH="0" baseline="0" dirty="0">
                <a:ln>
                  <a:noFill/>
                </a:ln>
                <a:solidFill>
                  <a:srgbClr val="000000"/>
                </a:solidFill>
                <a:effectLst/>
                <a:latin typeface="Consolas" panose="020B0609020204030204" pitchFamily="49" charset="0"/>
              </a:rPr>
              <a:t>(root):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cur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leftMost</a:t>
            </a:r>
            <a:r>
              <a:rPr kumimoji="0" lang="en-US" altLang="en-US" sz="1100" b="0" i="0" u="none" strike="noStrike" cap="none" normalizeH="0" baseline="0" dirty="0">
                <a:ln>
                  <a:noFill/>
                </a:ln>
                <a:solidFill>
                  <a:srgbClr val="000000"/>
                </a:solidFill>
                <a:effectLst/>
                <a:latin typeface="Consolas" panose="020B0609020204030204" pitchFamily="49" charset="0"/>
              </a:rPr>
              <a:t>(root);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(cur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808080"/>
                </a:solidFill>
                <a:effectLst/>
                <a:latin typeface="Consolas" panose="020B0609020204030204" pitchFamily="49" charset="0"/>
              </a:rPr>
              <a:t>None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cur.data</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If this Node is a thread Node, then go to</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a:t>
            </a:r>
            <a:r>
              <a:rPr kumimoji="0" lang="en-US" altLang="en-US" sz="1100" b="0" i="0" u="none" strike="noStrike" cap="none" normalizeH="0" baseline="0" dirty="0" err="1">
                <a:ln>
                  <a:noFill/>
                </a:ln>
                <a:solidFill>
                  <a:srgbClr val="008200"/>
                </a:solidFill>
                <a:effectLst/>
                <a:latin typeface="Consolas" panose="020B0609020204030204" pitchFamily="49" charset="0"/>
              </a:rPr>
              <a:t>inorder</a:t>
            </a:r>
            <a:r>
              <a:rPr kumimoji="0" lang="en-US" altLang="en-US" sz="1100" b="0" i="0" u="none" strike="noStrike" cap="none" normalizeH="0" baseline="0" dirty="0">
                <a:ln>
                  <a:noFill/>
                </a:ln>
                <a:solidFill>
                  <a:srgbClr val="008200"/>
                </a:solidFill>
                <a:effectLst/>
                <a:latin typeface="Consolas" panose="020B0609020204030204" pitchFamily="49" charset="0"/>
              </a:rPr>
              <a:t> successor</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cur.rightThread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cur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cur.right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else</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Else go to the leftmost child in right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subtree</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cur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4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leftmost(</a:t>
            </a:r>
            <a:r>
              <a:rPr kumimoji="0" lang="en-US" altLang="en-US" sz="1100" b="0" i="0" u="none" strike="noStrike" cap="none" normalizeH="0" baseline="0" dirty="0" err="1">
                <a:ln>
                  <a:noFill/>
                </a:ln>
                <a:solidFill>
                  <a:srgbClr val="000000"/>
                </a:solidFill>
                <a:effectLst/>
                <a:latin typeface="Consolas" panose="020B0609020204030204" pitchFamily="49" charset="0"/>
              </a:rPr>
              <a:t>cur.right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3AFA12A5-EEDD-1838-DE0C-F6790FA5AE07}"/>
              </a:ext>
            </a:extLst>
          </p:cNvPr>
          <p:cNvSpPr>
            <a:spLocks noGrp="1"/>
          </p:cNvSpPr>
          <p:nvPr>
            <p:ph type="ftr" sz="quarter" idx="11"/>
          </p:nvPr>
        </p:nvSpPr>
        <p:spPr/>
        <p:txBody>
          <a:bodyPr/>
          <a:lstStyle/>
          <a:p>
            <a:r>
              <a:rPr lang="en-IN"/>
              <a:t>Sudipta Roy, Jio Institute</a:t>
            </a:r>
          </a:p>
        </p:txBody>
      </p:sp>
      <p:sp>
        <p:nvSpPr>
          <p:cNvPr id="6" name="Slide Number Placeholder 5">
            <a:extLst>
              <a:ext uri="{FF2B5EF4-FFF2-40B4-BE49-F238E27FC236}">
                <a16:creationId xmlns:a16="http://schemas.microsoft.com/office/drawing/2014/main" id="{02547CB0-E313-BA71-1D7C-9D60351CD711}"/>
              </a:ext>
            </a:extLst>
          </p:cNvPr>
          <p:cNvSpPr>
            <a:spLocks noGrp="1"/>
          </p:cNvSpPr>
          <p:nvPr>
            <p:ph type="sldNum" sz="quarter" idx="12"/>
          </p:nvPr>
        </p:nvSpPr>
        <p:spPr/>
        <p:txBody>
          <a:bodyPr/>
          <a:lstStyle/>
          <a:p>
            <a:fld id="{448C0DA1-4286-4BE8-82C9-E3228C3AEF0F}" type="slidenum">
              <a:rPr lang="en-IN" smtClean="0"/>
              <a:t>25</a:t>
            </a:fld>
            <a:endParaRPr lang="en-IN"/>
          </a:p>
        </p:txBody>
      </p:sp>
    </p:spTree>
    <p:extLst>
      <p:ext uri="{BB962C8B-B14F-4D97-AF65-F5344CB8AC3E}">
        <p14:creationId xmlns:p14="http://schemas.microsoft.com/office/powerpoint/2010/main" val="1844491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FD6295-4E93-3D0E-075A-46813179A04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b="0" i="0" kern="1200">
                <a:solidFill>
                  <a:srgbClr val="FFFFFF"/>
                </a:solidFill>
                <a:effectLst/>
                <a:latin typeface="+mj-lt"/>
                <a:ea typeface="+mj-ea"/>
                <a:cs typeface="+mj-cs"/>
              </a:rPr>
              <a:t>Following diagram demonstrates inorder order traversal using threads.</a:t>
            </a: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pic>
        <p:nvPicPr>
          <p:cNvPr id="10242" name="Picture 2" descr="Lightbox">
            <a:extLst>
              <a:ext uri="{FF2B5EF4-FFF2-40B4-BE49-F238E27FC236}">
                <a16:creationId xmlns:a16="http://schemas.microsoft.com/office/drawing/2014/main" id="{6A98341E-09A4-1F29-E69F-C73DE958BC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6825" y="1"/>
            <a:ext cx="392620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8C5096F-6242-9F63-FD8B-8263521BFA6D}"/>
              </a:ext>
            </a:extLst>
          </p:cNvPr>
          <p:cNvSpPr>
            <a:spLocks noGrp="1"/>
          </p:cNvSpPr>
          <p:nvPr>
            <p:ph type="ftr" sz="quarter" idx="11"/>
          </p:nvPr>
        </p:nvSpPr>
        <p:spPr/>
        <p:txBody>
          <a:bodyPr/>
          <a:lstStyle/>
          <a:p>
            <a:r>
              <a:rPr lang="en-IN"/>
              <a:t>Sudipta Roy, Jio Institute</a:t>
            </a:r>
          </a:p>
        </p:txBody>
      </p:sp>
      <p:sp>
        <p:nvSpPr>
          <p:cNvPr id="3" name="Slide Number Placeholder 2">
            <a:extLst>
              <a:ext uri="{FF2B5EF4-FFF2-40B4-BE49-F238E27FC236}">
                <a16:creationId xmlns:a16="http://schemas.microsoft.com/office/drawing/2014/main" id="{D288E67D-E83B-6918-57E5-5F4E93B5AC05}"/>
              </a:ext>
            </a:extLst>
          </p:cNvPr>
          <p:cNvSpPr>
            <a:spLocks noGrp="1"/>
          </p:cNvSpPr>
          <p:nvPr>
            <p:ph type="sldNum" sz="quarter" idx="12"/>
          </p:nvPr>
        </p:nvSpPr>
        <p:spPr/>
        <p:txBody>
          <a:bodyPr/>
          <a:lstStyle/>
          <a:p>
            <a:fld id="{448C0DA1-4286-4BE8-82C9-E3228C3AEF0F}" type="slidenum">
              <a:rPr lang="en-IN" smtClean="0"/>
              <a:t>26</a:t>
            </a:fld>
            <a:endParaRPr lang="en-IN"/>
          </a:p>
        </p:txBody>
      </p:sp>
    </p:spTree>
    <p:extLst>
      <p:ext uri="{BB962C8B-B14F-4D97-AF65-F5344CB8AC3E}">
        <p14:creationId xmlns:p14="http://schemas.microsoft.com/office/powerpoint/2010/main" val="297990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42E5-477E-0994-749E-E1BFA86C33DD}"/>
              </a:ext>
            </a:extLst>
          </p:cNvPr>
          <p:cNvSpPr>
            <a:spLocks noGrp="1"/>
          </p:cNvSpPr>
          <p:nvPr>
            <p:ph type="title"/>
          </p:nvPr>
        </p:nvSpPr>
        <p:spPr>
          <a:xfrm>
            <a:off x="838200" y="2766218"/>
            <a:ext cx="10515600" cy="1325563"/>
          </a:xfrm>
        </p:spPr>
        <p:txBody>
          <a:bodyPr/>
          <a:lstStyle/>
          <a:p>
            <a:pPr algn="ctr"/>
            <a:r>
              <a:rPr lang="en-IN" b="1" dirty="0">
                <a:latin typeface="+mn-lt"/>
              </a:rPr>
              <a:t>Any questions ?</a:t>
            </a:r>
          </a:p>
        </p:txBody>
      </p:sp>
      <p:sp>
        <p:nvSpPr>
          <p:cNvPr id="3" name="Footer Placeholder 2">
            <a:extLst>
              <a:ext uri="{FF2B5EF4-FFF2-40B4-BE49-F238E27FC236}">
                <a16:creationId xmlns:a16="http://schemas.microsoft.com/office/drawing/2014/main" id="{059F7F47-146D-85E5-BDDA-2C323CFD4E6C}"/>
              </a:ext>
            </a:extLst>
          </p:cNvPr>
          <p:cNvSpPr>
            <a:spLocks noGrp="1"/>
          </p:cNvSpPr>
          <p:nvPr>
            <p:ph type="ftr" sz="quarter" idx="11"/>
          </p:nvPr>
        </p:nvSpPr>
        <p:spPr/>
        <p:txBody>
          <a:bodyPr/>
          <a:lstStyle/>
          <a:p>
            <a:r>
              <a:rPr lang="en-IN"/>
              <a:t>Sudipta Roy, Jio Institute</a:t>
            </a:r>
          </a:p>
        </p:txBody>
      </p:sp>
      <p:sp>
        <p:nvSpPr>
          <p:cNvPr id="4" name="Slide Number Placeholder 3">
            <a:extLst>
              <a:ext uri="{FF2B5EF4-FFF2-40B4-BE49-F238E27FC236}">
                <a16:creationId xmlns:a16="http://schemas.microsoft.com/office/drawing/2014/main" id="{EFCA66DE-4167-AE43-D30C-B1A78DB364C2}"/>
              </a:ext>
            </a:extLst>
          </p:cNvPr>
          <p:cNvSpPr>
            <a:spLocks noGrp="1"/>
          </p:cNvSpPr>
          <p:nvPr>
            <p:ph type="sldNum" sz="quarter" idx="12"/>
          </p:nvPr>
        </p:nvSpPr>
        <p:spPr/>
        <p:txBody>
          <a:bodyPr/>
          <a:lstStyle/>
          <a:p>
            <a:fld id="{448C0DA1-4286-4BE8-82C9-E3228C3AEF0F}" type="slidenum">
              <a:rPr lang="en-IN" smtClean="0"/>
              <a:t>27</a:t>
            </a:fld>
            <a:endParaRPr lang="en-IN"/>
          </a:p>
        </p:txBody>
      </p:sp>
    </p:spTree>
    <p:extLst>
      <p:ext uri="{BB962C8B-B14F-4D97-AF65-F5344CB8AC3E}">
        <p14:creationId xmlns:p14="http://schemas.microsoft.com/office/powerpoint/2010/main" val="42480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22A32A-EB24-2509-9AF8-58F5F55ADF91}"/>
              </a:ext>
            </a:extLst>
          </p:cNvPr>
          <p:cNvSpPr>
            <a:spLocks noGrp="1"/>
          </p:cNvSpPr>
          <p:nvPr>
            <p:ph type="sldNum" sz="quarter" idx="12"/>
          </p:nvPr>
        </p:nvSpPr>
        <p:spPr/>
        <p:txBody>
          <a:bodyPr/>
          <a:lstStyle/>
          <a:p>
            <a:fld id="{DF4D8535-29D5-4CD1-8855-95795F7B181B}" type="slidenum">
              <a:rPr lang="en-US" altLang="en-US"/>
              <a:pPr/>
              <a:t>3</a:t>
            </a:fld>
            <a:endParaRPr lang="en-US" altLang="en-US"/>
          </a:p>
        </p:txBody>
      </p:sp>
      <p:sp>
        <p:nvSpPr>
          <p:cNvPr id="8195" name="Rectangle 3">
            <a:extLst>
              <a:ext uri="{FF2B5EF4-FFF2-40B4-BE49-F238E27FC236}">
                <a16:creationId xmlns:a16="http://schemas.microsoft.com/office/drawing/2014/main" id="{62EC3264-729D-029A-6DED-44CE311F8305}"/>
              </a:ext>
            </a:extLst>
          </p:cNvPr>
          <p:cNvSpPr>
            <a:spLocks noGrp="1" noChangeArrowheads="1"/>
          </p:cNvSpPr>
          <p:nvPr>
            <p:ph type="title"/>
          </p:nvPr>
        </p:nvSpPr>
        <p:spPr>
          <a:xfrm>
            <a:off x="594049" y="82550"/>
            <a:ext cx="10668000" cy="762000"/>
          </a:xfrm>
        </p:spPr>
        <p:txBody>
          <a:bodyPr vert="horz" lIns="91440" tIns="45720" rIns="91440" bIns="45720" rtlCol="0" anchor="ctr">
            <a:normAutofit/>
          </a:bodyPr>
          <a:lstStyle/>
          <a:p>
            <a:r>
              <a:rPr lang="en-US" altLang="en-US" sz="4000" b="1">
                <a:solidFill>
                  <a:srgbClr val="002060"/>
                </a:solidFill>
                <a:latin typeface="Arial" panose="020B0604020202020204" pitchFamily="34" charset="0"/>
                <a:cs typeface="Arial" panose="020B0604020202020204" pitchFamily="34" charset="0"/>
              </a:rPr>
              <a:t>A Four-Level Binary Expression       </a:t>
            </a:r>
          </a:p>
        </p:txBody>
      </p:sp>
      <p:sp>
        <p:nvSpPr>
          <p:cNvPr id="8252" name="Rectangle 60">
            <a:extLst>
              <a:ext uri="{FF2B5EF4-FFF2-40B4-BE49-F238E27FC236}">
                <a16:creationId xmlns:a16="http://schemas.microsoft.com/office/drawing/2014/main" id="{37A250D2-1799-EFB3-0B6A-42D4C45C7C9F}"/>
              </a:ext>
            </a:extLst>
          </p:cNvPr>
          <p:cNvSpPr>
            <a:spLocks noChangeArrowheads="1"/>
          </p:cNvSpPr>
          <p:nvPr/>
        </p:nvSpPr>
        <p:spPr bwMode="auto">
          <a:xfrm>
            <a:off x="5616575" y="2038350"/>
            <a:ext cx="833438" cy="5095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3" name="Rectangle 61">
            <a:extLst>
              <a:ext uri="{FF2B5EF4-FFF2-40B4-BE49-F238E27FC236}">
                <a16:creationId xmlns:a16="http://schemas.microsoft.com/office/drawing/2014/main" id="{3E3A2874-8BCC-11C4-E6AB-BDF26CC99F58}"/>
              </a:ext>
            </a:extLst>
          </p:cNvPr>
          <p:cNvSpPr>
            <a:spLocks noChangeArrowheads="1"/>
          </p:cNvSpPr>
          <p:nvPr/>
        </p:nvSpPr>
        <p:spPr bwMode="auto">
          <a:xfrm>
            <a:off x="3700463" y="3133726"/>
            <a:ext cx="855662" cy="5191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4" name="Rectangle 62">
            <a:extLst>
              <a:ext uri="{FF2B5EF4-FFF2-40B4-BE49-F238E27FC236}">
                <a16:creationId xmlns:a16="http://schemas.microsoft.com/office/drawing/2014/main" id="{5B2DFBE0-BAFB-0C75-692F-A9F81151E9F0}"/>
              </a:ext>
            </a:extLst>
          </p:cNvPr>
          <p:cNvSpPr>
            <a:spLocks noChangeArrowheads="1"/>
          </p:cNvSpPr>
          <p:nvPr/>
        </p:nvSpPr>
        <p:spPr bwMode="auto">
          <a:xfrm>
            <a:off x="2928939" y="4183064"/>
            <a:ext cx="758825" cy="4984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5" name="Rectangle 63">
            <a:extLst>
              <a:ext uri="{FF2B5EF4-FFF2-40B4-BE49-F238E27FC236}">
                <a16:creationId xmlns:a16="http://schemas.microsoft.com/office/drawing/2014/main" id="{20E00508-F5D2-A419-C33F-E391C6EDAE98}"/>
              </a:ext>
            </a:extLst>
          </p:cNvPr>
          <p:cNvSpPr>
            <a:spLocks noChangeArrowheads="1"/>
          </p:cNvSpPr>
          <p:nvPr/>
        </p:nvSpPr>
        <p:spPr bwMode="auto">
          <a:xfrm>
            <a:off x="4211639" y="4160838"/>
            <a:ext cx="777875" cy="5397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6" name="Rectangle 64">
            <a:extLst>
              <a:ext uri="{FF2B5EF4-FFF2-40B4-BE49-F238E27FC236}">
                <a16:creationId xmlns:a16="http://schemas.microsoft.com/office/drawing/2014/main" id="{5E30856A-E854-DA5B-5C8E-0F19144CE44F}"/>
              </a:ext>
            </a:extLst>
          </p:cNvPr>
          <p:cNvSpPr>
            <a:spLocks noChangeArrowheads="1"/>
          </p:cNvSpPr>
          <p:nvPr/>
        </p:nvSpPr>
        <p:spPr bwMode="auto">
          <a:xfrm>
            <a:off x="5638801" y="2057401"/>
            <a:ext cx="73898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latin typeface="Courier New" panose="02070309020205020404" pitchFamily="49" charset="0"/>
              </a:rPr>
              <a:t>‘*’</a:t>
            </a:r>
          </a:p>
        </p:txBody>
      </p:sp>
      <p:sp>
        <p:nvSpPr>
          <p:cNvPr id="8257" name="Line 65">
            <a:extLst>
              <a:ext uri="{FF2B5EF4-FFF2-40B4-BE49-F238E27FC236}">
                <a16:creationId xmlns:a16="http://schemas.microsoft.com/office/drawing/2014/main" id="{FDF02207-8A36-4A71-0DE5-9068487B9479}"/>
              </a:ext>
            </a:extLst>
          </p:cNvPr>
          <p:cNvSpPr>
            <a:spLocks noChangeShapeType="1"/>
          </p:cNvSpPr>
          <p:nvPr/>
        </p:nvSpPr>
        <p:spPr bwMode="auto">
          <a:xfrm flipH="1" flipV="1">
            <a:off x="6427788" y="2344738"/>
            <a:ext cx="1338262" cy="79851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8" name="Line 66">
            <a:extLst>
              <a:ext uri="{FF2B5EF4-FFF2-40B4-BE49-F238E27FC236}">
                <a16:creationId xmlns:a16="http://schemas.microsoft.com/office/drawing/2014/main" id="{75E6DED9-F958-E0E4-2F12-AA9030B7BDD0}"/>
              </a:ext>
            </a:extLst>
          </p:cNvPr>
          <p:cNvSpPr>
            <a:spLocks noChangeShapeType="1"/>
          </p:cNvSpPr>
          <p:nvPr/>
        </p:nvSpPr>
        <p:spPr bwMode="auto">
          <a:xfrm flipH="1" flipV="1">
            <a:off x="4373563" y="3502025"/>
            <a:ext cx="487362" cy="62865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9" name="Line 67">
            <a:extLst>
              <a:ext uri="{FF2B5EF4-FFF2-40B4-BE49-F238E27FC236}">
                <a16:creationId xmlns:a16="http://schemas.microsoft.com/office/drawing/2014/main" id="{3B354FBB-D654-E9DF-DE8C-065C78F98E3F}"/>
              </a:ext>
            </a:extLst>
          </p:cNvPr>
          <p:cNvSpPr>
            <a:spLocks noChangeShapeType="1"/>
          </p:cNvSpPr>
          <p:nvPr/>
        </p:nvSpPr>
        <p:spPr bwMode="auto">
          <a:xfrm flipV="1">
            <a:off x="3400425" y="3517900"/>
            <a:ext cx="509588" cy="66198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0" name="Line 68">
            <a:extLst>
              <a:ext uri="{FF2B5EF4-FFF2-40B4-BE49-F238E27FC236}">
                <a16:creationId xmlns:a16="http://schemas.microsoft.com/office/drawing/2014/main" id="{EEFF6145-7D97-B73C-8A99-D2A94F1AE336}"/>
              </a:ext>
            </a:extLst>
          </p:cNvPr>
          <p:cNvSpPr>
            <a:spLocks noChangeShapeType="1"/>
          </p:cNvSpPr>
          <p:nvPr/>
        </p:nvSpPr>
        <p:spPr bwMode="auto">
          <a:xfrm flipV="1">
            <a:off x="4251326" y="2363788"/>
            <a:ext cx="1414463" cy="7667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1" name="Rectangle 69">
            <a:extLst>
              <a:ext uri="{FF2B5EF4-FFF2-40B4-BE49-F238E27FC236}">
                <a16:creationId xmlns:a16="http://schemas.microsoft.com/office/drawing/2014/main" id="{9A82FC82-7AD5-EAC6-1854-FB9B8AD6AE36}"/>
              </a:ext>
            </a:extLst>
          </p:cNvPr>
          <p:cNvSpPr>
            <a:spLocks noChangeArrowheads="1"/>
          </p:cNvSpPr>
          <p:nvPr/>
        </p:nvSpPr>
        <p:spPr bwMode="auto">
          <a:xfrm>
            <a:off x="3732214" y="3140075"/>
            <a:ext cx="54502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r>
              <a:rPr lang="en-US" altLang="en-US" sz="2800"/>
              <a:t>‘-’</a:t>
            </a:r>
          </a:p>
        </p:txBody>
      </p:sp>
      <p:sp>
        <p:nvSpPr>
          <p:cNvPr id="8262" name="Rectangle 70">
            <a:extLst>
              <a:ext uri="{FF2B5EF4-FFF2-40B4-BE49-F238E27FC236}">
                <a16:creationId xmlns:a16="http://schemas.microsoft.com/office/drawing/2014/main" id="{746EB792-6DA8-BA0B-F80E-51EF3BB2A7A1}"/>
              </a:ext>
            </a:extLst>
          </p:cNvPr>
          <p:cNvSpPr>
            <a:spLocks noChangeArrowheads="1"/>
          </p:cNvSpPr>
          <p:nvPr/>
        </p:nvSpPr>
        <p:spPr bwMode="auto">
          <a:xfrm>
            <a:off x="2992439" y="4230688"/>
            <a:ext cx="54822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‘8’</a:t>
            </a:r>
          </a:p>
        </p:txBody>
      </p:sp>
      <p:sp>
        <p:nvSpPr>
          <p:cNvPr id="8263" name="Rectangle 71">
            <a:extLst>
              <a:ext uri="{FF2B5EF4-FFF2-40B4-BE49-F238E27FC236}">
                <a16:creationId xmlns:a16="http://schemas.microsoft.com/office/drawing/2014/main" id="{10235848-F009-D287-8C2B-0389DF4C1041}"/>
              </a:ext>
            </a:extLst>
          </p:cNvPr>
          <p:cNvSpPr>
            <a:spLocks noChangeArrowheads="1"/>
          </p:cNvSpPr>
          <p:nvPr/>
        </p:nvSpPr>
        <p:spPr bwMode="auto">
          <a:xfrm>
            <a:off x="5414964" y="3117851"/>
            <a:ext cx="231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4" name="Rectangle 72">
            <a:extLst>
              <a:ext uri="{FF2B5EF4-FFF2-40B4-BE49-F238E27FC236}">
                <a16:creationId xmlns:a16="http://schemas.microsoft.com/office/drawing/2014/main" id="{89F90E41-DFAB-B13D-D5DB-D5FE65C26A0D}"/>
              </a:ext>
            </a:extLst>
          </p:cNvPr>
          <p:cNvSpPr>
            <a:spLocks noChangeArrowheads="1"/>
          </p:cNvSpPr>
          <p:nvPr/>
        </p:nvSpPr>
        <p:spPr bwMode="auto">
          <a:xfrm>
            <a:off x="4243389" y="4184650"/>
            <a:ext cx="54822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‘5’</a:t>
            </a:r>
          </a:p>
        </p:txBody>
      </p:sp>
      <p:grpSp>
        <p:nvGrpSpPr>
          <p:cNvPr id="8265" name="Group 73">
            <a:extLst>
              <a:ext uri="{FF2B5EF4-FFF2-40B4-BE49-F238E27FC236}">
                <a16:creationId xmlns:a16="http://schemas.microsoft.com/office/drawing/2014/main" id="{2816FDF0-BACA-B6C5-91A4-0721BE0FB8EB}"/>
              </a:ext>
            </a:extLst>
          </p:cNvPr>
          <p:cNvGrpSpPr>
            <a:grpSpLocks/>
          </p:cNvGrpSpPr>
          <p:nvPr/>
        </p:nvGrpSpPr>
        <p:grpSpPr bwMode="auto">
          <a:xfrm>
            <a:off x="5818188" y="3124202"/>
            <a:ext cx="3098800" cy="2659063"/>
            <a:chOff x="2688" y="1859"/>
            <a:chExt cx="1952" cy="1675"/>
          </a:xfrm>
        </p:grpSpPr>
        <p:sp>
          <p:nvSpPr>
            <p:cNvPr id="8266" name="Rectangle 74">
              <a:extLst>
                <a:ext uri="{FF2B5EF4-FFF2-40B4-BE49-F238E27FC236}">
                  <a16:creationId xmlns:a16="http://schemas.microsoft.com/office/drawing/2014/main" id="{C20C0224-B0B6-3ACC-6DB4-A8E5C7E78BCC}"/>
                </a:ext>
              </a:extLst>
            </p:cNvPr>
            <p:cNvSpPr>
              <a:spLocks noChangeArrowheads="1"/>
            </p:cNvSpPr>
            <p:nvPr/>
          </p:nvSpPr>
          <p:spPr bwMode="auto">
            <a:xfrm>
              <a:off x="3672" y="1859"/>
              <a:ext cx="497" cy="32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7" name="Rectangle 75">
              <a:extLst>
                <a:ext uri="{FF2B5EF4-FFF2-40B4-BE49-F238E27FC236}">
                  <a16:creationId xmlns:a16="http://schemas.microsoft.com/office/drawing/2014/main" id="{492530B4-BD08-B55A-001C-2CAF467F53B3}"/>
                </a:ext>
              </a:extLst>
            </p:cNvPr>
            <p:cNvSpPr>
              <a:spLocks noChangeArrowheads="1"/>
            </p:cNvSpPr>
            <p:nvPr/>
          </p:nvSpPr>
          <p:spPr bwMode="auto">
            <a:xfrm>
              <a:off x="3156" y="2525"/>
              <a:ext cx="508" cy="32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8" name="Rectangle 76">
              <a:extLst>
                <a:ext uri="{FF2B5EF4-FFF2-40B4-BE49-F238E27FC236}">
                  <a16:creationId xmlns:a16="http://schemas.microsoft.com/office/drawing/2014/main" id="{E5F4C080-C259-37CA-1655-6CDDA81A9DF9}"/>
                </a:ext>
              </a:extLst>
            </p:cNvPr>
            <p:cNvSpPr>
              <a:spLocks noChangeArrowheads="1"/>
            </p:cNvSpPr>
            <p:nvPr/>
          </p:nvSpPr>
          <p:spPr bwMode="auto">
            <a:xfrm>
              <a:off x="4163" y="2520"/>
              <a:ext cx="477" cy="3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69" name="Rectangle 77">
              <a:extLst>
                <a:ext uri="{FF2B5EF4-FFF2-40B4-BE49-F238E27FC236}">
                  <a16:creationId xmlns:a16="http://schemas.microsoft.com/office/drawing/2014/main" id="{3B5EA769-A623-2A04-2A9E-A5326151FADC}"/>
                </a:ext>
              </a:extLst>
            </p:cNvPr>
            <p:cNvSpPr>
              <a:spLocks noChangeArrowheads="1"/>
            </p:cNvSpPr>
            <p:nvPr/>
          </p:nvSpPr>
          <p:spPr bwMode="auto">
            <a:xfrm>
              <a:off x="2696" y="3186"/>
              <a:ext cx="452" cy="31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0" name="Rectangle 78">
              <a:extLst>
                <a:ext uri="{FF2B5EF4-FFF2-40B4-BE49-F238E27FC236}">
                  <a16:creationId xmlns:a16="http://schemas.microsoft.com/office/drawing/2014/main" id="{927DDFF8-FA6C-D1AC-0547-DC498F8D3CB4}"/>
                </a:ext>
              </a:extLst>
            </p:cNvPr>
            <p:cNvSpPr>
              <a:spLocks noChangeArrowheads="1"/>
            </p:cNvSpPr>
            <p:nvPr/>
          </p:nvSpPr>
          <p:spPr bwMode="auto">
            <a:xfrm>
              <a:off x="3460" y="3172"/>
              <a:ext cx="463" cy="3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1" name="Rectangle 79">
              <a:extLst>
                <a:ext uri="{FF2B5EF4-FFF2-40B4-BE49-F238E27FC236}">
                  <a16:creationId xmlns:a16="http://schemas.microsoft.com/office/drawing/2014/main" id="{1F1770A6-1B7D-ED94-A37B-232D8A9CEA25}"/>
                </a:ext>
              </a:extLst>
            </p:cNvPr>
            <p:cNvSpPr>
              <a:spLocks noChangeArrowheads="1"/>
            </p:cNvSpPr>
            <p:nvPr/>
          </p:nvSpPr>
          <p:spPr bwMode="auto">
            <a:xfrm>
              <a:off x="3629" y="1883"/>
              <a:ext cx="4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latin typeface="Courier New" panose="02070309020205020404" pitchFamily="49" charset="0"/>
                </a:rPr>
                <a:t>‘/’</a:t>
              </a:r>
            </a:p>
          </p:txBody>
        </p:sp>
        <p:sp>
          <p:nvSpPr>
            <p:cNvPr id="8272" name="Line 80">
              <a:extLst>
                <a:ext uri="{FF2B5EF4-FFF2-40B4-BE49-F238E27FC236}">
                  <a16:creationId xmlns:a16="http://schemas.microsoft.com/office/drawing/2014/main" id="{6E084867-5FAE-13E7-0025-E17071F08459}"/>
                </a:ext>
              </a:extLst>
            </p:cNvPr>
            <p:cNvSpPr>
              <a:spLocks noChangeShapeType="1"/>
            </p:cNvSpPr>
            <p:nvPr/>
          </p:nvSpPr>
          <p:spPr bwMode="auto">
            <a:xfrm flipH="1" flipV="1">
              <a:off x="4173" y="2115"/>
              <a:ext cx="372" cy="42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3" name="Line 81">
              <a:extLst>
                <a:ext uri="{FF2B5EF4-FFF2-40B4-BE49-F238E27FC236}">
                  <a16:creationId xmlns:a16="http://schemas.microsoft.com/office/drawing/2014/main" id="{92403549-EE02-BF75-6B28-FC63CC9D120A}"/>
                </a:ext>
              </a:extLst>
            </p:cNvPr>
            <p:cNvSpPr>
              <a:spLocks noChangeShapeType="1"/>
            </p:cNvSpPr>
            <p:nvPr/>
          </p:nvSpPr>
          <p:spPr bwMode="auto">
            <a:xfrm flipH="1" flipV="1">
              <a:off x="3556" y="2757"/>
              <a:ext cx="291" cy="396"/>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4" name="Line 82">
              <a:extLst>
                <a:ext uri="{FF2B5EF4-FFF2-40B4-BE49-F238E27FC236}">
                  <a16:creationId xmlns:a16="http://schemas.microsoft.com/office/drawing/2014/main" id="{73B1AEC1-E033-8D31-7A13-4EDAD4D71715}"/>
                </a:ext>
              </a:extLst>
            </p:cNvPr>
            <p:cNvSpPr>
              <a:spLocks noChangeShapeType="1"/>
            </p:cNvSpPr>
            <p:nvPr/>
          </p:nvSpPr>
          <p:spPr bwMode="auto">
            <a:xfrm flipV="1">
              <a:off x="2976" y="2767"/>
              <a:ext cx="304" cy="417"/>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5" name="Line 83">
              <a:extLst>
                <a:ext uri="{FF2B5EF4-FFF2-40B4-BE49-F238E27FC236}">
                  <a16:creationId xmlns:a16="http://schemas.microsoft.com/office/drawing/2014/main" id="{22861457-8DFB-4956-6995-371450D9354A}"/>
                </a:ext>
              </a:extLst>
            </p:cNvPr>
            <p:cNvSpPr>
              <a:spLocks noChangeShapeType="1"/>
            </p:cNvSpPr>
            <p:nvPr/>
          </p:nvSpPr>
          <p:spPr bwMode="auto">
            <a:xfrm flipV="1">
              <a:off x="3483" y="2085"/>
              <a:ext cx="334" cy="43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76" name="Rectangle 84">
              <a:extLst>
                <a:ext uri="{FF2B5EF4-FFF2-40B4-BE49-F238E27FC236}">
                  <a16:creationId xmlns:a16="http://schemas.microsoft.com/office/drawing/2014/main" id="{856303A4-E839-F173-C0DF-B1CD78102286}"/>
                </a:ext>
              </a:extLst>
            </p:cNvPr>
            <p:cNvSpPr>
              <a:spLocks noChangeArrowheads="1"/>
            </p:cNvSpPr>
            <p:nvPr/>
          </p:nvSpPr>
          <p:spPr bwMode="auto">
            <a:xfrm>
              <a:off x="3140" y="2529"/>
              <a:ext cx="3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r>
                <a:rPr lang="en-US" altLang="en-US" sz="2800"/>
                <a:t>‘+’</a:t>
              </a:r>
            </a:p>
          </p:txBody>
        </p:sp>
        <p:sp>
          <p:nvSpPr>
            <p:cNvPr id="8277" name="Rectangle 85">
              <a:extLst>
                <a:ext uri="{FF2B5EF4-FFF2-40B4-BE49-F238E27FC236}">
                  <a16:creationId xmlns:a16="http://schemas.microsoft.com/office/drawing/2014/main" id="{83D01FBA-485C-93C6-9767-31A0CB507B8F}"/>
                </a:ext>
              </a:extLst>
            </p:cNvPr>
            <p:cNvSpPr>
              <a:spLocks noChangeArrowheads="1"/>
            </p:cNvSpPr>
            <p:nvPr/>
          </p:nvSpPr>
          <p:spPr bwMode="auto">
            <a:xfrm>
              <a:off x="2688" y="3204"/>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‘4’</a:t>
              </a:r>
            </a:p>
          </p:txBody>
        </p:sp>
        <p:sp>
          <p:nvSpPr>
            <p:cNvPr id="8278" name="Rectangle 86">
              <a:extLst>
                <a:ext uri="{FF2B5EF4-FFF2-40B4-BE49-F238E27FC236}">
                  <a16:creationId xmlns:a16="http://schemas.microsoft.com/office/drawing/2014/main" id="{DD10D612-C453-E99F-18C0-D720570A5E47}"/>
                </a:ext>
              </a:extLst>
            </p:cNvPr>
            <p:cNvSpPr>
              <a:spLocks noChangeArrowheads="1"/>
            </p:cNvSpPr>
            <p:nvPr/>
          </p:nvSpPr>
          <p:spPr bwMode="auto">
            <a:xfrm>
              <a:off x="4177" y="2515"/>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‘3’</a:t>
              </a:r>
            </a:p>
          </p:txBody>
        </p:sp>
        <p:sp>
          <p:nvSpPr>
            <p:cNvPr id="8279" name="Rectangle 87">
              <a:extLst>
                <a:ext uri="{FF2B5EF4-FFF2-40B4-BE49-F238E27FC236}">
                  <a16:creationId xmlns:a16="http://schemas.microsoft.com/office/drawing/2014/main" id="{514AED25-B861-FB18-04B1-F81ED8C7342B}"/>
                </a:ext>
              </a:extLst>
            </p:cNvPr>
            <p:cNvSpPr>
              <a:spLocks noChangeArrowheads="1"/>
            </p:cNvSpPr>
            <p:nvPr/>
          </p:nvSpPr>
          <p:spPr bwMode="auto">
            <a:xfrm>
              <a:off x="3478" y="3187"/>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‘2’</a:t>
              </a:r>
            </a:p>
          </p:txBody>
        </p:sp>
      </p:grpSp>
      <p:sp>
        <p:nvSpPr>
          <p:cNvPr id="2" name="Footer Placeholder 1">
            <a:extLst>
              <a:ext uri="{FF2B5EF4-FFF2-40B4-BE49-F238E27FC236}">
                <a16:creationId xmlns:a16="http://schemas.microsoft.com/office/drawing/2014/main" id="{71F745D2-E1D4-82C4-9FDC-41F32103F6FF}"/>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D8928A-BFF5-9872-0B81-DED327801BAD}"/>
              </a:ext>
            </a:extLst>
          </p:cNvPr>
          <p:cNvSpPr>
            <a:spLocks noGrp="1"/>
          </p:cNvSpPr>
          <p:nvPr>
            <p:ph type="sldNum" sz="quarter" idx="12"/>
          </p:nvPr>
        </p:nvSpPr>
        <p:spPr/>
        <p:txBody>
          <a:bodyPr/>
          <a:lstStyle/>
          <a:p>
            <a:fld id="{54362BC4-50E3-4824-A4F7-B1204711C2B4}" type="slidenum">
              <a:rPr lang="en-US" altLang="en-US"/>
              <a:pPr/>
              <a:t>4</a:t>
            </a:fld>
            <a:endParaRPr lang="en-US" altLang="en-US"/>
          </a:p>
        </p:txBody>
      </p:sp>
      <p:sp>
        <p:nvSpPr>
          <p:cNvPr id="9218" name="Rectangle 2">
            <a:extLst>
              <a:ext uri="{FF2B5EF4-FFF2-40B4-BE49-F238E27FC236}">
                <a16:creationId xmlns:a16="http://schemas.microsoft.com/office/drawing/2014/main" id="{BCE4A4AB-1850-04FE-D02D-2E7CCFA6E6B2}"/>
              </a:ext>
            </a:extLst>
          </p:cNvPr>
          <p:cNvSpPr>
            <a:spLocks noGrp="1" noChangeArrowheads="1"/>
          </p:cNvSpPr>
          <p:nvPr>
            <p:ph type="title"/>
          </p:nvPr>
        </p:nvSpPr>
        <p:spPr>
          <a:xfrm>
            <a:off x="629816" y="365919"/>
            <a:ext cx="10723984" cy="762000"/>
          </a:xfrm>
        </p:spPr>
        <p:txBody>
          <a:bodyPr vert="horz" lIns="91440" tIns="45720" rIns="91440" bIns="45720" rtlCol="0" anchor="ctr">
            <a:normAutofit/>
          </a:bodyPr>
          <a:lstStyle/>
          <a:p>
            <a:r>
              <a:rPr lang="en-US" altLang="en-US" sz="4000" b="1" dirty="0">
                <a:solidFill>
                  <a:srgbClr val="002060"/>
                </a:solidFill>
                <a:latin typeface="Arial" panose="020B0604020202020204" pitchFamily="34" charset="0"/>
                <a:cs typeface="Arial" panose="020B0604020202020204" pitchFamily="34" charset="0"/>
              </a:rPr>
              <a:t>Levels Indicate Precedence</a:t>
            </a:r>
          </a:p>
        </p:txBody>
      </p:sp>
      <p:sp>
        <p:nvSpPr>
          <p:cNvPr id="9219" name="Rectangle 3">
            <a:extLst>
              <a:ext uri="{FF2B5EF4-FFF2-40B4-BE49-F238E27FC236}">
                <a16:creationId xmlns:a16="http://schemas.microsoft.com/office/drawing/2014/main" id="{09728B68-3DCF-254C-3929-3E7D1A83EE05}"/>
              </a:ext>
            </a:extLst>
          </p:cNvPr>
          <p:cNvSpPr>
            <a:spLocks noGrp="1" noChangeArrowheads="1"/>
          </p:cNvSpPr>
          <p:nvPr>
            <p:ph type="body" idx="1"/>
          </p:nvPr>
        </p:nvSpPr>
        <p:spPr>
          <a:xfrm>
            <a:off x="755780" y="1524000"/>
            <a:ext cx="10723984" cy="4040188"/>
          </a:xfrm>
          <a:noFill/>
          <a:ln/>
        </p:spPr>
        <p:txBody>
          <a:bodyPr/>
          <a:lstStyle/>
          <a:p>
            <a:pPr>
              <a:buFont typeface="Monotype Sorts" pitchFamily="2" charset="2"/>
              <a:buNone/>
            </a:pPr>
            <a:r>
              <a:rPr lang="en-US" altLang="en-US" b="1" dirty="0"/>
              <a:t>The levels of the nodes in the tree indicate their relative precedence of evaluation </a:t>
            </a:r>
            <a:r>
              <a:rPr lang="en-US" altLang="en-US" sz="2000" b="1" dirty="0"/>
              <a:t>(we do not need parentheses to indicate precedence).</a:t>
            </a:r>
            <a:endParaRPr lang="en-US" altLang="en-US" b="1" dirty="0"/>
          </a:p>
          <a:p>
            <a:pPr>
              <a:buFont typeface="Monotype Sorts" pitchFamily="2" charset="2"/>
              <a:buNone/>
            </a:pPr>
            <a:endParaRPr lang="en-US" altLang="en-US" sz="1600" b="1" dirty="0"/>
          </a:p>
          <a:p>
            <a:pPr>
              <a:buFont typeface="Monotype Sorts" pitchFamily="2" charset="2"/>
              <a:buNone/>
            </a:pPr>
            <a:r>
              <a:rPr lang="en-US" altLang="en-US" b="1" dirty="0">
                <a:solidFill>
                  <a:srgbClr val="CC0000"/>
                </a:solidFill>
              </a:rPr>
              <a:t>Operations at higher levels of the tree are evaluated later </a:t>
            </a:r>
            <a:r>
              <a:rPr lang="en-US" altLang="en-US" b="1" dirty="0"/>
              <a:t>than those below them.</a:t>
            </a:r>
            <a:r>
              <a:rPr lang="en-US" altLang="en-US" b="1" dirty="0">
                <a:solidFill>
                  <a:srgbClr val="CC0000"/>
                </a:solidFill>
              </a:rPr>
              <a:t> </a:t>
            </a:r>
          </a:p>
          <a:p>
            <a:pPr>
              <a:buFont typeface="Monotype Sorts" pitchFamily="2" charset="2"/>
              <a:buNone/>
            </a:pPr>
            <a:endParaRPr lang="en-US" altLang="en-US" b="1" dirty="0"/>
          </a:p>
          <a:p>
            <a:pPr>
              <a:buFont typeface="Monotype Sorts" pitchFamily="2" charset="2"/>
              <a:buNone/>
            </a:pPr>
            <a:r>
              <a:rPr lang="en-US" altLang="en-US" b="1" dirty="0"/>
              <a:t>The operation at the root is always the last operation performed.</a:t>
            </a:r>
          </a:p>
        </p:txBody>
      </p:sp>
      <p:sp>
        <p:nvSpPr>
          <p:cNvPr id="2" name="Footer Placeholder 1">
            <a:extLst>
              <a:ext uri="{FF2B5EF4-FFF2-40B4-BE49-F238E27FC236}">
                <a16:creationId xmlns:a16="http://schemas.microsoft.com/office/drawing/2014/main" id="{BBA5995F-C40E-C0C5-F48E-DCBB3C1DBA56}"/>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7A70FA-5E2C-6885-3556-6F03C8227372}"/>
              </a:ext>
            </a:extLst>
          </p:cNvPr>
          <p:cNvPicPr>
            <a:picLocks noGrp="1" noChangeAspect="1"/>
          </p:cNvPicPr>
          <p:nvPr>
            <p:ph idx="1"/>
          </p:nvPr>
        </p:nvPicPr>
        <p:blipFill>
          <a:blip r:embed="rId2"/>
          <a:stretch>
            <a:fillRect/>
          </a:stretch>
        </p:blipFill>
        <p:spPr>
          <a:xfrm>
            <a:off x="739254" y="186501"/>
            <a:ext cx="10481212" cy="6484997"/>
          </a:xfrm>
        </p:spPr>
      </p:pic>
      <p:sp>
        <p:nvSpPr>
          <p:cNvPr id="2" name="TextBox 1">
            <a:extLst>
              <a:ext uri="{FF2B5EF4-FFF2-40B4-BE49-F238E27FC236}">
                <a16:creationId xmlns:a16="http://schemas.microsoft.com/office/drawing/2014/main" id="{9C46EB2F-A45C-4FF7-1E53-77A1FF2C99BC}"/>
              </a:ext>
            </a:extLst>
          </p:cNvPr>
          <p:cNvSpPr txBox="1"/>
          <p:nvPr/>
        </p:nvSpPr>
        <p:spPr>
          <a:xfrm>
            <a:off x="9078686" y="1511559"/>
            <a:ext cx="2687216" cy="584775"/>
          </a:xfrm>
          <a:prstGeom prst="rect">
            <a:avLst/>
          </a:prstGeom>
          <a:noFill/>
        </p:spPr>
        <p:txBody>
          <a:bodyPr wrap="square" rtlCol="0">
            <a:spAutoFit/>
          </a:bodyPr>
          <a:lstStyle/>
          <a:p>
            <a:r>
              <a:rPr lang="en-IN" sz="3200" b="1" dirty="0">
                <a:solidFill>
                  <a:srgbClr val="FF0000"/>
                </a:solidFill>
              </a:rPr>
              <a:t>Old calculator</a:t>
            </a:r>
          </a:p>
        </p:txBody>
      </p:sp>
      <p:sp>
        <p:nvSpPr>
          <p:cNvPr id="3" name="Footer Placeholder 2">
            <a:extLst>
              <a:ext uri="{FF2B5EF4-FFF2-40B4-BE49-F238E27FC236}">
                <a16:creationId xmlns:a16="http://schemas.microsoft.com/office/drawing/2014/main" id="{9E2621C5-EEF1-F750-6AA4-1C136DB045F1}"/>
              </a:ext>
            </a:extLst>
          </p:cNvPr>
          <p:cNvSpPr>
            <a:spLocks noGrp="1"/>
          </p:cNvSpPr>
          <p:nvPr>
            <p:ph type="ftr" sz="quarter" idx="11"/>
          </p:nvPr>
        </p:nvSpPr>
        <p:spPr/>
        <p:txBody>
          <a:bodyPr/>
          <a:lstStyle/>
          <a:p>
            <a:r>
              <a:rPr lang="en-IN"/>
              <a:t>Sudipta Roy, Jio Institute</a:t>
            </a:r>
          </a:p>
        </p:txBody>
      </p:sp>
      <p:sp>
        <p:nvSpPr>
          <p:cNvPr id="4" name="Slide Number Placeholder 3">
            <a:extLst>
              <a:ext uri="{FF2B5EF4-FFF2-40B4-BE49-F238E27FC236}">
                <a16:creationId xmlns:a16="http://schemas.microsoft.com/office/drawing/2014/main" id="{4D7AB543-3450-82E0-C230-0BC8A7411386}"/>
              </a:ext>
            </a:extLst>
          </p:cNvPr>
          <p:cNvSpPr>
            <a:spLocks noGrp="1"/>
          </p:cNvSpPr>
          <p:nvPr>
            <p:ph type="sldNum" sz="quarter" idx="12"/>
          </p:nvPr>
        </p:nvSpPr>
        <p:spPr/>
        <p:txBody>
          <a:bodyPr/>
          <a:lstStyle/>
          <a:p>
            <a:fld id="{448C0DA1-4286-4BE8-82C9-E3228C3AEF0F}" type="slidenum">
              <a:rPr lang="en-IN" smtClean="0"/>
              <a:t>5</a:t>
            </a:fld>
            <a:endParaRPr lang="en-IN"/>
          </a:p>
        </p:txBody>
      </p:sp>
    </p:spTree>
    <p:extLst>
      <p:ext uri="{BB962C8B-B14F-4D97-AF65-F5344CB8AC3E}">
        <p14:creationId xmlns:p14="http://schemas.microsoft.com/office/powerpoint/2010/main" val="295028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39851D-EC35-C095-84A8-05AC90A5447B}"/>
              </a:ext>
            </a:extLst>
          </p:cNvPr>
          <p:cNvSpPr>
            <a:spLocks noGrp="1"/>
          </p:cNvSpPr>
          <p:nvPr>
            <p:ph type="sldNum" sz="quarter" idx="12"/>
          </p:nvPr>
        </p:nvSpPr>
        <p:spPr/>
        <p:txBody>
          <a:bodyPr/>
          <a:lstStyle/>
          <a:p>
            <a:fld id="{46E9B9EA-8661-4EB8-B099-36EDFB95AD16}" type="slidenum">
              <a:rPr lang="en-US" altLang="en-US"/>
              <a:pPr/>
              <a:t>6</a:t>
            </a:fld>
            <a:endParaRPr lang="en-US" altLang="en-US"/>
          </a:p>
        </p:txBody>
      </p:sp>
      <p:sp>
        <p:nvSpPr>
          <p:cNvPr id="10242" name="Rectangle 2">
            <a:extLst>
              <a:ext uri="{FF2B5EF4-FFF2-40B4-BE49-F238E27FC236}">
                <a16:creationId xmlns:a16="http://schemas.microsoft.com/office/drawing/2014/main" id="{26A2820C-A467-2D95-3113-CFE62D701402}"/>
              </a:ext>
            </a:extLst>
          </p:cNvPr>
          <p:cNvSpPr>
            <a:spLocks noChangeArrowheads="1"/>
          </p:cNvSpPr>
          <p:nvPr/>
        </p:nvSpPr>
        <p:spPr bwMode="auto">
          <a:xfrm>
            <a:off x="3276600" y="5105400"/>
            <a:ext cx="5473700" cy="13589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3" name="Rectangle 3">
            <a:extLst>
              <a:ext uri="{FF2B5EF4-FFF2-40B4-BE49-F238E27FC236}">
                <a16:creationId xmlns:a16="http://schemas.microsoft.com/office/drawing/2014/main" id="{646270D2-E0BF-8850-7219-74A881A9F05B}"/>
              </a:ext>
            </a:extLst>
          </p:cNvPr>
          <p:cNvSpPr>
            <a:spLocks noGrp="1" noChangeArrowheads="1"/>
          </p:cNvSpPr>
          <p:nvPr>
            <p:ph type="body" idx="1"/>
          </p:nvPr>
        </p:nvSpPr>
        <p:spPr>
          <a:xfrm>
            <a:off x="2190750" y="1714500"/>
            <a:ext cx="7867650" cy="4248150"/>
          </a:xfrm>
          <a:noFill/>
          <a:ln/>
        </p:spPr>
        <p:txBody>
          <a:bodyPr/>
          <a:lstStyle/>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r>
              <a:rPr lang="en-US" altLang="en-US" b="1">
                <a:latin typeface="Courier New" panose="02070309020205020404" pitchFamily="49" charset="0"/>
              </a:rPr>
              <a:t> </a:t>
            </a:r>
            <a:r>
              <a:rPr lang="en-US" altLang="en-US"/>
              <a:t> </a:t>
            </a:r>
          </a:p>
        </p:txBody>
      </p:sp>
      <p:sp>
        <p:nvSpPr>
          <p:cNvPr id="10244" name="Rectangle 4">
            <a:extLst>
              <a:ext uri="{FF2B5EF4-FFF2-40B4-BE49-F238E27FC236}">
                <a16:creationId xmlns:a16="http://schemas.microsoft.com/office/drawing/2014/main" id="{F768778B-1417-2D3D-DD16-483B1CBCAF05}"/>
              </a:ext>
            </a:extLst>
          </p:cNvPr>
          <p:cNvSpPr>
            <a:spLocks noGrp="1" noChangeArrowheads="1"/>
          </p:cNvSpPr>
          <p:nvPr>
            <p:ph type="title"/>
          </p:nvPr>
        </p:nvSpPr>
        <p:spPr>
          <a:xfrm>
            <a:off x="658974" y="58738"/>
            <a:ext cx="10771026" cy="1143000"/>
          </a:xfrm>
        </p:spPr>
        <p:txBody>
          <a:bodyPr vert="horz" lIns="91440" tIns="45720" rIns="91440" bIns="45720" rtlCol="0" anchor="ctr">
            <a:normAutofit/>
          </a:bodyPr>
          <a:lstStyle/>
          <a:p>
            <a:r>
              <a:rPr lang="en-US" altLang="en-US" sz="4000" b="1" dirty="0">
                <a:solidFill>
                  <a:srgbClr val="002060"/>
                </a:solidFill>
                <a:latin typeface="Arial" panose="020B0604020202020204" pitchFamily="34" charset="0"/>
                <a:cs typeface="Arial" panose="020B0604020202020204" pitchFamily="34" charset="0"/>
              </a:rPr>
              <a:t>A Binary Expression Tree</a:t>
            </a:r>
          </a:p>
        </p:txBody>
      </p:sp>
      <p:sp>
        <p:nvSpPr>
          <p:cNvPr id="10260" name="Rectangle 20">
            <a:extLst>
              <a:ext uri="{FF2B5EF4-FFF2-40B4-BE49-F238E27FC236}">
                <a16:creationId xmlns:a16="http://schemas.microsoft.com/office/drawing/2014/main" id="{62283013-EADE-1176-D741-D47668EEBFC1}"/>
              </a:ext>
            </a:extLst>
          </p:cNvPr>
          <p:cNvSpPr>
            <a:spLocks noChangeArrowheads="1"/>
          </p:cNvSpPr>
          <p:nvPr/>
        </p:nvSpPr>
        <p:spPr bwMode="auto">
          <a:xfrm>
            <a:off x="4038601" y="5105401"/>
            <a:ext cx="3321935"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A50021"/>
                </a:solidFill>
              </a:rPr>
              <a:t>What value does it have?</a:t>
            </a:r>
          </a:p>
          <a:p>
            <a:endParaRPr lang="en-US" altLang="en-US" sz="2400">
              <a:solidFill>
                <a:srgbClr val="A50021"/>
              </a:solidFill>
            </a:endParaRPr>
          </a:p>
          <a:p>
            <a:r>
              <a:rPr lang="en-US" altLang="en-US" sz="2400">
                <a:solidFill>
                  <a:srgbClr val="A50021"/>
                </a:solidFill>
              </a:rPr>
              <a:t>( 4 + 2 )  *  3  =  18</a:t>
            </a:r>
          </a:p>
        </p:txBody>
      </p:sp>
      <p:grpSp>
        <p:nvGrpSpPr>
          <p:cNvPr id="10261" name="Group 21">
            <a:extLst>
              <a:ext uri="{FF2B5EF4-FFF2-40B4-BE49-F238E27FC236}">
                <a16:creationId xmlns:a16="http://schemas.microsoft.com/office/drawing/2014/main" id="{C0997482-8A3C-6D59-0AF1-7BB3E59D3EFF}"/>
              </a:ext>
            </a:extLst>
          </p:cNvPr>
          <p:cNvGrpSpPr>
            <a:grpSpLocks/>
          </p:cNvGrpSpPr>
          <p:nvPr/>
        </p:nvGrpSpPr>
        <p:grpSpPr bwMode="auto">
          <a:xfrm>
            <a:off x="4495800" y="1752601"/>
            <a:ext cx="2590800" cy="2659063"/>
            <a:chOff x="1880" y="1283"/>
            <a:chExt cx="1632" cy="1675"/>
          </a:xfrm>
        </p:grpSpPr>
        <p:sp>
          <p:nvSpPr>
            <p:cNvPr id="10262" name="Rectangle 22">
              <a:extLst>
                <a:ext uri="{FF2B5EF4-FFF2-40B4-BE49-F238E27FC236}">
                  <a16:creationId xmlns:a16="http://schemas.microsoft.com/office/drawing/2014/main" id="{70871A73-33A2-AAE5-1CF9-FAC626E23570}"/>
                </a:ext>
              </a:extLst>
            </p:cNvPr>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3" name="Rectangle 23">
              <a:extLst>
                <a:ext uri="{FF2B5EF4-FFF2-40B4-BE49-F238E27FC236}">
                  <a16:creationId xmlns:a16="http://schemas.microsoft.com/office/drawing/2014/main" id="{434A39A6-81E5-D72B-0C7D-7FCA865E3DC0}"/>
                </a:ext>
              </a:extLst>
            </p:cNvPr>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4" name="Rectangle 24">
              <a:extLst>
                <a:ext uri="{FF2B5EF4-FFF2-40B4-BE49-F238E27FC236}">
                  <a16:creationId xmlns:a16="http://schemas.microsoft.com/office/drawing/2014/main" id="{F9C21A3A-DAA2-0883-014C-4EFE43E16091}"/>
                </a:ext>
              </a:extLst>
            </p:cNvPr>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5" name="Rectangle 25">
              <a:extLst>
                <a:ext uri="{FF2B5EF4-FFF2-40B4-BE49-F238E27FC236}">
                  <a16:creationId xmlns:a16="http://schemas.microsoft.com/office/drawing/2014/main" id="{C0D02988-F765-5EBF-C434-8A4D2EC0D84F}"/>
                </a:ext>
              </a:extLst>
            </p:cNvPr>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6" name="Rectangle 26">
              <a:extLst>
                <a:ext uri="{FF2B5EF4-FFF2-40B4-BE49-F238E27FC236}">
                  <a16:creationId xmlns:a16="http://schemas.microsoft.com/office/drawing/2014/main" id="{F6BBD078-3AA5-474A-7895-E29175F6CE7E}"/>
                </a:ext>
              </a:extLst>
            </p:cNvPr>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7" name="Rectangle 27">
              <a:extLst>
                <a:ext uri="{FF2B5EF4-FFF2-40B4-BE49-F238E27FC236}">
                  <a16:creationId xmlns:a16="http://schemas.microsoft.com/office/drawing/2014/main" id="{DD8ADE6B-AC60-8BEF-DCD4-E6092D442A09}"/>
                </a:ext>
              </a:extLst>
            </p:cNvPr>
            <p:cNvSpPr>
              <a:spLocks noChangeArrowheads="1"/>
            </p:cNvSpPr>
            <p:nvPr/>
          </p:nvSpPr>
          <p:spPr bwMode="auto">
            <a:xfrm>
              <a:off x="2667" y="1307"/>
              <a:ext cx="4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latin typeface="Courier New" panose="02070309020205020404" pitchFamily="49" charset="0"/>
                </a:rPr>
                <a:t>‘*’</a:t>
              </a:r>
            </a:p>
          </p:txBody>
        </p:sp>
        <p:sp>
          <p:nvSpPr>
            <p:cNvPr id="10268" name="Line 28">
              <a:extLst>
                <a:ext uri="{FF2B5EF4-FFF2-40B4-BE49-F238E27FC236}">
                  <a16:creationId xmlns:a16="http://schemas.microsoft.com/office/drawing/2014/main" id="{D3D8F4CF-00A6-CE54-823C-49F119BA2AF1}"/>
                </a:ext>
              </a:extLst>
            </p:cNvPr>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9" name="Line 29">
              <a:extLst>
                <a:ext uri="{FF2B5EF4-FFF2-40B4-BE49-F238E27FC236}">
                  <a16:creationId xmlns:a16="http://schemas.microsoft.com/office/drawing/2014/main" id="{FA3AAB6A-58BD-A88C-0E51-FCEFFE8F1EB5}"/>
                </a:ext>
              </a:extLst>
            </p:cNvPr>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0" name="Line 30">
              <a:extLst>
                <a:ext uri="{FF2B5EF4-FFF2-40B4-BE49-F238E27FC236}">
                  <a16:creationId xmlns:a16="http://schemas.microsoft.com/office/drawing/2014/main" id="{F193EF48-D625-7E29-364B-E8B23548D0CC}"/>
                </a:ext>
              </a:extLst>
            </p:cNvPr>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1" name="Line 31">
              <a:extLst>
                <a:ext uri="{FF2B5EF4-FFF2-40B4-BE49-F238E27FC236}">
                  <a16:creationId xmlns:a16="http://schemas.microsoft.com/office/drawing/2014/main" id="{3123DD3E-3F44-0D20-2D46-D8D85BD5C7C7}"/>
                </a:ext>
              </a:extLst>
            </p:cNvPr>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2" name="Rectangle 32">
              <a:extLst>
                <a:ext uri="{FF2B5EF4-FFF2-40B4-BE49-F238E27FC236}">
                  <a16:creationId xmlns:a16="http://schemas.microsoft.com/office/drawing/2014/main" id="{8631C5CE-34E6-B780-34BF-6581747A0124}"/>
                </a:ext>
              </a:extLst>
            </p:cNvPr>
            <p:cNvSpPr>
              <a:spLocks noChangeArrowheads="1"/>
            </p:cNvSpPr>
            <p:nvPr/>
          </p:nvSpPr>
          <p:spPr bwMode="auto">
            <a:xfrm>
              <a:off x="2258" y="1953"/>
              <a:ext cx="3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r>
                <a:rPr lang="en-US" altLang="en-US" sz="2800"/>
                <a:t>‘+’</a:t>
              </a:r>
            </a:p>
          </p:txBody>
        </p:sp>
        <p:sp>
          <p:nvSpPr>
            <p:cNvPr id="10273" name="Rectangle 33">
              <a:extLst>
                <a:ext uri="{FF2B5EF4-FFF2-40B4-BE49-F238E27FC236}">
                  <a16:creationId xmlns:a16="http://schemas.microsoft.com/office/drawing/2014/main" id="{250F3303-F88A-98C2-F6A3-7A04E6FFB10C}"/>
                </a:ext>
              </a:extLst>
            </p:cNvPr>
            <p:cNvSpPr>
              <a:spLocks noChangeArrowheads="1"/>
            </p:cNvSpPr>
            <p:nvPr/>
          </p:nvSpPr>
          <p:spPr bwMode="auto">
            <a:xfrm>
              <a:off x="1880" y="2628"/>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‘4’</a:t>
              </a:r>
            </a:p>
          </p:txBody>
        </p:sp>
        <p:sp>
          <p:nvSpPr>
            <p:cNvPr id="10274" name="Rectangle 34">
              <a:extLst>
                <a:ext uri="{FF2B5EF4-FFF2-40B4-BE49-F238E27FC236}">
                  <a16:creationId xmlns:a16="http://schemas.microsoft.com/office/drawing/2014/main" id="{47055490-0F1F-CDA9-CA6B-F71387C3C41B}"/>
                </a:ext>
              </a:extLst>
            </p:cNvPr>
            <p:cNvSpPr>
              <a:spLocks noChangeArrowheads="1"/>
            </p:cNvSpPr>
            <p:nvPr/>
          </p:nvSpPr>
          <p:spPr bwMode="auto">
            <a:xfrm>
              <a:off x="3125" y="1939"/>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‘3’</a:t>
              </a:r>
            </a:p>
          </p:txBody>
        </p:sp>
        <p:sp>
          <p:nvSpPr>
            <p:cNvPr id="10275" name="Rectangle 35">
              <a:extLst>
                <a:ext uri="{FF2B5EF4-FFF2-40B4-BE49-F238E27FC236}">
                  <a16:creationId xmlns:a16="http://schemas.microsoft.com/office/drawing/2014/main" id="{6014DDE9-029B-4CEE-0E6D-5D077E87ED29}"/>
                </a:ext>
              </a:extLst>
            </p:cNvPr>
            <p:cNvSpPr>
              <a:spLocks noChangeArrowheads="1"/>
            </p:cNvSpPr>
            <p:nvPr/>
          </p:nvSpPr>
          <p:spPr bwMode="auto">
            <a:xfrm>
              <a:off x="2541" y="2611"/>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‘2’</a:t>
              </a:r>
            </a:p>
          </p:txBody>
        </p:sp>
      </p:grpSp>
      <p:sp>
        <p:nvSpPr>
          <p:cNvPr id="2" name="Footer Placeholder 1">
            <a:extLst>
              <a:ext uri="{FF2B5EF4-FFF2-40B4-BE49-F238E27FC236}">
                <a16:creationId xmlns:a16="http://schemas.microsoft.com/office/drawing/2014/main" id="{E37286CC-2FD0-9C96-D9AB-0CB983C2D4F0}"/>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913557-9BD0-779D-3FE5-C0F0C9007974}"/>
              </a:ext>
            </a:extLst>
          </p:cNvPr>
          <p:cNvSpPr>
            <a:spLocks noGrp="1"/>
          </p:cNvSpPr>
          <p:nvPr>
            <p:ph type="sldNum" sz="quarter" idx="12"/>
          </p:nvPr>
        </p:nvSpPr>
        <p:spPr/>
        <p:txBody>
          <a:bodyPr/>
          <a:lstStyle/>
          <a:p>
            <a:fld id="{346E0C05-67AA-4D97-9E83-6C62C0AF1220}" type="slidenum">
              <a:rPr lang="en-US" altLang="en-US"/>
              <a:pPr/>
              <a:t>7</a:t>
            </a:fld>
            <a:endParaRPr lang="en-US" altLang="en-US"/>
          </a:p>
        </p:txBody>
      </p:sp>
      <p:sp>
        <p:nvSpPr>
          <p:cNvPr id="71682" name="Rectangle 2">
            <a:extLst>
              <a:ext uri="{FF2B5EF4-FFF2-40B4-BE49-F238E27FC236}">
                <a16:creationId xmlns:a16="http://schemas.microsoft.com/office/drawing/2014/main" id="{CD8EC12E-34E2-FF58-2E40-2A9678A46293}"/>
              </a:ext>
            </a:extLst>
          </p:cNvPr>
          <p:cNvSpPr>
            <a:spLocks noGrp="1" noChangeArrowheads="1"/>
          </p:cNvSpPr>
          <p:nvPr>
            <p:ph type="body" idx="1"/>
          </p:nvPr>
        </p:nvSpPr>
        <p:spPr>
          <a:xfrm>
            <a:off x="2190750" y="1714500"/>
            <a:ext cx="7867650" cy="4248150"/>
          </a:xfrm>
          <a:noFill/>
          <a:ln/>
        </p:spPr>
        <p:txBody>
          <a:bodyPr/>
          <a:lstStyle/>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r>
              <a:rPr lang="en-US" altLang="en-US" b="1">
                <a:latin typeface="Courier New" panose="02070309020205020404" pitchFamily="49" charset="0"/>
              </a:rPr>
              <a:t> </a:t>
            </a:r>
            <a:r>
              <a:rPr lang="en-US" altLang="en-US"/>
              <a:t> </a:t>
            </a:r>
          </a:p>
        </p:txBody>
      </p:sp>
      <p:sp>
        <p:nvSpPr>
          <p:cNvPr id="71683" name="Rectangle 3">
            <a:extLst>
              <a:ext uri="{FF2B5EF4-FFF2-40B4-BE49-F238E27FC236}">
                <a16:creationId xmlns:a16="http://schemas.microsoft.com/office/drawing/2014/main" id="{DCA79E55-25C1-3A16-1743-9BF809902A2F}"/>
              </a:ext>
            </a:extLst>
          </p:cNvPr>
          <p:cNvSpPr>
            <a:spLocks noGrp="1" noChangeArrowheads="1"/>
          </p:cNvSpPr>
          <p:nvPr>
            <p:ph type="title"/>
          </p:nvPr>
        </p:nvSpPr>
        <p:spPr>
          <a:xfrm>
            <a:off x="586273" y="-24606"/>
            <a:ext cx="11019453" cy="1143000"/>
          </a:xfrm>
        </p:spPr>
        <p:txBody>
          <a:bodyPr vert="horz" lIns="91440" tIns="45720" rIns="91440" bIns="45720" rtlCol="0" anchor="ctr">
            <a:normAutofit fontScale="90000"/>
          </a:bodyPr>
          <a:lstStyle/>
          <a:p>
            <a:br>
              <a:rPr lang="en-US" altLang="en-US" sz="4000" b="1" dirty="0">
                <a:solidFill>
                  <a:srgbClr val="002060"/>
                </a:solidFill>
                <a:latin typeface="Arial" panose="020B0604020202020204" pitchFamily="34" charset="0"/>
                <a:cs typeface="Arial" panose="020B0604020202020204" pitchFamily="34" charset="0"/>
              </a:rPr>
            </a:br>
            <a:r>
              <a:rPr lang="en-US" altLang="en-US" sz="4000" b="1" dirty="0">
                <a:solidFill>
                  <a:srgbClr val="002060"/>
                </a:solidFill>
                <a:latin typeface="Arial" panose="020B0604020202020204" pitchFamily="34" charset="0"/>
                <a:cs typeface="Arial" panose="020B0604020202020204" pitchFamily="34" charset="0"/>
              </a:rPr>
              <a:t>Easy to generate the infix, prefix, postfix expressions (how?)</a:t>
            </a:r>
          </a:p>
        </p:txBody>
      </p:sp>
      <p:sp>
        <p:nvSpPr>
          <p:cNvPr id="71684" name="Rectangle 4">
            <a:extLst>
              <a:ext uri="{FF2B5EF4-FFF2-40B4-BE49-F238E27FC236}">
                <a16:creationId xmlns:a16="http://schemas.microsoft.com/office/drawing/2014/main" id="{29519050-F6AF-4EB6-6F74-5B9438E21E62}"/>
              </a:ext>
            </a:extLst>
          </p:cNvPr>
          <p:cNvSpPr>
            <a:spLocks noChangeArrowheads="1"/>
          </p:cNvSpPr>
          <p:nvPr/>
        </p:nvSpPr>
        <p:spPr bwMode="auto">
          <a:xfrm>
            <a:off x="1968501" y="4879976"/>
            <a:ext cx="4706225" cy="15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Infix:</a:t>
            </a:r>
            <a:r>
              <a:rPr lang="en-US" altLang="en-US" sz="2400">
                <a:solidFill>
                  <a:srgbClr val="A50021"/>
                </a:solidFill>
              </a:rPr>
              <a:t>           ( ( 8 - 5 ) * ( ( 4 + 2 ) / 3 ) )</a:t>
            </a:r>
          </a:p>
          <a:p>
            <a:endParaRPr lang="en-US" altLang="en-US" sz="1000">
              <a:solidFill>
                <a:srgbClr val="A50021"/>
              </a:solidFill>
            </a:endParaRPr>
          </a:p>
          <a:p>
            <a:r>
              <a:rPr lang="en-US" altLang="en-US" sz="2400"/>
              <a:t>Prefix:</a:t>
            </a:r>
            <a:r>
              <a:rPr lang="en-US" altLang="en-US" sz="2400">
                <a:solidFill>
                  <a:srgbClr val="A50021"/>
                </a:solidFill>
              </a:rPr>
              <a:t>        * - 8 5  / + 4 2 3</a:t>
            </a:r>
          </a:p>
          <a:p>
            <a:endParaRPr lang="en-US" altLang="en-US" sz="1000">
              <a:solidFill>
                <a:srgbClr val="A50021"/>
              </a:solidFill>
            </a:endParaRPr>
          </a:p>
          <a:p>
            <a:r>
              <a:rPr lang="en-US" altLang="en-US" sz="2400"/>
              <a:t>Postfix:</a:t>
            </a:r>
            <a:r>
              <a:rPr lang="en-US" altLang="en-US" sz="2400">
                <a:solidFill>
                  <a:srgbClr val="A50021"/>
                </a:solidFill>
              </a:rPr>
              <a:t>      8 5 -  4 2 + 3 / *</a:t>
            </a:r>
            <a:endParaRPr lang="en-US" altLang="en-US" sz="2400" i="1"/>
          </a:p>
        </p:txBody>
      </p:sp>
      <p:grpSp>
        <p:nvGrpSpPr>
          <p:cNvPr id="71685" name="Group 5">
            <a:extLst>
              <a:ext uri="{FF2B5EF4-FFF2-40B4-BE49-F238E27FC236}">
                <a16:creationId xmlns:a16="http://schemas.microsoft.com/office/drawing/2014/main" id="{E56D2ABE-0F79-B663-C613-EF22F724D7DF}"/>
              </a:ext>
            </a:extLst>
          </p:cNvPr>
          <p:cNvGrpSpPr>
            <a:grpSpLocks/>
          </p:cNvGrpSpPr>
          <p:nvPr/>
        </p:nvGrpSpPr>
        <p:grpSpPr bwMode="auto">
          <a:xfrm>
            <a:off x="2692400" y="1746250"/>
            <a:ext cx="6654800" cy="2884488"/>
            <a:chOff x="736" y="1100"/>
            <a:chExt cx="4192" cy="1817"/>
          </a:xfrm>
        </p:grpSpPr>
        <p:sp>
          <p:nvSpPr>
            <p:cNvPr id="71686" name="Rectangle 6">
              <a:extLst>
                <a:ext uri="{FF2B5EF4-FFF2-40B4-BE49-F238E27FC236}">
                  <a16:creationId xmlns:a16="http://schemas.microsoft.com/office/drawing/2014/main" id="{7B7E4294-A8E4-088E-D9C3-3DCEAF100E8A}"/>
                </a:ext>
              </a:extLst>
            </p:cNvPr>
            <p:cNvSpPr>
              <a:spLocks noChangeArrowheads="1"/>
            </p:cNvSpPr>
            <p:nvPr/>
          </p:nvSpPr>
          <p:spPr bwMode="auto">
            <a:xfrm>
              <a:off x="2613" y="1115"/>
              <a:ext cx="581" cy="23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7" name="Rectangle 7">
              <a:extLst>
                <a:ext uri="{FF2B5EF4-FFF2-40B4-BE49-F238E27FC236}">
                  <a16:creationId xmlns:a16="http://schemas.microsoft.com/office/drawing/2014/main" id="{71907DB1-FED5-97FF-E798-09FA45DC0BC4}"/>
                </a:ext>
              </a:extLst>
            </p:cNvPr>
            <p:cNvSpPr>
              <a:spLocks noChangeArrowheads="1"/>
            </p:cNvSpPr>
            <p:nvPr/>
          </p:nvSpPr>
          <p:spPr bwMode="auto">
            <a:xfrm>
              <a:off x="1274" y="1628"/>
              <a:ext cx="599" cy="24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8" name="Rectangle 8">
              <a:extLst>
                <a:ext uri="{FF2B5EF4-FFF2-40B4-BE49-F238E27FC236}">
                  <a16:creationId xmlns:a16="http://schemas.microsoft.com/office/drawing/2014/main" id="{ED9D8000-E0BA-B69D-326E-C0B6E9CCBAC4}"/>
                </a:ext>
              </a:extLst>
            </p:cNvPr>
            <p:cNvSpPr>
              <a:spLocks noChangeArrowheads="1"/>
            </p:cNvSpPr>
            <p:nvPr/>
          </p:nvSpPr>
          <p:spPr bwMode="auto">
            <a:xfrm>
              <a:off x="736" y="2120"/>
              <a:ext cx="530" cy="23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9" name="Rectangle 9">
              <a:extLst>
                <a:ext uri="{FF2B5EF4-FFF2-40B4-BE49-F238E27FC236}">
                  <a16:creationId xmlns:a16="http://schemas.microsoft.com/office/drawing/2014/main" id="{67EAEC6E-D9FC-D00D-D6A9-133B266376C1}"/>
                </a:ext>
              </a:extLst>
            </p:cNvPr>
            <p:cNvSpPr>
              <a:spLocks noChangeArrowheads="1"/>
            </p:cNvSpPr>
            <p:nvPr/>
          </p:nvSpPr>
          <p:spPr bwMode="auto">
            <a:xfrm>
              <a:off x="1632" y="2109"/>
              <a:ext cx="542" cy="25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0" name="Rectangle 10">
              <a:extLst>
                <a:ext uri="{FF2B5EF4-FFF2-40B4-BE49-F238E27FC236}">
                  <a16:creationId xmlns:a16="http://schemas.microsoft.com/office/drawing/2014/main" id="{25A957BB-61EE-3E7B-E045-B4228C625FE4}"/>
                </a:ext>
              </a:extLst>
            </p:cNvPr>
            <p:cNvSpPr>
              <a:spLocks noChangeArrowheads="1"/>
            </p:cNvSpPr>
            <p:nvPr/>
          </p:nvSpPr>
          <p:spPr bwMode="auto">
            <a:xfrm>
              <a:off x="2639" y="1100"/>
              <a:ext cx="4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latin typeface="Courier New" panose="02070309020205020404" pitchFamily="49" charset="0"/>
                </a:rPr>
                <a:t>‘*’</a:t>
              </a:r>
            </a:p>
          </p:txBody>
        </p:sp>
        <p:sp>
          <p:nvSpPr>
            <p:cNvPr id="71691" name="Line 11">
              <a:extLst>
                <a:ext uri="{FF2B5EF4-FFF2-40B4-BE49-F238E27FC236}">
                  <a16:creationId xmlns:a16="http://schemas.microsoft.com/office/drawing/2014/main" id="{49D9EA49-9B65-EEF6-7161-CD11DBBC24D3}"/>
                </a:ext>
              </a:extLst>
            </p:cNvPr>
            <p:cNvSpPr>
              <a:spLocks noChangeShapeType="1"/>
            </p:cNvSpPr>
            <p:nvPr/>
          </p:nvSpPr>
          <p:spPr bwMode="auto">
            <a:xfrm flipH="1" flipV="1">
              <a:off x="3178" y="1258"/>
              <a:ext cx="934" cy="37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2" name="Line 12">
              <a:extLst>
                <a:ext uri="{FF2B5EF4-FFF2-40B4-BE49-F238E27FC236}">
                  <a16:creationId xmlns:a16="http://schemas.microsoft.com/office/drawing/2014/main" id="{24DE0CF7-B065-B8E6-EF29-7644CAD0C164}"/>
                </a:ext>
              </a:extLst>
            </p:cNvPr>
            <p:cNvSpPr>
              <a:spLocks noChangeShapeType="1"/>
            </p:cNvSpPr>
            <p:nvPr/>
          </p:nvSpPr>
          <p:spPr bwMode="auto">
            <a:xfrm flipH="1" flipV="1">
              <a:off x="1745" y="1799"/>
              <a:ext cx="340" cy="29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3" name="Line 13">
              <a:extLst>
                <a:ext uri="{FF2B5EF4-FFF2-40B4-BE49-F238E27FC236}">
                  <a16:creationId xmlns:a16="http://schemas.microsoft.com/office/drawing/2014/main" id="{4E5EF245-EE37-852C-591B-5ED42EAD17FD}"/>
                </a:ext>
              </a:extLst>
            </p:cNvPr>
            <p:cNvSpPr>
              <a:spLocks noChangeShapeType="1"/>
            </p:cNvSpPr>
            <p:nvPr/>
          </p:nvSpPr>
          <p:spPr bwMode="auto">
            <a:xfrm flipV="1">
              <a:off x="1065" y="1807"/>
              <a:ext cx="356" cy="31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4" name="Line 14">
              <a:extLst>
                <a:ext uri="{FF2B5EF4-FFF2-40B4-BE49-F238E27FC236}">
                  <a16:creationId xmlns:a16="http://schemas.microsoft.com/office/drawing/2014/main" id="{0EFD0142-54B7-C629-46F1-CE822D88CB8D}"/>
                </a:ext>
              </a:extLst>
            </p:cNvPr>
            <p:cNvSpPr>
              <a:spLocks noChangeShapeType="1"/>
            </p:cNvSpPr>
            <p:nvPr/>
          </p:nvSpPr>
          <p:spPr bwMode="auto">
            <a:xfrm flipV="1">
              <a:off x="1658" y="1266"/>
              <a:ext cx="987" cy="359"/>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5" name="Rectangle 15">
              <a:extLst>
                <a:ext uri="{FF2B5EF4-FFF2-40B4-BE49-F238E27FC236}">
                  <a16:creationId xmlns:a16="http://schemas.microsoft.com/office/drawing/2014/main" id="{4CC80D75-38C3-3B41-2345-BD04C2ED3F11}"/>
                </a:ext>
              </a:extLst>
            </p:cNvPr>
            <p:cNvSpPr>
              <a:spLocks noChangeArrowheads="1"/>
            </p:cNvSpPr>
            <p:nvPr/>
          </p:nvSpPr>
          <p:spPr bwMode="auto">
            <a:xfrm>
              <a:off x="1333" y="1617"/>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r>
                <a:rPr lang="en-US" altLang="en-US" sz="2800"/>
                <a:t>‘-’</a:t>
              </a:r>
            </a:p>
          </p:txBody>
        </p:sp>
        <p:sp>
          <p:nvSpPr>
            <p:cNvPr id="71696" name="Rectangle 16">
              <a:extLst>
                <a:ext uri="{FF2B5EF4-FFF2-40B4-BE49-F238E27FC236}">
                  <a16:creationId xmlns:a16="http://schemas.microsoft.com/office/drawing/2014/main" id="{72E1A6CA-784C-EAB0-6868-0E019637FBD1}"/>
                </a:ext>
              </a:extLst>
            </p:cNvPr>
            <p:cNvSpPr>
              <a:spLocks noChangeArrowheads="1"/>
            </p:cNvSpPr>
            <p:nvPr/>
          </p:nvSpPr>
          <p:spPr bwMode="auto">
            <a:xfrm>
              <a:off x="793" y="2092"/>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‘8’</a:t>
              </a:r>
            </a:p>
          </p:txBody>
        </p:sp>
        <p:sp>
          <p:nvSpPr>
            <p:cNvPr id="71697" name="Rectangle 17">
              <a:extLst>
                <a:ext uri="{FF2B5EF4-FFF2-40B4-BE49-F238E27FC236}">
                  <a16:creationId xmlns:a16="http://schemas.microsoft.com/office/drawing/2014/main" id="{DF48660C-9E12-DA3F-2664-2181C32DDDF8}"/>
                </a:ext>
              </a:extLst>
            </p:cNvPr>
            <p:cNvSpPr>
              <a:spLocks noChangeArrowheads="1"/>
            </p:cNvSpPr>
            <p:nvPr/>
          </p:nvSpPr>
          <p:spPr bwMode="auto">
            <a:xfrm>
              <a:off x="1665" y="2095"/>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‘5’</a:t>
              </a:r>
            </a:p>
          </p:txBody>
        </p:sp>
        <p:sp>
          <p:nvSpPr>
            <p:cNvPr id="71698" name="Rectangle 18">
              <a:extLst>
                <a:ext uri="{FF2B5EF4-FFF2-40B4-BE49-F238E27FC236}">
                  <a16:creationId xmlns:a16="http://schemas.microsoft.com/office/drawing/2014/main" id="{BC12FBB4-CAA8-225A-9B2A-874367EE43B3}"/>
                </a:ext>
              </a:extLst>
            </p:cNvPr>
            <p:cNvSpPr>
              <a:spLocks noChangeArrowheads="1"/>
            </p:cNvSpPr>
            <p:nvPr/>
          </p:nvSpPr>
          <p:spPr bwMode="auto">
            <a:xfrm>
              <a:off x="3854" y="1624"/>
              <a:ext cx="553" cy="2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9" name="Rectangle 19">
              <a:extLst>
                <a:ext uri="{FF2B5EF4-FFF2-40B4-BE49-F238E27FC236}">
                  <a16:creationId xmlns:a16="http://schemas.microsoft.com/office/drawing/2014/main" id="{0E4E30A2-3421-5531-1216-1ED8DEBD4701}"/>
                </a:ext>
              </a:extLst>
            </p:cNvPr>
            <p:cNvSpPr>
              <a:spLocks noChangeArrowheads="1"/>
            </p:cNvSpPr>
            <p:nvPr/>
          </p:nvSpPr>
          <p:spPr bwMode="auto">
            <a:xfrm>
              <a:off x="3283" y="2119"/>
              <a:ext cx="563" cy="24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0" name="Rectangle 20">
              <a:extLst>
                <a:ext uri="{FF2B5EF4-FFF2-40B4-BE49-F238E27FC236}">
                  <a16:creationId xmlns:a16="http://schemas.microsoft.com/office/drawing/2014/main" id="{E992DCD4-34C4-45F6-4398-B0D7E3B34180}"/>
                </a:ext>
              </a:extLst>
            </p:cNvPr>
            <p:cNvSpPr>
              <a:spLocks noChangeArrowheads="1"/>
            </p:cNvSpPr>
            <p:nvPr/>
          </p:nvSpPr>
          <p:spPr bwMode="auto">
            <a:xfrm>
              <a:off x="4399" y="2115"/>
              <a:ext cx="529" cy="24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1" name="Rectangle 21">
              <a:extLst>
                <a:ext uri="{FF2B5EF4-FFF2-40B4-BE49-F238E27FC236}">
                  <a16:creationId xmlns:a16="http://schemas.microsoft.com/office/drawing/2014/main" id="{9F19D064-C57C-BD98-9472-1D89F8AED1EB}"/>
                </a:ext>
              </a:extLst>
            </p:cNvPr>
            <p:cNvSpPr>
              <a:spLocks noChangeArrowheads="1"/>
            </p:cNvSpPr>
            <p:nvPr/>
          </p:nvSpPr>
          <p:spPr bwMode="auto">
            <a:xfrm>
              <a:off x="2773" y="2610"/>
              <a:ext cx="502" cy="23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2" name="Rectangle 22">
              <a:extLst>
                <a:ext uri="{FF2B5EF4-FFF2-40B4-BE49-F238E27FC236}">
                  <a16:creationId xmlns:a16="http://schemas.microsoft.com/office/drawing/2014/main" id="{5B522D2D-F00B-ED08-BAF4-E9513FAA0174}"/>
                </a:ext>
              </a:extLst>
            </p:cNvPr>
            <p:cNvSpPr>
              <a:spLocks noChangeArrowheads="1"/>
            </p:cNvSpPr>
            <p:nvPr/>
          </p:nvSpPr>
          <p:spPr bwMode="auto">
            <a:xfrm>
              <a:off x="3619" y="2601"/>
              <a:ext cx="515" cy="2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3" name="Rectangle 23">
              <a:extLst>
                <a:ext uri="{FF2B5EF4-FFF2-40B4-BE49-F238E27FC236}">
                  <a16:creationId xmlns:a16="http://schemas.microsoft.com/office/drawing/2014/main" id="{031FB7E0-391B-0362-EA96-90B925F6C82E}"/>
                </a:ext>
              </a:extLst>
            </p:cNvPr>
            <p:cNvSpPr>
              <a:spLocks noChangeArrowheads="1"/>
            </p:cNvSpPr>
            <p:nvPr/>
          </p:nvSpPr>
          <p:spPr bwMode="auto">
            <a:xfrm>
              <a:off x="3842" y="1606"/>
              <a:ext cx="4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latin typeface="Courier New" panose="02070309020205020404" pitchFamily="49" charset="0"/>
                </a:rPr>
                <a:t>‘/’</a:t>
              </a:r>
            </a:p>
          </p:txBody>
        </p:sp>
        <p:sp>
          <p:nvSpPr>
            <p:cNvPr id="71704" name="Line 24">
              <a:extLst>
                <a:ext uri="{FF2B5EF4-FFF2-40B4-BE49-F238E27FC236}">
                  <a16:creationId xmlns:a16="http://schemas.microsoft.com/office/drawing/2014/main" id="{E90E998D-8BD4-D414-DA77-6CC8DA82721B}"/>
                </a:ext>
              </a:extLst>
            </p:cNvPr>
            <p:cNvSpPr>
              <a:spLocks noChangeShapeType="1"/>
            </p:cNvSpPr>
            <p:nvPr/>
          </p:nvSpPr>
          <p:spPr bwMode="auto">
            <a:xfrm flipH="1" flipV="1">
              <a:off x="4332" y="1764"/>
              <a:ext cx="489" cy="36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5" name="Line 25">
              <a:extLst>
                <a:ext uri="{FF2B5EF4-FFF2-40B4-BE49-F238E27FC236}">
                  <a16:creationId xmlns:a16="http://schemas.microsoft.com/office/drawing/2014/main" id="{E0FFC5B7-C4EC-7CD9-0015-FE9C85811B6E}"/>
                </a:ext>
              </a:extLst>
            </p:cNvPr>
            <p:cNvSpPr>
              <a:spLocks noChangeShapeType="1"/>
            </p:cNvSpPr>
            <p:nvPr/>
          </p:nvSpPr>
          <p:spPr bwMode="auto">
            <a:xfrm flipH="1" flipV="1">
              <a:off x="3726" y="2289"/>
              <a:ext cx="322" cy="29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6" name="Line 26">
              <a:extLst>
                <a:ext uri="{FF2B5EF4-FFF2-40B4-BE49-F238E27FC236}">
                  <a16:creationId xmlns:a16="http://schemas.microsoft.com/office/drawing/2014/main" id="{D7CED926-AAD7-30B9-1D79-57F6BB2A99AA}"/>
                </a:ext>
              </a:extLst>
            </p:cNvPr>
            <p:cNvSpPr>
              <a:spLocks noChangeShapeType="1"/>
            </p:cNvSpPr>
            <p:nvPr/>
          </p:nvSpPr>
          <p:spPr bwMode="auto">
            <a:xfrm flipV="1">
              <a:off x="3083" y="2298"/>
              <a:ext cx="336" cy="31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7" name="Line 27">
              <a:extLst>
                <a:ext uri="{FF2B5EF4-FFF2-40B4-BE49-F238E27FC236}">
                  <a16:creationId xmlns:a16="http://schemas.microsoft.com/office/drawing/2014/main" id="{8CD75315-C499-1D46-0DFA-5BED649ECB85}"/>
                </a:ext>
              </a:extLst>
            </p:cNvPr>
            <p:cNvSpPr>
              <a:spLocks noChangeShapeType="1"/>
            </p:cNvSpPr>
            <p:nvPr/>
          </p:nvSpPr>
          <p:spPr bwMode="auto">
            <a:xfrm flipV="1">
              <a:off x="3572" y="1768"/>
              <a:ext cx="372" cy="324"/>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8" name="Rectangle 28">
              <a:extLst>
                <a:ext uri="{FF2B5EF4-FFF2-40B4-BE49-F238E27FC236}">
                  <a16:creationId xmlns:a16="http://schemas.microsoft.com/office/drawing/2014/main" id="{35BE49C2-5AD3-9FB2-9CA4-125B55FEB0B4}"/>
                </a:ext>
              </a:extLst>
            </p:cNvPr>
            <p:cNvSpPr>
              <a:spLocks noChangeArrowheads="1"/>
            </p:cNvSpPr>
            <p:nvPr/>
          </p:nvSpPr>
          <p:spPr bwMode="auto">
            <a:xfrm>
              <a:off x="3290" y="2121"/>
              <a:ext cx="3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r>
                <a:rPr lang="en-US" altLang="en-US" sz="2800"/>
                <a:t>‘+’</a:t>
              </a:r>
            </a:p>
          </p:txBody>
        </p:sp>
        <p:sp>
          <p:nvSpPr>
            <p:cNvPr id="71709" name="Rectangle 29">
              <a:extLst>
                <a:ext uri="{FF2B5EF4-FFF2-40B4-BE49-F238E27FC236}">
                  <a16:creationId xmlns:a16="http://schemas.microsoft.com/office/drawing/2014/main" id="{3D4CA2E6-3E73-5788-27FC-1913E9650F8E}"/>
                </a:ext>
              </a:extLst>
            </p:cNvPr>
            <p:cNvSpPr>
              <a:spLocks noChangeArrowheads="1"/>
            </p:cNvSpPr>
            <p:nvPr/>
          </p:nvSpPr>
          <p:spPr bwMode="auto">
            <a:xfrm>
              <a:off x="2850" y="2587"/>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‘4’</a:t>
              </a:r>
            </a:p>
          </p:txBody>
        </p:sp>
        <p:sp>
          <p:nvSpPr>
            <p:cNvPr id="71710" name="Rectangle 30">
              <a:extLst>
                <a:ext uri="{FF2B5EF4-FFF2-40B4-BE49-F238E27FC236}">
                  <a16:creationId xmlns:a16="http://schemas.microsoft.com/office/drawing/2014/main" id="{94FF3649-763F-13DA-25BA-33D4D183635F}"/>
                </a:ext>
              </a:extLst>
            </p:cNvPr>
            <p:cNvSpPr>
              <a:spLocks noChangeArrowheads="1"/>
            </p:cNvSpPr>
            <p:nvPr/>
          </p:nvSpPr>
          <p:spPr bwMode="auto">
            <a:xfrm>
              <a:off x="4427" y="2098"/>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‘3’</a:t>
              </a:r>
            </a:p>
          </p:txBody>
        </p:sp>
        <p:sp>
          <p:nvSpPr>
            <p:cNvPr id="71711" name="Rectangle 31">
              <a:extLst>
                <a:ext uri="{FF2B5EF4-FFF2-40B4-BE49-F238E27FC236}">
                  <a16:creationId xmlns:a16="http://schemas.microsoft.com/office/drawing/2014/main" id="{8303C2A0-5356-A5CF-2A65-D2575C94B136}"/>
                </a:ext>
              </a:extLst>
            </p:cNvPr>
            <p:cNvSpPr>
              <a:spLocks noChangeArrowheads="1"/>
            </p:cNvSpPr>
            <p:nvPr/>
          </p:nvSpPr>
          <p:spPr bwMode="auto">
            <a:xfrm>
              <a:off x="3663" y="2585"/>
              <a:ext cx="3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a:t>‘2’</a:t>
              </a:r>
            </a:p>
          </p:txBody>
        </p:sp>
      </p:grpSp>
      <p:sp>
        <p:nvSpPr>
          <p:cNvPr id="2" name="Footer Placeholder 1">
            <a:extLst>
              <a:ext uri="{FF2B5EF4-FFF2-40B4-BE49-F238E27FC236}">
                <a16:creationId xmlns:a16="http://schemas.microsoft.com/office/drawing/2014/main" id="{ED0EFB58-B6A3-92F4-FB14-217CBFFBF3AC}"/>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AA2A06-E561-543B-3F17-9585688EA686}"/>
              </a:ext>
            </a:extLst>
          </p:cNvPr>
          <p:cNvSpPr>
            <a:spLocks noGrp="1"/>
          </p:cNvSpPr>
          <p:nvPr>
            <p:ph type="sldNum" sz="quarter" idx="12"/>
          </p:nvPr>
        </p:nvSpPr>
        <p:spPr/>
        <p:txBody>
          <a:bodyPr/>
          <a:lstStyle/>
          <a:p>
            <a:fld id="{39B34907-45D5-4D00-8238-27C231DEE147}" type="slidenum">
              <a:rPr lang="en-US" altLang="en-US"/>
              <a:pPr/>
              <a:t>8</a:t>
            </a:fld>
            <a:endParaRPr lang="en-US" altLang="en-US"/>
          </a:p>
        </p:txBody>
      </p:sp>
      <p:sp>
        <p:nvSpPr>
          <p:cNvPr id="13314" name="Oval 2">
            <a:extLst>
              <a:ext uri="{FF2B5EF4-FFF2-40B4-BE49-F238E27FC236}">
                <a16:creationId xmlns:a16="http://schemas.microsoft.com/office/drawing/2014/main" id="{A70F305A-65C3-AB8F-B73E-56073077315C}"/>
              </a:ext>
            </a:extLst>
          </p:cNvPr>
          <p:cNvSpPr>
            <a:spLocks noChangeArrowheads="1"/>
          </p:cNvSpPr>
          <p:nvPr/>
        </p:nvSpPr>
        <p:spPr bwMode="auto">
          <a:xfrm>
            <a:off x="6319839" y="3336925"/>
            <a:ext cx="3798887" cy="247173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 name="Oval 3">
            <a:extLst>
              <a:ext uri="{FF2B5EF4-FFF2-40B4-BE49-F238E27FC236}">
                <a16:creationId xmlns:a16="http://schemas.microsoft.com/office/drawing/2014/main" id="{887A53EB-BFDE-5201-F00A-2480E4414FF5}"/>
              </a:ext>
            </a:extLst>
          </p:cNvPr>
          <p:cNvSpPr>
            <a:spLocks noChangeArrowheads="1"/>
          </p:cNvSpPr>
          <p:nvPr/>
        </p:nvSpPr>
        <p:spPr bwMode="auto">
          <a:xfrm>
            <a:off x="4241801" y="1778000"/>
            <a:ext cx="3514725" cy="176688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 name="Oval 4">
            <a:extLst>
              <a:ext uri="{FF2B5EF4-FFF2-40B4-BE49-F238E27FC236}">
                <a16:creationId xmlns:a16="http://schemas.microsoft.com/office/drawing/2014/main" id="{9B4E2A9F-A669-D4A0-9674-2FA18E4E034F}"/>
              </a:ext>
            </a:extLst>
          </p:cNvPr>
          <p:cNvSpPr>
            <a:spLocks noChangeArrowheads="1"/>
          </p:cNvSpPr>
          <p:nvPr/>
        </p:nvSpPr>
        <p:spPr bwMode="auto">
          <a:xfrm>
            <a:off x="1920875" y="3446463"/>
            <a:ext cx="3798888" cy="2362200"/>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7" name="Rectangle 5">
            <a:extLst>
              <a:ext uri="{FF2B5EF4-FFF2-40B4-BE49-F238E27FC236}">
                <a16:creationId xmlns:a16="http://schemas.microsoft.com/office/drawing/2014/main" id="{80B27935-8D1A-40E4-29A7-1FC011A1D236}"/>
              </a:ext>
            </a:extLst>
          </p:cNvPr>
          <p:cNvSpPr>
            <a:spLocks noGrp="1" noChangeArrowheads="1"/>
          </p:cNvSpPr>
          <p:nvPr>
            <p:ph type="body" idx="1"/>
          </p:nvPr>
        </p:nvSpPr>
        <p:spPr>
          <a:xfrm>
            <a:off x="2144714" y="1958975"/>
            <a:ext cx="7913687" cy="4311650"/>
          </a:xfrm>
          <a:noFill/>
          <a:ln/>
        </p:spPr>
        <p:txBody>
          <a:bodyPr/>
          <a:lstStyle/>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r>
              <a:rPr lang="en-US" altLang="en-US" b="1">
                <a:latin typeface="Courier New" panose="02070309020205020404" pitchFamily="49" charset="0"/>
              </a:rPr>
              <a:t> </a:t>
            </a:r>
            <a:r>
              <a:rPr lang="en-US" altLang="en-US"/>
              <a:t> </a:t>
            </a:r>
          </a:p>
        </p:txBody>
      </p:sp>
      <p:sp>
        <p:nvSpPr>
          <p:cNvPr id="13318" name="Rectangle 6">
            <a:extLst>
              <a:ext uri="{FF2B5EF4-FFF2-40B4-BE49-F238E27FC236}">
                <a16:creationId xmlns:a16="http://schemas.microsoft.com/office/drawing/2014/main" id="{8B139BF8-CB6C-71BC-33D9-FEA575AF38E4}"/>
              </a:ext>
            </a:extLst>
          </p:cNvPr>
          <p:cNvSpPr>
            <a:spLocks noGrp="1" noChangeArrowheads="1"/>
          </p:cNvSpPr>
          <p:nvPr>
            <p:ph type="title"/>
          </p:nvPr>
        </p:nvSpPr>
        <p:spPr>
          <a:xfrm>
            <a:off x="598488" y="69057"/>
            <a:ext cx="8515350" cy="1143000"/>
          </a:xfrm>
        </p:spPr>
        <p:txBody>
          <a:bodyPr vert="horz" lIns="91440" tIns="45720" rIns="91440" bIns="45720" rtlCol="0" anchor="ctr">
            <a:normAutofit/>
          </a:bodyPr>
          <a:lstStyle/>
          <a:p>
            <a:r>
              <a:rPr lang="en-US" altLang="en-US" sz="4000" b="1" dirty="0" err="1">
                <a:solidFill>
                  <a:srgbClr val="002060"/>
                </a:solidFill>
                <a:latin typeface="Arial" panose="020B0604020202020204" pitchFamily="34" charset="0"/>
                <a:cs typeface="Arial" panose="020B0604020202020204" pitchFamily="34" charset="0"/>
              </a:rPr>
              <a:t>Inorder</a:t>
            </a:r>
            <a:r>
              <a:rPr lang="en-US" altLang="en-US" sz="4000" b="1" dirty="0">
                <a:solidFill>
                  <a:srgbClr val="002060"/>
                </a:solidFill>
                <a:latin typeface="Arial" panose="020B0604020202020204" pitchFamily="34" charset="0"/>
                <a:cs typeface="Arial" panose="020B0604020202020204" pitchFamily="34" charset="0"/>
              </a:rPr>
              <a:t> Traversal:  (A + H) / (M - Y) </a:t>
            </a:r>
          </a:p>
        </p:txBody>
      </p:sp>
      <p:sp>
        <p:nvSpPr>
          <p:cNvPr id="13319" name="Rectangle 7">
            <a:extLst>
              <a:ext uri="{FF2B5EF4-FFF2-40B4-BE49-F238E27FC236}">
                <a16:creationId xmlns:a16="http://schemas.microsoft.com/office/drawing/2014/main" id="{5B8F8186-1FE9-63CC-838F-9AA33C5EC4C6}"/>
              </a:ext>
            </a:extLst>
          </p:cNvPr>
          <p:cNvSpPr>
            <a:spLocks noChangeArrowheads="1"/>
          </p:cNvSpPr>
          <p:nvPr/>
        </p:nvSpPr>
        <p:spPr bwMode="auto">
          <a:xfrm>
            <a:off x="3559176" y="3695700"/>
            <a:ext cx="957263" cy="3873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 name="Rectangle 8">
            <a:extLst>
              <a:ext uri="{FF2B5EF4-FFF2-40B4-BE49-F238E27FC236}">
                <a16:creationId xmlns:a16="http://schemas.microsoft.com/office/drawing/2014/main" id="{9E1307EF-8C8A-0134-2C4E-F5F72374225E}"/>
              </a:ext>
            </a:extLst>
          </p:cNvPr>
          <p:cNvSpPr>
            <a:spLocks noChangeArrowheads="1"/>
          </p:cNvSpPr>
          <p:nvPr/>
        </p:nvSpPr>
        <p:spPr bwMode="auto">
          <a:xfrm>
            <a:off x="2706689" y="4476751"/>
            <a:ext cx="846137" cy="3730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 name="Rectangle 9">
            <a:extLst>
              <a:ext uri="{FF2B5EF4-FFF2-40B4-BE49-F238E27FC236}">
                <a16:creationId xmlns:a16="http://schemas.microsoft.com/office/drawing/2014/main" id="{EB40ACAB-A978-2705-EC8D-69C4481C7576}"/>
              </a:ext>
            </a:extLst>
          </p:cNvPr>
          <p:cNvSpPr>
            <a:spLocks noChangeArrowheads="1"/>
          </p:cNvSpPr>
          <p:nvPr/>
        </p:nvSpPr>
        <p:spPr bwMode="auto">
          <a:xfrm>
            <a:off x="4129089" y="4459288"/>
            <a:ext cx="865187" cy="4048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324" name="Group 12">
            <a:extLst>
              <a:ext uri="{FF2B5EF4-FFF2-40B4-BE49-F238E27FC236}">
                <a16:creationId xmlns:a16="http://schemas.microsoft.com/office/drawing/2014/main" id="{65160995-50AD-2ACB-54E9-CBE5B3E18E8D}"/>
              </a:ext>
            </a:extLst>
          </p:cNvPr>
          <p:cNvGrpSpPr>
            <a:grpSpLocks/>
          </p:cNvGrpSpPr>
          <p:nvPr/>
        </p:nvGrpSpPr>
        <p:grpSpPr bwMode="auto">
          <a:xfrm>
            <a:off x="5686425" y="2876554"/>
            <a:ext cx="927100" cy="461963"/>
            <a:chOff x="2622" y="1812"/>
            <a:chExt cx="584" cy="291"/>
          </a:xfrm>
        </p:grpSpPr>
        <p:sp>
          <p:nvSpPr>
            <p:cNvPr id="13322" name="Rectangle 10">
              <a:extLst>
                <a:ext uri="{FF2B5EF4-FFF2-40B4-BE49-F238E27FC236}">
                  <a16:creationId xmlns:a16="http://schemas.microsoft.com/office/drawing/2014/main" id="{9609CF67-816F-0E91-52EC-6A0F8438C29B}"/>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 name="Rectangle 11">
              <a:extLst>
                <a:ext uri="{FF2B5EF4-FFF2-40B4-BE49-F238E27FC236}">
                  <a16:creationId xmlns:a16="http://schemas.microsoft.com/office/drawing/2014/main" id="{0E720667-7CA6-AEB3-88AA-7FF7213AFC93}"/>
                </a:ext>
              </a:extLst>
            </p:cNvPr>
            <p:cNvSpPr>
              <a:spLocks noChangeArrowheads="1"/>
            </p:cNvSpPr>
            <p:nvPr/>
          </p:nvSpPr>
          <p:spPr bwMode="auto">
            <a:xfrm>
              <a:off x="2708" y="1812"/>
              <a:ext cx="3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p>
          </p:txBody>
        </p:sp>
      </p:grpSp>
      <p:sp>
        <p:nvSpPr>
          <p:cNvPr id="13325" name="Line 13">
            <a:extLst>
              <a:ext uri="{FF2B5EF4-FFF2-40B4-BE49-F238E27FC236}">
                <a16:creationId xmlns:a16="http://schemas.microsoft.com/office/drawing/2014/main" id="{E6623272-4D18-0732-91E6-76EDD91A6843}"/>
              </a:ext>
            </a:extLst>
          </p:cNvPr>
          <p:cNvSpPr>
            <a:spLocks noChangeShapeType="1"/>
          </p:cNvSpPr>
          <p:nvPr/>
        </p:nvSpPr>
        <p:spPr bwMode="auto">
          <a:xfrm flipH="1" flipV="1">
            <a:off x="6580188" y="3108326"/>
            <a:ext cx="1490662" cy="60007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6" name="Line 14">
            <a:extLst>
              <a:ext uri="{FF2B5EF4-FFF2-40B4-BE49-F238E27FC236}">
                <a16:creationId xmlns:a16="http://schemas.microsoft.com/office/drawing/2014/main" id="{1C6E92E3-0E9F-AE6B-552D-BF6E110DABDD}"/>
              </a:ext>
            </a:extLst>
          </p:cNvPr>
          <p:cNvSpPr>
            <a:spLocks noChangeShapeType="1"/>
          </p:cNvSpPr>
          <p:nvPr/>
        </p:nvSpPr>
        <p:spPr bwMode="auto">
          <a:xfrm flipH="1" flipV="1">
            <a:off x="4310064" y="3967163"/>
            <a:ext cx="542925"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7" name="Line 15">
            <a:extLst>
              <a:ext uri="{FF2B5EF4-FFF2-40B4-BE49-F238E27FC236}">
                <a16:creationId xmlns:a16="http://schemas.microsoft.com/office/drawing/2014/main" id="{71E87DAF-0514-39C1-7D9A-48CF1ABED39A}"/>
              </a:ext>
            </a:extLst>
          </p:cNvPr>
          <p:cNvSpPr>
            <a:spLocks noChangeShapeType="1"/>
          </p:cNvSpPr>
          <p:nvPr/>
        </p:nvSpPr>
        <p:spPr bwMode="auto">
          <a:xfrm flipV="1">
            <a:off x="3230564" y="3979863"/>
            <a:ext cx="568325" cy="5000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8" name="Line 16">
            <a:extLst>
              <a:ext uri="{FF2B5EF4-FFF2-40B4-BE49-F238E27FC236}">
                <a16:creationId xmlns:a16="http://schemas.microsoft.com/office/drawing/2014/main" id="{02A1C714-A6F0-A6F5-1EB7-24F2BD9A9529}"/>
              </a:ext>
            </a:extLst>
          </p:cNvPr>
          <p:cNvSpPr>
            <a:spLocks noChangeShapeType="1"/>
          </p:cNvSpPr>
          <p:nvPr/>
        </p:nvSpPr>
        <p:spPr bwMode="auto">
          <a:xfrm flipV="1">
            <a:off x="4165600" y="3121025"/>
            <a:ext cx="1576388" cy="57785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9" name="Rectangle 17">
            <a:extLst>
              <a:ext uri="{FF2B5EF4-FFF2-40B4-BE49-F238E27FC236}">
                <a16:creationId xmlns:a16="http://schemas.microsoft.com/office/drawing/2014/main" id="{67C3E989-0E34-5E68-FB65-98A6B32DAD4A}"/>
              </a:ext>
            </a:extLst>
          </p:cNvPr>
          <p:cNvSpPr>
            <a:spLocks noChangeArrowheads="1"/>
          </p:cNvSpPr>
          <p:nvPr/>
        </p:nvSpPr>
        <p:spPr bwMode="auto">
          <a:xfrm>
            <a:off x="3675064" y="3686176"/>
            <a:ext cx="6445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a:t>
            </a:r>
          </a:p>
        </p:txBody>
      </p:sp>
      <p:sp>
        <p:nvSpPr>
          <p:cNvPr id="13330" name="Rectangle 18">
            <a:extLst>
              <a:ext uri="{FF2B5EF4-FFF2-40B4-BE49-F238E27FC236}">
                <a16:creationId xmlns:a16="http://schemas.microsoft.com/office/drawing/2014/main" id="{AEB49DDB-3D54-ABEE-BF70-45AD9E4F3B17}"/>
              </a:ext>
            </a:extLst>
          </p:cNvPr>
          <p:cNvSpPr>
            <a:spLocks noChangeArrowheads="1"/>
          </p:cNvSpPr>
          <p:nvPr/>
        </p:nvSpPr>
        <p:spPr bwMode="auto">
          <a:xfrm>
            <a:off x="2817813" y="4478339"/>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‘A’</a:t>
            </a:r>
          </a:p>
        </p:txBody>
      </p:sp>
      <p:sp>
        <p:nvSpPr>
          <p:cNvPr id="13331" name="Rectangle 19">
            <a:extLst>
              <a:ext uri="{FF2B5EF4-FFF2-40B4-BE49-F238E27FC236}">
                <a16:creationId xmlns:a16="http://schemas.microsoft.com/office/drawing/2014/main" id="{15BD0A95-6A6E-20E3-95A1-57E3231400C4}"/>
              </a:ext>
            </a:extLst>
          </p:cNvPr>
          <p:cNvSpPr>
            <a:spLocks noChangeArrowheads="1"/>
          </p:cNvSpPr>
          <p:nvPr/>
        </p:nvSpPr>
        <p:spPr bwMode="auto">
          <a:xfrm>
            <a:off x="4240213" y="4483101"/>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‘H’</a:t>
            </a:r>
          </a:p>
        </p:txBody>
      </p:sp>
      <p:sp>
        <p:nvSpPr>
          <p:cNvPr id="13332" name="Rectangle 20">
            <a:extLst>
              <a:ext uri="{FF2B5EF4-FFF2-40B4-BE49-F238E27FC236}">
                <a16:creationId xmlns:a16="http://schemas.microsoft.com/office/drawing/2014/main" id="{C7782276-D371-AD93-FA2D-3A47D68472DB}"/>
              </a:ext>
            </a:extLst>
          </p:cNvPr>
          <p:cNvSpPr>
            <a:spLocks noChangeArrowheads="1"/>
          </p:cNvSpPr>
          <p:nvPr/>
        </p:nvSpPr>
        <p:spPr bwMode="auto">
          <a:xfrm>
            <a:off x="7656513" y="3689350"/>
            <a:ext cx="882650" cy="381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3" name="Rectangle 21">
            <a:extLst>
              <a:ext uri="{FF2B5EF4-FFF2-40B4-BE49-F238E27FC236}">
                <a16:creationId xmlns:a16="http://schemas.microsoft.com/office/drawing/2014/main" id="{10990B7F-6FBF-5318-9B86-F15267A51F67}"/>
              </a:ext>
            </a:extLst>
          </p:cNvPr>
          <p:cNvSpPr>
            <a:spLocks noChangeArrowheads="1"/>
          </p:cNvSpPr>
          <p:nvPr/>
        </p:nvSpPr>
        <p:spPr bwMode="auto">
          <a:xfrm>
            <a:off x="6750051" y="4475164"/>
            <a:ext cx="898525" cy="38893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4" name="Rectangle 22">
            <a:extLst>
              <a:ext uri="{FF2B5EF4-FFF2-40B4-BE49-F238E27FC236}">
                <a16:creationId xmlns:a16="http://schemas.microsoft.com/office/drawing/2014/main" id="{8C6DE00C-5F82-4D4F-3685-A66459604737}"/>
              </a:ext>
            </a:extLst>
          </p:cNvPr>
          <p:cNvSpPr>
            <a:spLocks noChangeArrowheads="1"/>
          </p:cNvSpPr>
          <p:nvPr/>
        </p:nvSpPr>
        <p:spPr bwMode="auto">
          <a:xfrm>
            <a:off x="8461376" y="4506914"/>
            <a:ext cx="822325" cy="403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5" name="Rectangle 23">
            <a:extLst>
              <a:ext uri="{FF2B5EF4-FFF2-40B4-BE49-F238E27FC236}">
                <a16:creationId xmlns:a16="http://schemas.microsoft.com/office/drawing/2014/main" id="{D30DAA78-FAF4-6678-D6F5-1E01A8031EAF}"/>
              </a:ext>
            </a:extLst>
          </p:cNvPr>
          <p:cNvSpPr>
            <a:spLocks noChangeArrowheads="1"/>
          </p:cNvSpPr>
          <p:nvPr/>
        </p:nvSpPr>
        <p:spPr bwMode="auto">
          <a:xfrm>
            <a:off x="7753350" y="3660776"/>
            <a:ext cx="7810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a:t>
            </a:r>
          </a:p>
        </p:txBody>
      </p:sp>
      <p:sp>
        <p:nvSpPr>
          <p:cNvPr id="13336" name="Line 24">
            <a:extLst>
              <a:ext uri="{FF2B5EF4-FFF2-40B4-BE49-F238E27FC236}">
                <a16:creationId xmlns:a16="http://schemas.microsoft.com/office/drawing/2014/main" id="{67F59DB6-1E73-F686-BFD8-EA9AE5FF9E2A}"/>
              </a:ext>
            </a:extLst>
          </p:cNvPr>
          <p:cNvSpPr>
            <a:spLocks noChangeShapeType="1"/>
          </p:cNvSpPr>
          <p:nvPr/>
        </p:nvSpPr>
        <p:spPr bwMode="auto">
          <a:xfrm flipH="1" flipV="1">
            <a:off x="8455025" y="3992563"/>
            <a:ext cx="514350"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7" name="Line 25">
            <a:extLst>
              <a:ext uri="{FF2B5EF4-FFF2-40B4-BE49-F238E27FC236}">
                <a16:creationId xmlns:a16="http://schemas.microsoft.com/office/drawing/2014/main" id="{F5C06B2A-B7D0-353E-979D-C7F6105FCAAE}"/>
              </a:ext>
            </a:extLst>
          </p:cNvPr>
          <p:cNvSpPr>
            <a:spLocks noChangeShapeType="1"/>
          </p:cNvSpPr>
          <p:nvPr/>
        </p:nvSpPr>
        <p:spPr bwMode="auto">
          <a:xfrm flipV="1">
            <a:off x="7210426" y="3917950"/>
            <a:ext cx="593725" cy="52228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8" name="Rectangle 26">
            <a:extLst>
              <a:ext uri="{FF2B5EF4-FFF2-40B4-BE49-F238E27FC236}">
                <a16:creationId xmlns:a16="http://schemas.microsoft.com/office/drawing/2014/main" id="{FD6C62B3-4220-3B97-8C71-CBAC278546AB}"/>
              </a:ext>
            </a:extLst>
          </p:cNvPr>
          <p:cNvSpPr>
            <a:spLocks noChangeArrowheads="1"/>
          </p:cNvSpPr>
          <p:nvPr/>
        </p:nvSpPr>
        <p:spPr bwMode="auto">
          <a:xfrm>
            <a:off x="6780213" y="4486276"/>
            <a:ext cx="6969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‘M’</a:t>
            </a:r>
          </a:p>
        </p:txBody>
      </p:sp>
      <p:sp>
        <p:nvSpPr>
          <p:cNvPr id="13339" name="Rectangle 27">
            <a:extLst>
              <a:ext uri="{FF2B5EF4-FFF2-40B4-BE49-F238E27FC236}">
                <a16:creationId xmlns:a16="http://schemas.microsoft.com/office/drawing/2014/main" id="{509102EC-4911-610A-036C-742BFC84679B}"/>
              </a:ext>
            </a:extLst>
          </p:cNvPr>
          <p:cNvSpPr>
            <a:spLocks noChangeArrowheads="1"/>
          </p:cNvSpPr>
          <p:nvPr/>
        </p:nvSpPr>
        <p:spPr bwMode="auto">
          <a:xfrm>
            <a:off x="8553450" y="4486276"/>
            <a:ext cx="5603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‘Y’</a:t>
            </a:r>
          </a:p>
        </p:txBody>
      </p:sp>
      <p:sp>
        <p:nvSpPr>
          <p:cNvPr id="13340" name="Rectangle 28">
            <a:extLst>
              <a:ext uri="{FF2B5EF4-FFF2-40B4-BE49-F238E27FC236}">
                <a16:creationId xmlns:a16="http://schemas.microsoft.com/office/drawing/2014/main" id="{DD6C4F47-E6C3-FEB4-47A5-090EEE445D93}"/>
              </a:ext>
            </a:extLst>
          </p:cNvPr>
          <p:cNvSpPr>
            <a:spLocks noChangeArrowheads="1"/>
          </p:cNvSpPr>
          <p:nvPr/>
        </p:nvSpPr>
        <p:spPr bwMode="auto">
          <a:xfrm>
            <a:off x="5992814" y="1946276"/>
            <a:ext cx="312737" cy="4667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41" name="Line 29">
            <a:extLst>
              <a:ext uri="{FF2B5EF4-FFF2-40B4-BE49-F238E27FC236}">
                <a16:creationId xmlns:a16="http://schemas.microsoft.com/office/drawing/2014/main" id="{D1327F35-ADF7-4C36-B698-29BE74D831D7}"/>
              </a:ext>
            </a:extLst>
          </p:cNvPr>
          <p:cNvSpPr>
            <a:spLocks noChangeShapeType="1"/>
          </p:cNvSpPr>
          <p:nvPr/>
        </p:nvSpPr>
        <p:spPr bwMode="auto">
          <a:xfrm flipV="1">
            <a:off x="6075363" y="2157413"/>
            <a:ext cx="42862" cy="7667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42" name="Rectangle 30">
            <a:extLst>
              <a:ext uri="{FF2B5EF4-FFF2-40B4-BE49-F238E27FC236}">
                <a16:creationId xmlns:a16="http://schemas.microsoft.com/office/drawing/2014/main" id="{4236DFF1-BA62-69E2-F47E-C2A7E40EE252}"/>
              </a:ext>
            </a:extLst>
          </p:cNvPr>
          <p:cNvSpPr>
            <a:spLocks noChangeArrowheads="1"/>
          </p:cNvSpPr>
          <p:nvPr/>
        </p:nvSpPr>
        <p:spPr bwMode="auto">
          <a:xfrm>
            <a:off x="5037138" y="1901826"/>
            <a:ext cx="7477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tree</a:t>
            </a:r>
          </a:p>
        </p:txBody>
      </p:sp>
      <p:sp>
        <p:nvSpPr>
          <p:cNvPr id="13343" name="Rectangle 31">
            <a:extLst>
              <a:ext uri="{FF2B5EF4-FFF2-40B4-BE49-F238E27FC236}">
                <a16:creationId xmlns:a16="http://schemas.microsoft.com/office/drawing/2014/main" id="{ABA38FF1-3AFA-91AE-3CF2-96F538C3BA91}"/>
              </a:ext>
            </a:extLst>
          </p:cNvPr>
          <p:cNvSpPr>
            <a:spLocks noChangeArrowheads="1"/>
          </p:cNvSpPr>
          <p:nvPr/>
        </p:nvSpPr>
        <p:spPr bwMode="auto">
          <a:xfrm>
            <a:off x="2236789" y="5834064"/>
            <a:ext cx="285289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A50021"/>
                </a:solidFill>
              </a:rPr>
              <a:t>Print left subtree first</a:t>
            </a:r>
          </a:p>
        </p:txBody>
      </p:sp>
      <p:sp>
        <p:nvSpPr>
          <p:cNvPr id="13344" name="Rectangle 32">
            <a:extLst>
              <a:ext uri="{FF2B5EF4-FFF2-40B4-BE49-F238E27FC236}">
                <a16:creationId xmlns:a16="http://schemas.microsoft.com/office/drawing/2014/main" id="{708407B4-3A16-44C8-395D-8C2863A854AC}"/>
              </a:ext>
            </a:extLst>
          </p:cNvPr>
          <p:cNvSpPr>
            <a:spLocks noChangeArrowheads="1"/>
          </p:cNvSpPr>
          <p:nvPr/>
        </p:nvSpPr>
        <p:spPr bwMode="auto">
          <a:xfrm>
            <a:off x="6700838" y="5834064"/>
            <a:ext cx="296857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006633"/>
                </a:solidFill>
              </a:rPr>
              <a:t>Print right subtree last</a:t>
            </a:r>
          </a:p>
        </p:txBody>
      </p:sp>
      <p:sp>
        <p:nvSpPr>
          <p:cNvPr id="13345" name="Rectangle 33">
            <a:extLst>
              <a:ext uri="{FF2B5EF4-FFF2-40B4-BE49-F238E27FC236}">
                <a16:creationId xmlns:a16="http://schemas.microsoft.com/office/drawing/2014/main" id="{2B97AAE4-52F8-C72E-6871-14554F4D2E4C}"/>
              </a:ext>
            </a:extLst>
          </p:cNvPr>
          <p:cNvSpPr>
            <a:spLocks noChangeArrowheads="1"/>
          </p:cNvSpPr>
          <p:nvPr/>
        </p:nvSpPr>
        <p:spPr bwMode="auto">
          <a:xfrm>
            <a:off x="7172325" y="1657351"/>
            <a:ext cx="174022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330099"/>
                </a:solidFill>
              </a:rPr>
              <a:t>Print second</a:t>
            </a:r>
          </a:p>
        </p:txBody>
      </p:sp>
      <p:sp>
        <p:nvSpPr>
          <p:cNvPr id="2" name="Footer Placeholder 1">
            <a:extLst>
              <a:ext uri="{FF2B5EF4-FFF2-40B4-BE49-F238E27FC236}">
                <a16:creationId xmlns:a16="http://schemas.microsoft.com/office/drawing/2014/main" id="{08AAB820-FA16-E010-B02D-57A10E767E37}"/>
              </a:ext>
            </a:extLst>
          </p:cNvPr>
          <p:cNvSpPr>
            <a:spLocks noGrp="1"/>
          </p:cNvSpPr>
          <p:nvPr>
            <p:ph type="ftr" sz="quarter" idx="11"/>
          </p:nvPr>
        </p:nvSpPr>
        <p:spPr/>
        <p:txBody>
          <a:bodyPr/>
          <a:lstStyle/>
          <a:p>
            <a:r>
              <a:rPr lang="en-IN"/>
              <a:t>Sudipta Roy, Jio Institute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89D547-6B67-8966-4A3C-418995819B1F}"/>
              </a:ext>
            </a:extLst>
          </p:cNvPr>
          <p:cNvSpPr>
            <a:spLocks noGrp="1"/>
          </p:cNvSpPr>
          <p:nvPr>
            <p:ph type="sldNum" sz="quarter" idx="12"/>
          </p:nvPr>
        </p:nvSpPr>
        <p:spPr/>
        <p:txBody>
          <a:bodyPr/>
          <a:lstStyle/>
          <a:p>
            <a:fld id="{DBC42400-EE9D-4059-8B69-DE6C282A5F5A}" type="slidenum">
              <a:rPr lang="en-US" altLang="en-US"/>
              <a:pPr/>
              <a:t>9</a:t>
            </a:fld>
            <a:endParaRPr lang="en-US" altLang="en-US"/>
          </a:p>
        </p:txBody>
      </p:sp>
      <p:sp>
        <p:nvSpPr>
          <p:cNvPr id="14338" name="Oval 2">
            <a:extLst>
              <a:ext uri="{FF2B5EF4-FFF2-40B4-BE49-F238E27FC236}">
                <a16:creationId xmlns:a16="http://schemas.microsoft.com/office/drawing/2014/main" id="{D72A0DF6-C4F5-CADF-34A1-658773FDBC63}"/>
              </a:ext>
            </a:extLst>
          </p:cNvPr>
          <p:cNvSpPr>
            <a:spLocks noChangeArrowheads="1"/>
          </p:cNvSpPr>
          <p:nvPr/>
        </p:nvSpPr>
        <p:spPr bwMode="auto">
          <a:xfrm>
            <a:off x="6319839" y="3336925"/>
            <a:ext cx="3798887" cy="247173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 name="Oval 3">
            <a:extLst>
              <a:ext uri="{FF2B5EF4-FFF2-40B4-BE49-F238E27FC236}">
                <a16:creationId xmlns:a16="http://schemas.microsoft.com/office/drawing/2014/main" id="{7F0B819A-162C-74EB-5D7F-130BF86EE4BF}"/>
              </a:ext>
            </a:extLst>
          </p:cNvPr>
          <p:cNvSpPr>
            <a:spLocks noChangeArrowheads="1"/>
          </p:cNvSpPr>
          <p:nvPr/>
        </p:nvSpPr>
        <p:spPr bwMode="auto">
          <a:xfrm>
            <a:off x="4241801" y="1778000"/>
            <a:ext cx="3514725" cy="1766888"/>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 name="Oval 4">
            <a:extLst>
              <a:ext uri="{FF2B5EF4-FFF2-40B4-BE49-F238E27FC236}">
                <a16:creationId xmlns:a16="http://schemas.microsoft.com/office/drawing/2014/main" id="{EF9E3CC9-D9C5-8ACD-6AA0-A4216EFD5CB3}"/>
              </a:ext>
            </a:extLst>
          </p:cNvPr>
          <p:cNvSpPr>
            <a:spLocks noChangeArrowheads="1"/>
          </p:cNvSpPr>
          <p:nvPr/>
        </p:nvSpPr>
        <p:spPr bwMode="auto">
          <a:xfrm>
            <a:off x="1920875" y="3446463"/>
            <a:ext cx="3798888" cy="2362200"/>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 name="Rectangle 5">
            <a:extLst>
              <a:ext uri="{FF2B5EF4-FFF2-40B4-BE49-F238E27FC236}">
                <a16:creationId xmlns:a16="http://schemas.microsoft.com/office/drawing/2014/main" id="{3961851A-30B1-19E1-A836-294718E4659A}"/>
              </a:ext>
            </a:extLst>
          </p:cNvPr>
          <p:cNvSpPr>
            <a:spLocks noGrp="1" noChangeArrowheads="1"/>
          </p:cNvSpPr>
          <p:nvPr>
            <p:ph type="body" idx="1"/>
          </p:nvPr>
        </p:nvSpPr>
        <p:spPr>
          <a:xfrm>
            <a:off x="2144714" y="1958975"/>
            <a:ext cx="7913687" cy="4311650"/>
          </a:xfrm>
          <a:noFill/>
          <a:ln/>
        </p:spPr>
        <p:txBody>
          <a:bodyPr/>
          <a:lstStyle/>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sz="800"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endParaRPr lang="en-US" altLang="en-US" sz="1800"/>
          </a:p>
          <a:p>
            <a:pPr>
              <a:buFont typeface="Monotype Sorts" pitchFamily="2" charset="2"/>
              <a:buNone/>
            </a:pPr>
            <a:r>
              <a:rPr lang="en-US" altLang="en-US" b="1">
                <a:latin typeface="Courier New" panose="02070309020205020404" pitchFamily="49" charset="0"/>
              </a:rPr>
              <a:t> </a:t>
            </a:r>
            <a:r>
              <a:rPr lang="en-US" altLang="en-US"/>
              <a:t> </a:t>
            </a:r>
          </a:p>
        </p:txBody>
      </p:sp>
      <p:sp>
        <p:nvSpPr>
          <p:cNvPr id="14342" name="Rectangle 6">
            <a:extLst>
              <a:ext uri="{FF2B5EF4-FFF2-40B4-BE49-F238E27FC236}">
                <a16:creationId xmlns:a16="http://schemas.microsoft.com/office/drawing/2014/main" id="{1DCBFC6B-A718-CFB4-5829-12D74AF1FC8B}"/>
              </a:ext>
            </a:extLst>
          </p:cNvPr>
          <p:cNvSpPr>
            <a:spLocks noGrp="1" noChangeArrowheads="1"/>
          </p:cNvSpPr>
          <p:nvPr>
            <p:ph type="title"/>
          </p:nvPr>
        </p:nvSpPr>
        <p:spPr>
          <a:xfrm>
            <a:off x="561975" y="-14117"/>
            <a:ext cx="8509000" cy="1143000"/>
          </a:xfrm>
        </p:spPr>
        <p:txBody>
          <a:bodyPr vert="horz" lIns="91440" tIns="45720" rIns="91440" bIns="45720" rtlCol="0" anchor="ctr">
            <a:normAutofit/>
          </a:bodyPr>
          <a:lstStyle/>
          <a:p>
            <a:r>
              <a:rPr lang="en-US" altLang="en-US" sz="4000" b="1" dirty="0">
                <a:solidFill>
                  <a:srgbClr val="002060"/>
                </a:solidFill>
                <a:latin typeface="Arial" panose="020B0604020202020204" pitchFamily="34" charset="0"/>
                <a:cs typeface="Arial" panose="020B0604020202020204" pitchFamily="34" charset="0"/>
              </a:rPr>
              <a:t>Preorder Traversal:   / + A H - M Y</a:t>
            </a:r>
          </a:p>
        </p:txBody>
      </p:sp>
      <p:sp>
        <p:nvSpPr>
          <p:cNvPr id="14343" name="Rectangle 7">
            <a:extLst>
              <a:ext uri="{FF2B5EF4-FFF2-40B4-BE49-F238E27FC236}">
                <a16:creationId xmlns:a16="http://schemas.microsoft.com/office/drawing/2014/main" id="{B9A7AF1E-E759-5C9B-4A67-BFF8B1ECCF8D}"/>
              </a:ext>
            </a:extLst>
          </p:cNvPr>
          <p:cNvSpPr>
            <a:spLocks noChangeArrowheads="1"/>
          </p:cNvSpPr>
          <p:nvPr/>
        </p:nvSpPr>
        <p:spPr bwMode="auto">
          <a:xfrm>
            <a:off x="3559176" y="3695700"/>
            <a:ext cx="957263" cy="3873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4" name="Rectangle 8">
            <a:extLst>
              <a:ext uri="{FF2B5EF4-FFF2-40B4-BE49-F238E27FC236}">
                <a16:creationId xmlns:a16="http://schemas.microsoft.com/office/drawing/2014/main" id="{D549B61C-F34A-64F3-704E-85C06B45626B}"/>
              </a:ext>
            </a:extLst>
          </p:cNvPr>
          <p:cNvSpPr>
            <a:spLocks noChangeArrowheads="1"/>
          </p:cNvSpPr>
          <p:nvPr/>
        </p:nvSpPr>
        <p:spPr bwMode="auto">
          <a:xfrm>
            <a:off x="2706689" y="4476751"/>
            <a:ext cx="846137" cy="3730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5" name="Rectangle 9">
            <a:extLst>
              <a:ext uri="{FF2B5EF4-FFF2-40B4-BE49-F238E27FC236}">
                <a16:creationId xmlns:a16="http://schemas.microsoft.com/office/drawing/2014/main" id="{BC26ADEB-3ADC-946B-4D1B-A999752108DD}"/>
              </a:ext>
            </a:extLst>
          </p:cNvPr>
          <p:cNvSpPr>
            <a:spLocks noChangeArrowheads="1"/>
          </p:cNvSpPr>
          <p:nvPr/>
        </p:nvSpPr>
        <p:spPr bwMode="auto">
          <a:xfrm>
            <a:off x="4129089" y="4459288"/>
            <a:ext cx="865187" cy="4048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48" name="Group 12">
            <a:extLst>
              <a:ext uri="{FF2B5EF4-FFF2-40B4-BE49-F238E27FC236}">
                <a16:creationId xmlns:a16="http://schemas.microsoft.com/office/drawing/2014/main" id="{5D9F233A-4D06-E05D-9A77-1D33742EE503}"/>
              </a:ext>
            </a:extLst>
          </p:cNvPr>
          <p:cNvGrpSpPr>
            <a:grpSpLocks/>
          </p:cNvGrpSpPr>
          <p:nvPr/>
        </p:nvGrpSpPr>
        <p:grpSpPr bwMode="auto">
          <a:xfrm>
            <a:off x="5686425" y="2876554"/>
            <a:ext cx="927100" cy="461963"/>
            <a:chOff x="2622" y="1812"/>
            <a:chExt cx="584" cy="291"/>
          </a:xfrm>
        </p:grpSpPr>
        <p:sp>
          <p:nvSpPr>
            <p:cNvPr id="14346" name="Rectangle 10">
              <a:extLst>
                <a:ext uri="{FF2B5EF4-FFF2-40B4-BE49-F238E27FC236}">
                  <a16:creationId xmlns:a16="http://schemas.microsoft.com/office/drawing/2014/main" id="{A2DCF096-19F9-9752-C104-28F102C7D87D}"/>
                </a:ext>
              </a:extLst>
            </p:cNvPr>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Rectangle 11">
              <a:extLst>
                <a:ext uri="{FF2B5EF4-FFF2-40B4-BE49-F238E27FC236}">
                  <a16:creationId xmlns:a16="http://schemas.microsoft.com/office/drawing/2014/main" id="{C68F1052-E21F-BF47-63B0-82A217671D98}"/>
                </a:ext>
              </a:extLst>
            </p:cNvPr>
            <p:cNvSpPr>
              <a:spLocks noChangeArrowheads="1"/>
            </p:cNvSpPr>
            <p:nvPr/>
          </p:nvSpPr>
          <p:spPr bwMode="auto">
            <a:xfrm>
              <a:off x="2708" y="1812"/>
              <a:ext cx="3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 ‘/’</a:t>
              </a:r>
            </a:p>
          </p:txBody>
        </p:sp>
      </p:grpSp>
      <p:sp>
        <p:nvSpPr>
          <p:cNvPr id="14349" name="Line 13">
            <a:extLst>
              <a:ext uri="{FF2B5EF4-FFF2-40B4-BE49-F238E27FC236}">
                <a16:creationId xmlns:a16="http://schemas.microsoft.com/office/drawing/2014/main" id="{E135F126-1ABE-F3EC-666C-1EA78C19E1BC}"/>
              </a:ext>
            </a:extLst>
          </p:cNvPr>
          <p:cNvSpPr>
            <a:spLocks noChangeShapeType="1"/>
          </p:cNvSpPr>
          <p:nvPr/>
        </p:nvSpPr>
        <p:spPr bwMode="auto">
          <a:xfrm flipH="1" flipV="1">
            <a:off x="6580188" y="3108326"/>
            <a:ext cx="1490662" cy="60007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4">
            <a:extLst>
              <a:ext uri="{FF2B5EF4-FFF2-40B4-BE49-F238E27FC236}">
                <a16:creationId xmlns:a16="http://schemas.microsoft.com/office/drawing/2014/main" id="{EF5F8C5E-7761-4AD4-171F-425952335698}"/>
              </a:ext>
            </a:extLst>
          </p:cNvPr>
          <p:cNvSpPr>
            <a:spLocks noChangeShapeType="1"/>
          </p:cNvSpPr>
          <p:nvPr/>
        </p:nvSpPr>
        <p:spPr bwMode="auto">
          <a:xfrm flipH="1" flipV="1">
            <a:off x="4310064" y="3967163"/>
            <a:ext cx="542925"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Line 15">
            <a:extLst>
              <a:ext uri="{FF2B5EF4-FFF2-40B4-BE49-F238E27FC236}">
                <a16:creationId xmlns:a16="http://schemas.microsoft.com/office/drawing/2014/main" id="{D25AB142-1AFE-6551-0275-6317EF95096B}"/>
              </a:ext>
            </a:extLst>
          </p:cNvPr>
          <p:cNvSpPr>
            <a:spLocks noChangeShapeType="1"/>
          </p:cNvSpPr>
          <p:nvPr/>
        </p:nvSpPr>
        <p:spPr bwMode="auto">
          <a:xfrm flipV="1">
            <a:off x="3230564" y="3979863"/>
            <a:ext cx="568325" cy="5000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2" name="Line 16">
            <a:extLst>
              <a:ext uri="{FF2B5EF4-FFF2-40B4-BE49-F238E27FC236}">
                <a16:creationId xmlns:a16="http://schemas.microsoft.com/office/drawing/2014/main" id="{C46D6998-73AD-BBBC-A942-A94AAC31E00B}"/>
              </a:ext>
            </a:extLst>
          </p:cNvPr>
          <p:cNvSpPr>
            <a:spLocks noChangeShapeType="1"/>
          </p:cNvSpPr>
          <p:nvPr/>
        </p:nvSpPr>
        <p:spPr bwMode="auto">
          <a:xfrm flipV="1">
            <a:off x="4165600" y="3121025"/>
            <a:ext cx="1576388" cy="57785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3" name="Rectangle 17">
            <a:extLst>
              <a:ext uri="{FF2B5EF4-FFF2-40B4-BE49-F238E27FC236}">
                <a16:creationId xmlns:a16="http://schemas.microsoft.com/office/drawing/2014/main" id="{32CBCA13-9EA5-19C8-ABB1-15EFF150835B}"/>
              </a:ext>
            </a:extLst>
          </p:cNvPr>
          <p:cNvSpPr>
            <a:spLocks noChangeArrowheads="1"/>
          </p:cNvSpPr>
          <p:nvPr/>
        </p:nvSpPr>
        <p:spPr bwMode="auto">
          <a:xfrm>
            <a:off x="3675064" y="3686176"/>
            <a:ext cx="6445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a:t>
            </a:r>
          </a:p>
        </p:txBody>
      </p:sp>
      <p:sp>
        <p:nvSpPr>
          <p:cNvPr id="14354" name="Rectangle 18">
            <a:extLst>
              <a:ext uri="{FF2B5EF4-FFF2-40B4-BE49-F238E27FC236}">
                <a16:creationId xmlns:a16="http://schemas.microsoft.com/office/drawing/2014/main" id="{72D12AF2-A1B5-9109-075C-7B1408669DC4}"/>
              </a:ext>
            </a:extLst>
          </p:cNvPr>
          <p:cNvSpPr>
            <a:spLocks noChangeArrowheads="1"/>
          </p:cNvSpPr>
          <p:nvPr/>
        </p:nvSpPr>
        <p:spPr bwMode="auto">
          <a:xfrm>
            <a:off x="2817813" y="4478339"/>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‘A’</a:t>
            </a:r>
          </a:p>
        </p:txBody>
      </p:sp>
      <p:sp>
        <p:nvSpPr>
          <p:cNvPr id="14355" name="Rectangle 19">
            <a:extLst>
              <a:ext uri="{FF2B5EF4-FFF2-40B4-BE49-F238E27FC236}">
                <a16:creationId xmlns:a16="http://schemas.microsoft.com/office/drawing/2014/main" id="{5D5E8F22-BE92-9AA1-97D1-6315D576BB81}"/>
              </a:ext>
            </a:extLst>
          </p:cNvPr>
          <p:cNvSpPr>
            <a:spLocks noChangeArrowheads="1"/>
          </p:cNvSpPr>
          <p:nvPr/>
        </p:nvSpPr>
        <p:spPr bwMode="auto">
          <a:xfrm>
            <a:off x="4240213" y="4483101"/>
            <a:ext cx="57626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‘H’</a:t>
            </a:r>
          </a:p>
        </p:txBody>
      </p:sp>
      <p:sp>
        <p:nvSpPr>
          <p:cNvPr id="14356" name="Rectangle 20">
            <a:extLst>
              <a:ext uri="{FF2B5EF4-FFF2-40B4-BE49-F238E27FC236}">
                <a16:creationId xmlns:a16="http://schemas.microsoft.com/office/drawing/2014/main" id="{A5026763-1384-26C3-612F-EE2F7F5E6DEC}"/>
              </a:ext>
            </a:extLst>
          </p:cNvPr>
          <p:cNvSpPr>
            <a:spLocks noChangeArrowheads="1"/>
          </p:cNvSpPr>
          <p:nvPr/>
        </p:nvSpPr>
        <p:spPr bwMode="auto">
          <a:xfrm>
            <a:off x="7656513" y="3689350"/>
            <a:ext cx="882650" cy="381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Rectangle 21">
            <a:extLst>
              <a:ext uri="{FF2B5EF4-FFF2-40B4-BE49-F238E27FC236}">
                <a16:creationId xmlns:a16="http://schemas.microsoft.com/office/drawing/2014/main" id="{C77B66BC-2207-AB3D-1F7F-020260EBA577}"/>
              </a:ext>
            </a:extLst>
          </p:cNvPr>
          <p:cNvSpPr>
            <a:spLocks noChangeArrowheads="1"/>
          </p:cNvSpPr>
          <p:nvPr/>
        </p:nvSpPr>
        <p:spPr bwMode="auto">
          <a:xfrm>
            <a:off x="6750051" y="4475164"/>
            <a:ext cx="898525" cy="38893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Rectangle 22">
            <a:extLst>
              <a:ext uri="{FF2B5EF4-FFF2-40B4-BE49-F238E27FC236}">
                <a16:creationId xmlns:a16="http://schemas.microsoft.com/office/drawing/2014/main" id="{08256869-5B63-C8E2-5A7F-C72CE00F551A}"/>
              </a:ext>
            </a:extLst>
          </p:cNvPr>
          <p:cNvSpPr>
            <a:spLocks noChangeArrowheads="1"/>
          </p:cNvSpPr>
          <p:nvPr/>
        </p:nvSpPr>
        <p:spPr bwMode="auto">
          <a:xfrm>
            <a:off x="8461376" y="4506914"/>
            <a:ext cx="822325" cy="403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9" name="Rectangle 23">
            <a:extLst>
              <a:ext uri="{FF2B5EF4-FFF2-40B4-BE49-F238E27FC236}">
                <a16:creationId xmlns:a16="http://schemas.microsoft.com/office/drawing/2014/main" id="{72EBBE43-81D0-5646-4992-11FDE4AE81D2}"/>
              </a:ext>
            </a:extLst>
          </p:cNvPr>
          <p:cNvSpPr>
            <a:spLocks noChangeArrowheads="1"/>
          </p:cNvSpPr>
          <p:nvPr/>
        </p:nvSpPr>
        <p:spPr bwMode="auto">
          <a:xfrm>
            <a:off x="7829551" y="3660776"/>
            <a:ext cx="5429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a:t>
            </a:r>
          </a:p>
        </p:txBody>
      </p:sp>
      <p:sp>
        <p:nvSpPr>
          <p:cNvPr id="14360" name="Line 24">
            <a:extLst>
              <a:ext uri="{FF2B5EF4-FFF2-40B4-BE49-F238E27FC236}">
                <a16:creationId xmlns:a16="http://schemas.microsoft.com/office/drawing/2014/main" id="{2BB55DE7-BCEE-BE51-F15C-98E8613ADDD8}"/>
              </a:ext>
            </a:extLst>
          </p:cNvPr>
          <p:cNvSpPr>
            <a:spLocks noChangeShapeType="1"/>
          </p:cNvSpPr>
          <p:nvPr/>
        </p:nvSpPr>
        <p:spPr bwMode="auto">
          <a:xfrm flipH="1" flipV="1">
            <a:off x="8455025" y="3992563"/>
            <a:ext cx="514350" cy="4746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1" name="Line 25">
            <a:extLst>
              <a:ext uri="{FF2B5EF4-FFF2-40B4-BE49-F238E27FC236}">
                <a16:creationId xmlns:a16="http://schemas.microsoft.com/office/drawing/2014/main" id="{7648E86C-6D9F-A53F-6A89-B53D7EBCDCBA}"/>
              </a:ext>
            </a:extLst>
          </p:cNvPr>
          <p:cNvSpPr>
            <a:spLocks noChangeShapeType="1"/>
          </p:cNvSpPr>
          <p:nvPr/>
        </p:nvSpPr>
        <p:spPr bwMode="auto">
          <a:xfrm flipV="1">
            <a:off x="7210426" y="3917950"/>
            <a:ext cx="593725" cy="52228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2" name="Rectangle 26">
            <a:extLst>
              <a:ext uri="{FF2B5EF4-FFF2-40B4-BE49-F238E27FC236}">
                <a16:creationId xmlns:a16="http://schemas.microsoft.com/office/drawing/2014/main" id="{828C5216-FB01-35FD-B5C7-C8FD32E7CD42}"/>
              </a:ext>
            </a:extLst>
          </p:cNvPr>
          <p:cNvSpPr>
            <a:spLocks noChangeArrowheads="1"/>
          </p:cNvSpPr>
          <p:nvPr/>
        </p:nvSpPr>
        <p:spPr bwMode="auto">
          <a:xfrm>
            <a:off x="6780213" y="4486276"/>
            <a:ext cx="6969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 ‘M’</a:t>
            </a:r>
          </a:p>
        </p:txBody>
      </p:sp>
      <p:sp>
        <p:nvSpPr>
          <p:cNvPr id="14363" name="Rectangle 27">
            <a:extLst>
              <a:ext uri="{FF2B5EF4-FFF2-40B4-BE49-F238E27FC236}">
                <a16:creationId xmlns:a16="http://schemas.microsoft.com/office/drawing/2014/main" id="{CC7C96D5-AE96-F683-8622-C9A601DF9D18}"/>
              </a:ext>
            </a:extLst>
          </p:cNvPr>
          <p:cNvSpPr>
            <a:spLocks noChangeArrowheads="1"/>
          </p:cNvSpPr>
          <p:nvPr/>
        </p:nvSpPr>
        <p:spPr bwMode="auto">
          <a:xfrm>
            <a:off x="8553450" y="4486276"/>
            <a:ext cx="5603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‘Y’</a:t>
            </a:r>
          </a:p>
        </p:txBody>
      </p:sp>
      <p:sp>
        <p:nvSpPr>
          <p:cNvPr id="14364" name="Rectangle 28">
            <a:extLst>
              <a:ext uri="{FF2B5EF4-FFF2-40B4-BE49-F238E27FC236}">
                <a16:creationId xmlns:a16="http://schemas.microsoft.com/office/drawing/2014/main" id="{8FC09507-AC8B-39A8-ACD7-0CD9D56785CA}"/>
              </a:ext>
            </a:extLst>
          </p:cNvPr>
          <p:cNvSpPr>
            <a:spLocks noChangeArrowheads="1"/>
          </p:cNvSpPr>
          <p:nvPr/>
        </p:nvSpPr>
        <p:spPr bwMode="auto">
          <a:xfrm>
            <a:off x="5992814" y="1946276"/>
            <a:ext cx="312737" cy="4667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5" name="Line 29">
            <a:extLst>
              <a:ext uri="{FF2B5EF4-FFF2-40B4-BE49-F238E27FC236}">
                <a16:creationId xmlns:a16="http://schemas.microsoft.com/office/drawing/2014/main" id="{51747D4D-4C13-AB6D-D59F-9F87F72DB636}"/>
              </a:ext>
            </a:extLst>
          </p:cNvPr>
          <p:cNvSpPr>
            <a:spLocks noChangeShapeType="1"/>
          </p:cNvSpPr>
          <p:nvPr/>
        </p:nvSpPr>
        <p:spPr bwMode="auto">
          <a:xfrm flipV="1">
            <a:off x="6075363" y="2157413"/>
            <a:ext cx="42862" cy="76676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6" name="Rectangle 30">
            <a:extLst>
              <a:ext uri="{FF2B5EF4-FFF2-40B4-BE49-F238E27FC236}">
                <a16:creationId xmlns:a16="http://schemas.microsoft.com/office/drawing/2014/main" id="{CD0C4736-31B8-C15E-4E0E-14D77E2183F7}"/>
              </a:ext>
            </a:extLst>
          </p:cNvPr>
          <p:cNvSpPr>
            <a:spLocks noChangeArrowheads="1"/>
          </p:cNvSpPr>
          <p:nvPr/>
        </p:nvSpPr>
        <p:spPr bwMode="auto">
          <a:xfrm>
            <a:off x="5037138" y="1901826"/>
            <a:ext cx="7477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400"/>
              <a:t>tree</a:t>
            </a:r>
          </a:p>
        </p:txBody>
      </p:sp>
      <p:sp>
        <p:nvSpPr>
          <p:cNvPr id="14367" name="Rectangle 31">
            <a:extLst>
              <a:ext uri="{FF2B5EF4-FFF2-40B4-BE49-F238E27FC236}">
                <a16:creationId xmlns:a16="http://schemas.microsoft.com/office/drawing/2014/main" id="{7EBA5A9E-2C0C-0B59-B38B-471CB210CBEF}"/>
              </a:ext>
            </a:extLst>
          </p:cNvPr>
          <p:cNvSpPr>
            <a:spLocks noChangeArrowheads="1"/>
          </p:cNvSpPr>
          <p:nvPr/>
        </p:nvSpPr>
        <p:spPr bwMode="auto">
          <a:xfrm>
            <a:off x="2236789" y="5834064"/>
            <a:ext cx="325339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A50021"/>
                </a:solidFill>
              </a:rPr>
              <a:t>Print left subtree second</a:t>
            </a:r>
          </a:p>
        </p:txBody>
      </p:sp>
      <p:sp>
        <p:nvSpPr>
          <p:cNvPr id="14368" name="Rectangle 32">
            <a:extLst>
              <a:ext uri="{FF2B5EF4-FFF2-40B4-BE49-F238E27FC236}">
                <a16:creationId xmlns:a16="http://schemas.microsoft.com/office/drawing/2014/main" id="{C6165693-191F-0D12-C853-470D38EA60CE}"/>
              </a:ext>
            </a:extLst>
          </p:cNvPr>
          <p:cNvSpPr>
            <a:spLocks noChangeArrowheads="1"/>
          </p:cNvSpPr>
          <p:nvPr/>
        </p:nvSpPr>
        <p:spPr bwMode="auto">
          <a:xfrm>
            <a:off x="6700838" y="5834064"/>
            <a:ext cx="296857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006633"/>
                </a:solidFill>
              </a:rPr>
              <a:t>Print right subtree last</a:t>
            </a:r>
          </a:p>
        </p:txBody>
      </p:sp>
      <p:sp>
        <p:nvSpPr>
          <p:cNvPr id="14369" name="Rectangle 33">
            <a:extLst>
              <a:ext uri="{FF2B5EF4-FFF2-40B4-BE49-F238E27FC236}">
                <a16:creationId xmlns:a16="http://schemas.microsoft.com/office/drawing/2014/main" id="{7EE03AAB-4161-2A5C-B05E-F3B902AC3FA1}"/>
              </a:ext>
            </a:extLst>
          </p:cNvPr>
          <p:cNvSpPr>
            <a:spLocks noChangeArrowheads="1"/>
          </p:cNvSpPr>
          <p:nvPr/>
        </p:nvSpPr>
        <p:spPr bwMode="auto">
          <a:xfrm>
            <a:off x="7172325" y="1657351"/>
            <a:ext cx="13397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solidFill>
                  <a:srgbClr val="330099"/>
                </a:solidFill>
              </a:rPr>
              <a:t>Print first</a:t>
            </a:r>
          </a:p>
        </p:txBody>
      </p:sp>
      <p:sp>
        <p:nvSpPr>
          <p:cNvPr id="2" name="Footer Placeholder 1">
            <a:extLst>
              <a:ext uri="{FF2B5EF4-FFF2-40B4-BE49-F238E27FC236}">
                <a16:creationId xmlns:a16="http://schemas.microsoft.com/office/drawing/2014/main" id="{BE501037-129B-1C61-8080-310C705711A1}"/>
              </a:ext>
            </a:extLst>
          </p:cNvPr>
          <p:cNvSpPr>
            <a:spLocks noGrp="1"/>
          </p:cNvSpPr>
          <p:nvPr>
            <p:ph type="ftr" sz="quarter" idx="11"/>
          </p:nvPr>
        </p:nvSpPr>
        <p:spPr/>
        <p:txBody>
          <a:bodyPr/>
          <a:lstStyle/>
          <a:p>
            <a:r>
              <a:rPr lang="en-IN"/>
              <a:t>Sudipta Roy, Jio Institute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1470</TotalTime>
  <Words>2467</Words>
  <Application>Microsoft Office PowerPoint</Application>
  <PresentationFormat>Widescreen</PresentationFormat>
  <Paragraphs>411</Paragraphs>
  <Slides>27</Slides>
  <Notes>8</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Arial</vt:lpstr>
      <vt:lpstr>Calibri</vt:lpstr>
      <vt:lpstr>Calibri Light</vt:lpstr>
      <vt:lpstr>Consolas</vt:lpstr>
      <vt:lpstr>Courier New</vt:lpstr>
      <vt:lpstr>Google Sans</vt:lpstr>
      <vt:lpstr>Monotype Sorts</vt:lpstr>
      <vt:lpstr>Nunito</vt:lpstr>
      <vt:lpstr>Times New Roman</vt:lpstr>
      <vt:lpstr>urw-din</vt:lpstr>
      <vt:lpstr>Office Theme</vt:lpstr>
      <vt:lpstr>Expression Tress</vt:lpstr>
      <vt:lpstr>A Binary Expression Tree is . . .</vt:lpstr>
      <vt:lpstr>A Four-Level Binary Expression       </vt:lpstr>
      <vt:lpstr>Levels Indicate Precedence</vt:lpstr>
      <vt:lpstr>PowerPoint Presentation</vt:lpstr>
      <vt:lpstr>A Binary Expression Tree</vt:lpstr>
      <vt:lpstr> Easy to generate the infix, prefix, postfix expressions (how?)</vt:lpstr>
      <vt:lpstr>Inorder Traversal:  (A + H) / (M - Y) </vt:lpstr>
      <vt:lpstr>Preorder Traversal:   / + A H - M Y</vt:lpstr>
      <vt:lpstr>PowerPoint Presentation</vt:lpstr>
      <vt:lpstr>Construction of Expression Tree</vt:lpstr>
      <vt:lpstr>Example - Postfix Expression Construction</vt:lpstr>
      <vt:lpstr>Example - Postfix Expression Construction/ evaluate a postfix expression </vt:lpstr>
      <vt:lpstr>Examples:  </vt:lpstr>
      <vt:lpstr>PowerPoint Presentation</vt:lpstr>
      <vt:lpstr>Threaded Binary Trees</vt:lpstr>
      <vt:lpstr>PowerPoint Presentation</vt:lpstr>
      <vt:lpstr>Threaded Binary Trees (Continued)</vt:lpstr>
      <vt:lpstr>Threaded Binary Trees (Continued)</vt:lpstr>
      <vt:lpstr>PowerPoint Presentation</vt:lpstr>
      <vt:lpstr>PowerPoint Presentation</vt:lpstr>
      <vt:lpstr>Threaded Binary Trees</vt:lpstr>
      <vt:lpstr>Threaded Binary Trees</vt:lpstr>
      <vt:lpstr>Threaded Binary Trees</vt:lpstr>
      <vt:lpstr>PowerPoint Presentation</vt:lpstr>
      <vt:lpstr>PowerPoint Presentation</vt:lpstr>
      <vt:lpstr>Any questions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hierarchical orders, ordered trees, Search trees</dc:title>
  <dc:creator>Sudipta1 Roy</dc:creator>
  <cp:lastModifiedBy>Sudipta1 Roy</cp:lastModifiedBy>
  <cp:revision>1</cp:revision>
  <dcterms:created xsi:type="dcterms:W3CDTF">2023-01-03T06:57:31Z</dcterms:created>
  <dcterms:modified xsi:type="dcterms:W3CDTF">2023-07-31T04:16:19Z</dcterms:modified>
</cp:coreProperties>
</file>