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384" r:id="rId3"/>
    <p:sldId id="375" r:id="rId4"/>
    <p:sldId id="419" r:id="rId5"/>
    <p:sldId id="430" r:id="rId6"/>
    <p:sldId id="421" r:id="rId7"/>
    <p:sldId id="424" r:id="rId8"/>
    <p:sldId id="425" r:id="rId9"/>
    <p:sldId id="386" r:id="rId10"/>
    <p:sldId id="426" r:id="rId11"/>
    <p:sldId id="387" r:id="rId12"/>
    <p:sldId id="420" r:id="rId13"/>
    <p:sldId id="422" r:id="rId14"/>
    <p:sldId id="428" r:id="rId15"/>
    <p:sldId id="431" r:id="rId16"/>
    <p:sldId id="4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0435B7-30B1-462B-BA8D-1CC539E2B44A}" v="1" dt="2023-07-31T04:20:16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ipta1 Roy" userId="7c8f4fcd-4632-4e8d-b1ff-68c8cebd5ee4" providerId="ADAL" clId="{5FCC414F-5FA6-4B9D-A2C0-AF63616AB4ED}"/>
    <pc:docChg chg="modSld">
      <pc:chgData name="Sudipta1 Roy" userId="7c8f4fcd-4632-4e8d-b1ff-68c8cebd5ee4" providerId="ADAL" clId="{5FCC414F-5FA6-4B9D-A2C0-AF63616AB4ED}" dt="2023-06-06T17:24:41.320" v="11" actId="1076"/>
      <pc:docMkLst>
        <pc:docMk/>
      </pc:docMkLst>
      <pc:sldChg chg="modSp mod">
        <pc:chgData name="Sudipta1 Roy" userId="7c8f4fcd-4632-4e8d-b1ff-68c8cebd5ee4" providerId="ADAL" clId="{5FCC414F-5FA6-4B9D-A2C0-AF63616AB4ED}" dt="2023-06-05T16:56:17.396" v="0" actId="113"/>
        <pc:sldMkLst>
          <pc:docMk/>
          <pc:sldMk cId="3911830382" sldId="437"/>
        </pc:sldMkLst>
        <pc:spChg chg="mod">
          <ac:chgData name="Sudipta1 Roy" userId="7c8f4fcd-4632-4e8d-b1ff-68c8cebd5ee4" providerId="ADAL" clId="{5FCC414F-5FA6-4B9D-A2C0-AF63616AB4ED}" dt="2023-06-05T16:56:17.396" v="0" actId="113"/>
          <ac:spMkLst>
            <pc:docMk/>
            <pc:sldMk cId="3911830382" sldId="437"/>
            <ac:spMk id="2" creationId="{00000000-0000-0000-0000-000000000000}"/>
          </ac:spMkLst>
        </pc:spChg>
      </pc:sldChg>
      <pc:sldChg chg="modSp mod">
        <pc:chgData name="Sudipta1 Roy" userId="7c8f4fcd-4632-4e8d-b1ff-68c8cebd5ee4" providerId="ADAL" clId="{5FCC414F-5FA6-4B9D-A2C0-AF63616AB4ED}" dt="2023-06-06T17:24:41.320" v="11" actId="1076"/>
        <pc:sldMkLst>
          <pc:docMk/>
          <pc:sldMk cId="1232694115" sldId="533"/>
        </pc:sldMkLst>
        <pc:spChg chg="mod">
          <ac:chgData name="Sudipta1 Roy" userId="7c8f4fcd-4632-4e8d-b1ff-68c8cebd5ee4" providerId="ADAL" clId="{5FCC414F-5FA6-4B9D-A2C0-AF63616AB4ED}" dt="2023-06-06T17:24:41.320" v="11" actId="1076"/>
          <ac:spMkLst>
            <pc:docMk/>
            <pc:sldMk cId="1232694115" sldId="533"/>
            <ac:spMk id="20484" creationId="{00000000-0000-0000-0000-000000000000}"/>
          </ac:spMkLst>
        </pc:spChg>
        <pc:picChg chg="mod">
          <ac:chgData name="Sudipta1 Roy" userId="7c8f4fcd-4632-4e8d-b1ff-68c8cebd5ee4" providerId="ADAL" clId="{5FCC414F-5FA6-4B9D-A2C0-AF63616AB4ED}" dt="2023-06-06T17:17:47.503" v="1" actId="1076"/>
          <ac:picMkLst>
            <pc:docMk/>
            <pc:sldMk cId="1232694115" sldId="533"/>
            <ac:picMk id="20482" creationId="{00000000-0000-0000-0000-000000000000}"/>
          </ac:picMkLst>
        </pc:picChg>
      </pc:sldChg>
      <pc:sldChg chg="modSp mod">
        <pc:chgData name="Sudipta1 Roy" userId="7c8f4fcd-4632-4e8d-b1ff-68c8cebd5ee4" providerId="ADAL" clId="{5FCC414F-5FA6-4B9D-A2C0-AF63616AB4ED}" dt="2023-06-06T17:20:49.747" v="2" actId="1076"/>
        <pc:sldMkLst>
          <pc:docMk/>
          <pc:sldMk cId="3686624876" sldId="537"/>
        </pc:sldMkLst>
        <pc:spChg chg="mod">
          <ac:chgData name="Sudipta1 Roy" userId="7c8f4fcd-4632-4e8d-b1ff-68c8cebd5ee4" providerId="ADAL" clId="{5FCC414F-5FA6-4B9D-A2C0-AF63616AB4ED}" dt="2023-06-06T17:20:49.747" v="2" actId="1076"/>
          <ac:spMkLst>
            <pc:docMk/>
            <pc:sldMk cId="3686624876" sldId="537"/>
            <ac:spMk id="59395" creationId="{00000000-0000-0000-0000-000000000000}"/>
          </ac:spMkLst>
        </pc:spChg>
      </pc:sldChg>
    </pc:docChg>
  </pc:docChgLst>
  <pc:docChgLst>
    <pc:chgData name="Sudipta1 Roy" userId="7c8f4fcd-4632-4e8d-b1ff-68c8cebd5ee4" providerId="ADAL" clId="{FC755FC6-C9D7-45FA-810F-31F3F67BAE3C}"/>
    <pc:docChg chg="custSel delSld modSld">
      <pc:chgData name="Sudipta1 Roy" userId="7c8f4fcd-4632-4e8d-b1ff-68c8cebd5ee4" providerId="ADAL" clId="{FC755FC6-C9D7-45FA-810F-31F3F67BAE3C}" dt="2023-07-24T13:32:51.802" v="25" actId="14100"/>
      <pc:docMkLst>
        <pc:docMk/>
      </pc:docMkLst>
      <pc:sldChg chg="modSp mod">
        <pc:chgData name="Sudipta1 Roy" userId="7c8f4fcd-4632-4e8d-b1ff-68c8cebd5ee4" providerId="ADAL" clId="{FC755FC6-C9D7-45FA-810F-31F3F67BAE3C}" dt="2023-07-24T13:13:32.371" v="1" actId="113"/>
        <pc:sldMkLst>
          <pc:docMk/>
          <pc:sldMk cId="1468140001" sldId="256"/>
        </pc:sldMkLst>
        <pc:spChg chg="mod">
          <ac:chgData name="Sudipta1 Roy" userId="7c8f4fcd-4632-4e8d-b1ff-68c8cebd5ee4" providerId="ADAL" clId="{FC755FC6-C9D7-45FA-810F-31F3F67BAE3C}" dt="2023-07-24T13:13:32.371" v="1" actId="113"/>
          <ac:spMkLst>
            <pc:docMk/>
            <pc:sldMk cId="1468140001" sldId="256"/>
            <ac:spMk id="2" creationId="{D6887ABB-942D-A493-763A-1581F85D7BAE}"/>
          </ac:spMkLst>
        </pc:spChg>
      </pc:sldChg>
      <pc:sldChg chg="del">
        <pc:chgData name="Sudipta1 Roy" userId="7c8f4fcd-4632-4e8d-b1ff-68c8cebd5ee4" providerId="ADAL" clId="{FC755FC6-C9D7-45FA-810F-31F3F67BAE3C}" dt="2023-07-24T13:27:40.624" v="19" actId="47"/>
        <pc:sldMkLst>
          <pc:docMk/>
          <pc:sldMk cId="1943316871" sldId="391"/>
        </pc:sldMkLst>
      </pc:sldChg>
      <pc:sldChg chg="modSp mod">
        <pc:chgData name="Sudipta1 Roy" userId="7c8f4fcd-4632-4e8d-b1ff-68c8cebd5ee4" providerId="ADAL" clId="{FC755FC6-C9D7-45FA-810F-31F3F67BAE3C}" dt="2023-07-24T13:21:26.899" v="12" actId="208"/>
        <pc:sldMkLst>
          <pc:docMk/>
          <pc:sldMk cId="1257767568" sldId="421"/>
        </pc:sldMkLst>
        <pc:spChg chg="mod">
          <ac:chgData name="Sudipta1 Roy" userId="7c8f4fcd-4632-4e8d-b1ff-68c8cebd5ee4" providerId="ADAL" clId="{FC755FC6-C9D7-45FA-810F-31F3F67BAE3C}" dt="2023-07-24T13:21:26.899" v="12" actId="208"/>
          <ac:spMkLst>
            <pc:docMk/>
            <pc:sldMk cId="1257767568" sldId="421"/>
            <ac:spMk id="3" creationId="{8807DB63-9756-194A-71FA-38B37E73FE29}"/>
          </ac:spMkLst>
        </pc:spChg>
        <pc:picChg chg="mod">
          <ac:chgData name="Sudipta1 Roy" userId="7c8f4fcd-4632-4e8d-b1ff-68c8cebd5ee4" providerId="ADAL" clId="{FC755FC6-C9D7-45FA-810F-31F3F67BAE3C}" dt="2023-07-24T13:19:06.001" v="4" actId="1076"/>
          <ac:picMkLst>
            <pc:docMk/>
            <pc:sldMk cId="1257767568" sldId="421"/>
            <ac:picMk id="1032" creationId="{B0BBC905-0790-33F7-2C85-86099C2A7B15}"/>
          </ac:picMkLst>
        </pc:picChg>
      </pc:sldChg>
      <pc:sldChg chg="modSp mod">
        <pc:chgData name="Sudipta1 Roy" userId="7c8f4fcd-4632-4e8d-b1ff-68c8cebd5ee4" providerId="ADAL" clId="{FC755FC6-C9D7-45FA-810F-31F3F67BAE3C}" dt="2023-07-24T13:32:51.802" v="25" actId="14100"/>
        <pc:sldMkLst>
          <pc:docMk/>
          <pc:sldMk cId="2265919261" sldId="422"/>
        </pc:sldMkLst>
        <pc:spChg chg="mod">
          <ac:chgData name="Sudipta1 Roy" userId="7c8f4fcd-4632-4e8d-b1ff-68c8cebd5ee4" providerId="ADAL" clId="{FC755FC6-C9D7-45FA-810F-31F3F67BAE3C}" dt="2023-07-24T13:32:51.802" v="25" actId="14100"/>
          <ac:spMkLst>
            <pc:docMk/>
            <pc:sldMk cId="2265919261" sldId="422"/>
            <ac:spMk id="17" creationId="{39AF80FE-3DA7-5A1D-FEE2-D7F05B3346D2}"/>
          </ac:spMkLst>
        </pc:spChg>
        <pc:grpChg chg="mod">
          <ac:chgData name="Sudipta1 Roy" userId="7c8f4fcd-4632-4e8d-b1ff-68c8cebd5ee4" providerId="ADAL" clId="{FC755FC6-C9D7-45FA-810F-31F3F67BAE3C}" dt="2023-07-24T13:32:39.793" v="24" actId="1076"/>
          <ac:grpSpMkLst>
            <pc:docMk/>
            <pc:sldMk cId="2265919261" sldId="422"/>
            <ac:grpSpMk id="38" creationId="{007952AD-98EB-BD90-5087-703EE03E682E}"/>
          </ac:grpSpMkLst>
        </pc:grpChg>
      </pc:sldChg>
      <pc:sldChg chg="modSp mod">
        <pc:chgData name="Sudipta1 Roy" userId="7c8f4fcd-4632-4e8d-b1ff-68c8cebd5ee4" providerId="ADAL" clId="{FC755FC6-C9D7-45FA-810F-31F3F67BAE3C}" dt="2023-07-24T13:21:42.761" v="16" actId="14100"/>
        <pc:sldMkLst>
          <pc:docMk/>
          <pc:sldMk cId="4113352791" sldId="424"/>
        </pc:sldMkLst>
        <pc:spChg chg="mod">
          <ac:chgData name="Sudipta1 Roy" userId="7c8f4fcd-4632-4e8d-b1ff-68c8cebd5ee4" providerId="ADAL" clId="{FC755FC6-C9D7-45FA-810F-31F3F67BAE3C}" dt="2023-07-24T13:21:42.761" v="16" actId="14100"/>
          <ac:spMkLst>
            <pc:docMk/>
            <pc:sldMk cId="4113352791" sldId="424"/>
            <ac:spMk id="3" creationId="{8807DB63-9756-194A-71FA-38B37E73FE29}"/>
          </ac:spMkLst>
        </pc:spChg>
      </pc:sldChg>
      <pc:sldChg chg="modSp mod">
        <pc:chgData name="Sudipta1 Roy" userId="7c8f4fcd-4632-4e8d-b1ff-68c8cebd5ee4" providerId="ADAL" clId="{FC755FC6-C9D7-45FA-810F-31F3F67BAE3C}" dt="2023-07-24T13:24:14.774" v="18" actId="113"/>
        <pc:sldMkLst>
          <pc:docMk/>
          <pc:sldMk cId="1236966700" sldId="425"/>
        </pc:sldMkLst>
        <pc:spChg chg="mod">
          <ac:chgData name="Sudipta1 Roy" userId="7c8f4fcd-4632-4e8d-b1ff-68c8cebd5ee4" providerId="ADAL" clId="{FC755FC6-C9D7-45FA-810F-31F3F67BAE3C}" dt="2023-07-24T13:21:38.705" v="15" actId="14100"/>
          <ac:spMkLst>
            <pc:docMk/>
            <pc:sldMk cId="1236966700" sldId="425"/>
            <ac:spMk id="3" creationId="{8807DB63-9756-194A-71FA-38B37E73FE29}"/>
          </ac:spMkLst>
        </pc:spChg>
        <pc:spChg chg="mod">
          <ac:chgData name="Sudipta1 Roy" userId="7c8f4fcd-4632-4e8d-b1ff-68c8cebd5ee4" providerId="ADAL" clId="{FC755FC6-C9D7-45FA-810F-31F3F67BAE3C}" dt="2023-07-24T13:24:14.774" v="18" actId="113"/>
          <ac:spMkLst>
            <pc:docMk/>
            <pc:sldMk cId="1236966700" sldId="425"/>
            <ac:spMk id="8" creationId="{5C69EFE0-0854-807F-D5BD-8D90768D2437}"/>
          </ac:spMkLst>
        </pc:spChg>
      </pc:sldChg>
      <pc:sldChg chg="modSp mod">
        <pc:chgData name="Sudipta1 Roy" userId="7c8f4fcd-4632-4e8d-b1ff-68c8cebd5ee4" providerId="ADAL" clId="{FC755FC6-C9D7-45FA-810F-31F3F67BAE3C}" dt="2023-07-24T13:28:34.617" v="23" actId="14100"/>
        <pc:sldMkLst>
          <pc:docMk/>
          <pc:sldMk cId="107202340" sldId="426"/>
        </pc:sldMkLst>
        <pc:spChg chg="mod">
          <ac:chgData name="Sudipta1 Roy" userId="7c8f4fcd-4632-4e8d-b1ff-68c8cebd5ee4" providerId="ADAL" clId="{FC755FC6-C9D7-45FA-810F-31F3F67BAE3C}" dt="2023-07-24T13:28:34.617" v="23" actId="14100"/>
          <ac:spMkLst>
            <pc:docMk/>
            <pc:sldMk cId="107202340" sldId="426"/>
            <ac:spMk id="3" creationId="{2EDB6B13-645A-752E-3FC1-0989D9F1A639}"/>
          </ac:spMkLst>
        </pc:spChg>
      </pc:sldChg>
      <pc:sldChg chg="modSp mod">
        <pc:chgData name="Sudipta1 Roy" userId="7c8f4fcd-4632-4e8d-b1ff-68c8cebd5ee4" providerId="ADAL" clId="{FC755FC6-C9D7-45FA-810F-31F3F67BAE3C}" dt="2023-07-24T13:23:15.285" v="17" actId="207"/>
        <pc:sldMkLst>
          <pc:docMk/>
          <pc:sldMk cId="4143376641" sldId="430"/>
        </pc:sldMkLst>
        <pc:spChg chg="mod">
          <ac:chgData name="Sudipta1 Roy" userId="7c8f4fcd-4632-4e8d-b1ff-68c8cebd5ee4" providerId="ADAL" clId="{FC755FC6-C9D7-45FA-810F-31F3F67BAE3C}" dt="2023-07-24T13:23:15.285" v="17" actId="207"/>
          <ac:spMkLst>
            <pc:docMk/>
            <pc:sldMk cId="4143376641" sldId="430"/>
            <ac:spMk id="8" creationId="{33073FBA-32EE-365B-DC47-1871CE272E27}"/>
          </ac:spMkLst>
        </pc:spChg>
      </pc:sldChg>
    </pc:docChg>
  </pc:docChgLst>
  <pc:docChgLst>
    <pc:chgData name="Sudipta1 Roy" userId="7c8f4fcd-4632-4e8d-b1ff-68c8cebd5ee4" providerId="ADAL" clId="{77EF0821-EB19-4666-9B55-C9B6B91EEBA3}"/>
    <pc:docChg chg="undo redo custSel addSld delSld modSld sldOrd">
      <pc:chgData name="Sudipta1 Roy" userId="7c8f4fcd-4632-4e8d-b1ff-68c8cebd5ee4" providerId="ADAL" clId="{77EF0821-EB19-4666-9B55-C9B6B91EEBA3}" dt="2023-01-10T11:32:00.612" v="1757" actId="478"/>
      <pc:docMkLst>
        <pc:docMk/>
      </pc:docMkLst>
      <pc:sldChg chg="modSp new add del mod">
        <pc:chgData name="Sudipta1 Roy" userId="7c8f4fcd-4632-4e8d-b1ff-68c8cebd5ee4" providerId="ADAL" clId="{77EF0821-EB19-4666-9B55-C9B6B91EEBA3}" dt="2023-01-09T08:21:37.668" v="449" actId="47"/>
        <pc:sldMkLst>
          <pc:docMk/>
          <pc:sldMk cId="1468140001" sldId="256"/>
        </pc:sldMkLst>
        <pc:spChg chg="mod">
          <ac:chgData name="Sudipta1 Roy" userId="7c8f4fcd-4632-4e8d-b1ff-68c8cebd5ee4" providerId="ADAL" clId="{77EF0821-EB19-4666-9B55-C9B6B91EEBA3}" dt="2023-01-03T06:58:28.417" v="3"/>
          <ac:spMkLst>
            <pc:docMk/>
            <pc:sldMk cId="1468140001" sldId="256"/>
            <ac:spMk id="2" creationId="{D6887ABB-942D-A493-763A-1581F85D7BAE}"/>
          </ac:spMkLst>
        </pc:spChg>
        <pc:spChg chg="mod">
          <ac:chgData name="Sudipta1 Roy" userId="7c8f4fcd-4632-4e8d-b1ff-68c8cebd5ee4" providerId="ADAL" clId="{77EF0821-EB19-4666-9B55-C9B6B91EEBA3}" dt="2023-01-09T06:14:12.205" v="14" actId="27636"/>
          <ac:spMkLst>
            <pc:docMk/>
            <pc:sldMk cId="1468140001" sldId="256"/>
            <ac:spMk id="3" creationId="{0F9F585C-EA69-0036-AEC0-E7B63AB4FDE6}"/>
          </ac:spMkLst>
        </pc:spChg>
      </pc:sldChg>
      <pc:sldChg chg="new del">
        <pc:chgData name="Sudipta1 Roy" userId="7c8f4fcd-4632-4e8d-b1ff-68c8cebd5ee4" providerId="ADAL" clId="{77EF0821-EB19-4666-9B55-C9B6B91EEBA3}" dt="2023-01-09T08:19:17.695" v="333" actId="47"/>
        <pc:sldMkLst>
          <pc:docMk/>
          <pc:sldMk cId="470732279" sldId="257"/>
        </pc:sldMkLst>
      </pc:sldChg>
      <pc:sldChg chg="addSp delSp modSp new del mod ord setBg">
        <pc:chgData name="Sudipta1 Roy" userId="7c8f4fcd-4632-4e8d-b1ff-68c8cebd5ee4" providerId="ADAL" clId="{77EF0821-EB19-4666-9B55-C9B6B91EEBA3}" dt="2023-01-09T08:21:26.259" v="335" actId="47"/>
        <pc:sldMkLst>
          <pc:docMk/>
          <pc:sldMk cId="3988298078" sldId="258"/>
        </pc:sldMkLst>
        <pc:spChg chg="mod">
          <ac:chgData name="Sudipta1 Roy" userId="7c8f4fcd-4632-4e8d-b1ff-68c8cebd5ee4" providerId="ADAL" clId="{77EF0821-EB19-4666-9B55-C9B6B91EEBA3}" dt="2023-01-09T06:39:30.878" v="94" actId="20577"/>
          <ac:spMkLst>
            <pc:docMk/>
            <pc:sldMk cId="3988298078" sldId="258"/>
            <ac:spMk id="2" creationId="{74CA2E00-F3EE-7717-39D4-1037431FCF56}"/>
          </ac:spMkLst>
        </pc:spChg>
        <pc:spChg chg="mod ord">
          <ac:chgData name="Sudipta1 Roy" userId="7c8f4fcd-4632-4e8d-b1ff-68c8cebd5ee4" providerId="ADAL" clId="{77EF0821-EB19-4666-9B55-C9B6B91EEBA3}" dt="2023-01-09T06:40:15.225" v="105" actId="27636"/>
          <ac:spMkLst>
            <pc:docMk/>
            <pc:sldMk cId="3988298078" sldId="258"/>
            <ac:spMk id="3" creationId="{70F91BA1-D504-74C1-86EC-65CE941AFA95}"/>
          </ac:spMkLst>
        </pc:spChg>
        <pc:spChg chg="add del mod">
          <ac:chgData name="Sudipta1 Roy" userId="7c8f4fcd-4632-4e8d-b1ff-68c8cebd5ee4" providerId="ADAL" clId="{77EF0821-EB19-4666-9B55-C9B6B91EEBA3}" dt="2023-01-09T06:34:49.658" v="64" actId="26606"/>
          <ac:spMkLst>
            <pc:docMk/>
            <pc:sldMk cId="3988298078" sldId="258"/>
            <ac:spMk id="4" creationId="{4FCE509F-45FD-7D05-8F82-31F489E4B955}"/>
          </ac:spMkLst>
        </pc:spChg>
        <pc:spChg chg="add">
          <ac:chgData name="Sudipta1 Roy" userId="7c8f4fcd-4632-4e8d-b1ff-68c8cebd5ee4" providerId="ADAL" clId="{77EF0821-EB19-4666-9B55-C9B6B91EEBA3}" dt="2023-01-09T06:34:49.658" v="64" actId="26606"/>
          <ac:spMkLst>
            <pc:docMk/>
            <pc:sldMk cId="3988298078" sldId="258"/>
            <ac:spMk id="1031" creationId="{FF9B822F-893E-44C8-963C-64F50ACECBB2}"/>
          </ac:spMkLst>
        </pc:spChg>
        <pc:spChg chg="add">
          <ac:chgData name="Sudipta1 Roy" userId="7c8f4fcd-4632-4e8d-b1ff-68c8cebd5ee4" providerId="ADAL" clId="{77EF0821-EB19-4666-9B55-C9B6B91EEBA3}" dt="2023-01-09T06:34:49.658" v="64" actId="26606"/>
          <ac:spMkLst>
            <pc:docMk/>
            <pc:sldMk cId="3988298078" sldId="258"/>
            <ac:spMk id="1033" creationId="{EBF87945-A001-489F-9D9B-7D9435F0B9CA}"/>
          </ac:spMkLst>
        </pc:spChg>
        <pc:picChg chg="add mod">
          <ac:chgData name="Sudipta1 Roy" userId="7c8f4fcd-4632-4e8d-b1ff-68c8cebd5ee4" providerId="ADAL" clId="{77EF0821-EB19-4666-9B55-C9B6B91EEBA3}" dt="2023-01-09T06:39:20.884" v="87" actId="14100"/>
          <ac:picMkLst>
            <pc:docMk/>
            <pc:sldMk cId="3988298078" sldId="258"/>
            <ac:picMk id="1026" creationId="{8B10A063-F722-B2B6-7B6D-AD6C9197297B}"/>
          </ac:picMkLst>
        </pc:picChg>
      </pc:sldChg>
      <pc:sldChg chg="delSp modSp new add del mod ord">
        <pc:chgData name="Sudipta1 Roy" userId="7c8f4fcd-4632-4e8d-b1ff-68c8cebd5ee4" providerId="ADAL" clId="{77EF0821-EB19-4666-9B55-C9B6B91EEBA3}" dt="2023-01-09T08:22:25.247" v="455" actId="27636"/>
        <pc:sldMkLst>
          <pc:docMk/>
          <pc:sldMk cId="3338984574" sldId="259"/>
        </pc:sldMkLst>
        <pc:spChg chg="del">
          <ac:chgData name="Sudipta1 Roy" userId="7c8f4fcd-4632-4e8d-b1ff-68c8cebd5ee4" providerId="ADAL" clId="{77EF0821-EB19-4666-9B55-C9B6B91EEBA3}" dt="2023-01-09T06:32:12.522" v="20" actId="478"/>
          <ac:spMkLst>
            <pc:docMk/>
            <pc:sldMk cId="3338984574" sldId="259"/>
            <ac:spMk id="2" creationId="{96EFCC33-7C05-466D-199C-0788A7593FF3}"/>
          </ac:spMkLst>
        </pc:spChg>
        <pc:spChg chg="mod">
          <ac:chgData name="Sudipta1 Roy" userId="7c8f4fcd-4632-4e8d-b1ff-68c8cebd5ee4" providerId="ADAL" clId="{77EF0821-EB19-4666-9B55-C9B6B91EEBA3}" dt="2023-01-09T08:22:25.247" v="455" actId="27636"/>
          <ac:spMkLst>
            <pc:docMk/>
            <pc:sldMk cId="3338984574" sldId="259"/>
            <ac:spMk id="3" creationId="{8DA721BA-DF0C-EC5F-86B6-F851C1B89125}"/>
          </ac:spMkLst>
        </pc:spChg>
      </pc:sldChg>
      <pc:sldChg chg="add del">
        <pc:chgData name="Sudipta1 Roy" userId="7c8f4fcd-4632-4e8d-b1ff-68c8cebd5ee4" providerId="ADAL" clId="{77EF0821-EB19-4666-9B55-C9B6B91EEBA3}" dt="2023-01-09T06:33:16.423" v="40" actId="47"/>
        <pc:sldMkLst>
          <pc:docMk/>
          <pc:sldMk cId="0" sldId="260"/>
        </pc:sldMkLst>
      </pc:sldChg>
      <pc:sldChg chg="new del">
        <pc:chgData name="Sudipta1 Roy" userId="7c8f4fcd-4632-4e8d-b1ff-68c8cebd5ee4" providerId="ADAL" clId="{77EF0821-EB19-4666-9B55-C9B6B91EEBA3}" dt="2023-01-09T10:17:30.129" v="463" actId="47"/>
        <pc:sldMkLst>
          <pc:docMk/>
          <pc:sldMk cId="868742760" sldId="260"/>
        </pc:sldMkLst>
      </pc:sldChg>
      <pc:sldChg chg="add del">
        <pc:chgData name="Sudipta1 Roy" userId="7c8f4fcd-4632-4e8d-b1ff-68c8cebd5ee4" providerId="ADAL" clId="{77EF0821-EB19-4666-9B55-C9B6B91EEBA3}" dt="2023-01-09T10:17:30.910" v="464" actId="47"/>
        <pc:sldMkLst>
          <pc:docMk/>
          <pc:sldMk cId="0" sldId="261"/>
        </pc:sldMkLst>
      </pc:sldChg>
      <pc:sldChg chg="modSp add del mod">
        <pc:chgData name="Sudipta1 Roy" userId="7c8f4fcd-4632-4e8d-b1ff-68c8cebd5ee4" providerId="ADAL" clId="{77EF0821-EB19-4666-9B55-C9B6B91EEBA3}" dt="2023-01-09T10:20:05.398" v="525" actId="6549"/>
        <pc:sldMkLst>
          <pc:docMk/>
          <pc:sldMk cId="0" sldId="373"/>
        </pc:sldMkLst>
        <pc:spChg chg="mod">
          <ac:chgData name="Sudipta1 Roy" userId="7c8f4fcd-4632-4e8d-b1ff-68c8cebd5ee4" providerId="ADAL" clId="{77EF0821-EB19-4666-9B55-C9B6B91EEBA3}" dt="2023-01-09T10:20:05.398" v="525" actId="6549"/>
          <ac:spMkLst>
            <pc:docMk/>
            <pc:sldMk cId="0" sldId="373"/>
            <ac:spMk id="20483" creationId="{00000000-0000-0000-0000-000000000000}"/>
          </ac:spMkLst>
        </pc:spChg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2175503803" sldId="374"/>
        </pc:sldMkLst>
      </pc:sldChg>
      <pc:sldChg chg="modSp add del mod">
        <pc:chgData name="Sudipta1 Roy" userId="7c8f4fcd-4632-4e8d-b1ff-68c8cebd5ee4" providerId="ADAL" clId="{77EF0821-EB19-4666-9B55-C9B6B91EEBA3}" dt="2023-01-09T08:21:26.792" v="337" actId="47"/>
        <pc:sldMkLst>
          <pc:docMk/>
          <pc:sldMk cId="2439155956" sldId="374"/>
        </pc:sldMkLst>
        <pc:spChg chg="mod">
          <ac:chgData name="Sudipta1 Roy" userId="7c8f4fcd-4632-4e8d-b1ff-68c8cebd5ee4" providerId="ADAL" clId="{77EF0821-EB19-4666-9B55-C9B6B91EEBA3}" dt="2023-01-09T06:42:55.852" v="111" actId="21"/>
          <ac:spMkLst>
            <pc:docMk/>
            <pc:sldMk cId="2439155956" sldId="374"/>
            <ac:spMk id="3075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09T11:03:07.663" v="911" actId="6549"/>
        <pc:sldMkLst>
          <pc:docMk/>
          <pc:sldMk cId="4114978551" sldId="375"/>
        </pc:sldMkLst>
        <pc:spChg chg="mod">
          <ac:chgData name="Sudipta1 Roy" userId="7c8f4fcd-4632-4e8d-b1ff-68c8cebd5ee4" providerId="ADAL" clId="{77EF0821-EB19-4666-9B55-C9B6B91EEBA3}" dt="2023-01-09T11:03:07.663" v="911" actId="6549"/>
          <ac:spMkLst>
            <pc:docMk/>
            <pc:sldMk cId="4114978551" sldId="375"/>
            <ac:spMk id="6147" creationId="{00000000-0000-0000-0000-000000000000}"/>
          </ac:spMkLst>
        </pc:spChg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2907566985" sldId="376"/>
        </pc:sldMkLst>
      </pc:sldChg>
      <pc:sldChg chg="add del">
        <pc:chgData name="Sudipta1 Roy" userId="7c8f4fcd-4632-4e8d-b1ff-68c8cebd5ee4" providerId="ADAL" clId="{77EF0821-EB19-4666-9B55-C9B6B91EEBA3}" dt="2023-01-09T08:21:26.828" v="338" actId="47"/>
        <pc:sldMkLst>
          <pc:docMk/>
          <pc:sldMk cId="3029337179" sldId="376"/>
        </pc:sldMkLst>
      </pc:sldChg>
      <pc:sldChg chg="add del">
        <pc:chgData name="Sudipta1 Roy" userId="7c8f4fcd-4632-4e8d-b1ff-68c8cebd5ee4" providerId="ADAL" clId="{77EF0821-EB19-4666-9B55-C9B6B91EEBA3}" dt="2023-01-09T08:21:27.527" v="359" actId="47"/>
        <pc:sldMkLst>
          <pc:docMk/>
          <pc:sldMk cId="3741425384" sldId="377"/>
        </pc:sldMkLst>
      </pc:sldChg>
      <pc:sldChg chg="add del">
        <pc:chgData name="Sudipta1 Roy" userId="7c8f4fcd-4632-4e8d-b1ff-68c8cebd5ee4" providerId="ADAL" clId="{77EF0821-EB19-4666-9B55-C9B6B91EEBA3}" dt="2023-01-09T08:21:26.865" v="339" actId="47"/>
        <pc:sldMkLst>
          <pc:docMk/>
          <pc:sldMk cId="2588779623" sldId="378"/>
        </pc:sldMkLst>
      </pc:sldChg>
      <pc:sldChg chg="modSp add del mod modAnim">
        <pc:chgData name="Sudipta1 Roy" userId="7c8f4fcd-4632-4e8d-b1ff-68c8cebd5ee4" providerId="ADAL" clId="{77EF0821-EB19-4666-9B55-C9B6B91EEBA3}" dt="2023-01-09T08:21:26.906" v="340" actId="47"/>
        <pc:sldMkLst>
          <pc:docMk/>
          <pc:sldMk cId="2880107472" sldId="379"/>
        </pc:sldMkLst>
        <pc:spChg chg="mod">
          <ac:chgData name="Sudipta1 Roy" userId="7c8f4fcd-4632-4e8d-b1ff-68c8cebd5ee4" providerId="ADAL" clId="{77EF0821-EB19-4666-9B55-C9B6B91EEBA3}" dt="2023-01-09T06:50:13.204" v="125" actId="20577"/>
          <ac:spMkLst>
            <pc:docMk/>
            <pc:sldMk cId="2880107472" sldId="379"/>
            <ac:spMk id="1029" creationId="{00000000-0000-0000-0000-000000000000}"/>
          </ac:spMkLst>
        </pc:spChg>
        <pc:graphicFrameChg chg="mod">
          <ac:chgData name="Sudipta1 Roy" userId="7c8f4fcd-4632-4e8d-b1ff-68c8cebd5ee4" providerId="ADAL" clId="{77EF0821-EB19-4666-9B55-C9B6B91EEBA3}" dt="2023-01-09T06:50:52.066" v="126" actId="1076"/>
          <ac:graphicFrameMkLst>
            <pc:docMk/>
            <pc:sldMk cId="2880107472" sldId="379"/>
            <ac:graphicFrameMk id="1026" creationId="{00000000-0000-0000-0000-000000000000}"/>
          </ac:graphicFrameMkLst>
        </pc:graphicFrameChg>
      </pc:sldChg>
      <pc:sldChg chg="modSp add del">
        <pc:chgData name="Sudipta1 Roy" userId="7c8f4fcd-4632-4e8d-b1ff-68c8cebd5ee4" providerId="ADAL" clId="{77EF0821-EB19-4666-9B55-C9B6B91EEBA3}" dt="2023-01-09T08:21:26.935" v="341" actId="47"/>
        <pc:sldMkLst>
          <pc:docMk/>
          <pc:sldMk cId="35842564" sldId="380"/>
        </pc:sldMkLst>
        <pc:picChg chg="mod">
          <ac:chgData name="Sudipta1 Roy" userId="7c8f4fcd-4632-4e8d-b1ff-68c8cebd5ee4" providerId="ADAL" clId="{77EF0821-EB19-4666-9B55-C9B6B91EEBA3}" dt="2023-01-09T06:51:46.758" v="127" actId="1076"/>
          <ac:picMkLst>
            <pc:docMk/>
            <pc:sldMk cId="35842564" sldId="380"/>
            <ac:picMk id="5" creationId="{00000000-0000-0000-0000-000000000000}"/>
          </ac:picMkLst>
        </pc:picChg>
      </pc:sldChg>
      <pc:sldChg chg="modSp add del mod">
        <pc:chgData name="Sudipta1 Roy" userId="7c8f4fcd-4632-4e8d-b1ff-68c8cebd5ee4" providerId="ADAL" clId="{77EF0821-EB19-4666-9B55-C9B6B91EEBA3}" dt="2023-01-09T08:21:26.959" v="342" actId="47"/>
        <pc:sldMkLst>
          <pc:docMk/>
          <pc:sldMk cId="694041186" sldId="381"/>
        </pc:sldMkLst>
        <pc:spChg chg="mod">
          <ac:chgData name="Sudipta1 Roy" userId="7c8f4fcd-4632-4e8d-b1ff-68c8cebd5ee4" providerId="ADAL" clId="{77EF0821-EB19-4666-9B55-C9B6B91EEBA3}" dt="2023-01-09T06:57:47.571" v="134" actId="14100"/>
          <ac:spMkLst>
            <pc:docMk/>
            <pc:sldMk cId="694041186" sldId="381"/>
            <ac:spMk id="12291" creationId="{00000000-0000-0000-0000-000000000000}"/>
          </ac:spMkLst>
        </pc:spChg>
      </pc:sldChg>
      <pc:sldChg chg="add del">
        <pc:chgData name="Sudipta1 Roy" userId="7c8f4fcd-4632-4e8d-b1ff-68c8cebd5ee4" providerId="ADAL" clId="{77EF0821-EB19-4666-9B55-C9B6B91EEBA3}" dt="2023-01-09T08:21:27.048" v="345" actId="47"/>
        <pc:sldMkLst>
          <pc:docMk/>
          <pc:sldMk cId="729560012" sldId="382"/>
        </pc:sldMkLst>
      </pc:sldChg>
      <pc:sldChg chg="add del">
        <pc:chgData name="Sudipta1 Roy" userId="7c8f4fcd-4632-4e8d-b1ff-68c8cebd5ee4" providerId="ADAL" clId="{77EF0821-EB19-4666-9B55-C9B6B91EEBA3}" dt="2023-01-09T08:21:27.091" v="346" actId="47"/>
        <pc:sldMkLst>
          <pc:docMk/>
          <pc:sldMk cId="789662862" sldId="383"/>
        </pc:sldMkLst>
      </pc:sldChg>
      <pc:sldChg chg="modSp add mod">
        <pc:chgData name="Sudipta1 Roy" userId="7c8f4fcd-4632-4e8d-b1ff-68c8cebd5ee4" providerId="ADAL" clId="{77EF0821-EB19-4666-9B55-C9B6B91EEBA3}" dt="2023-01-09T10:15:27.035" v="457" actId="27636"/>
        <pc:sldMkLst>
          <pc:docMk/>
          <pc:sldMk cId="84169428" sldId="384"/>
        </pc:sldMkLst>
        <pc:spChg chg="mod">
          <ac:chgData name="Sudipta1 Roy" userId="7c8f4fcd-4632-4e8d-b1ff-68c8cebd5ee4" providerId="ADAL" clId="{77EF0821-EB19-4666-9B55-C9B6B91EEBA3}" dt="2023-01-09T10:15:27.035" v="457" actId="27636"/>
          <ac:spMkLst>
            <pc:docMk/>
            <pc:sldMk cId="84169428" sldId="384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09T10:15:27.065" v="460" actId="27636"/>
        <pc:sldMkLst>
          <pc:docMk/>
          <pc:sldMk cId="1207733386" sldId="385"/>
        </pc:sldMkLst>
        <pc:spChg chg="mod">
          <ac:chgData name="Sudipta1 Roy" userId="7c8f4fcd-4632-4e8d-b1ff-68c8cebd5ee4" providerId="ADAL" clId="{77EF0821-EB19-4666-9B55-C9B6B91EEBA3}" dt="2023-01-09T10:15:27.065" v="460" actId="27636"/>
          <ac:spMkLst>
            <pc:docMk/>
            <pc:sldMk cId="1207733386" sldId="385"/>
            <ac:spMk id="6147" creationId="{00000000-0000-0000-0000-000000000000}"/>
          </ac:spMkLst>
        </pc:spChg>
      </pc:sldChg>
      <pc:sldChg chg="add del">
        <pc:chgData name="Sudipta1 Roy" userId="7c8f4fcd-4632-4e8d-b1ff-68c8cebd5ee4" providerId="ADAL" clId="{77EF0821-EB19-4666-9B55-C9B6B91EEBA3}" dt="2023-01-09T08:21:27.123" v="347" actId="47"/>
        <pc:sldMkLst>
          <pc:docMk/>
          <pc:sldMk cId="2803351017" sldId="385"/>
        </pc:sldMkLst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3148568042" sldId="386"/>
        </pc:sldMkLst>
      </pc:sldChg>
      <pc:sldChg chg="modSp add del mod">
        <pc:chgData name="Sudipta1 Roy" userId="7c8f4fcd-4632-4e8d-b1ff-68c8cebd5ee4" providerId="ADAL" clId="{77EF0821-EB19-4666-9B55-C9B6B91EEBA3}" dt="2023-01-09T08:21:27.189" v="349" actId="47"/>
        <pc:sldMkLst>
          <pc:docMk/>
          <pc:sldMk cId="1163610474" sldId="387"/>
        </pc:sldMkLst>
        <pc:spChg chg="mod">
          <ac:chgData name="Sudipta1 Roy" userId="7c8f4fcd-4632-4e8d-b1ff-68c8cebd5ee4" providerId="ADAL" clId="{77EF0821-EB19-4666-9B55-C9B6B91EEBA3}" dt="2023-01-09T07:00:49.125" v="136" actId="1076"/>
          <ac:spMkLst>
            <pc:docMk/>
            <pc:sldMk cId="1163610474" sldId="387"/>
            <ac:spMk id="5" creationId="{00000000-0000-0000-0000-000000000000}"/>
          </ac:spMkLst>
        </pc:spChg>
        <pc:picChg chg="mod">
          <ac:chgData name="Sudipta1 Roy" userId="7c8f4fcd-4632-4e8d-b1ff-68c8cebd5ee4" providerId="ADAL" clId="{77EF0821-EB19-4666-9B55-C9B6B91EEBA3}" dt="2023-01-09T07:00:45.002" v="135" actId="1076"/>
          <ac:picMkLst>
            <pc:docMk/>
            <pc:sldMk cId="1163610474" sldId="387"/>
            <ac:picMk id="18436" creationId="{00000000-0000-0000-0000-000000000000}"/>
          </ac:picMkLst>
        </pc:picChg>
      </pc:sldChg>
      <pc:sldChg chg="modSp add mod">
        <pc:chgData name="Sudipta1 Roy" userId="7c8f4fcd-4632-4e8d-b1ff-68c8cebd5ee4" providerId="ADAL" clId="{77EF0821-EB19-4666-9B55-C9B6B91EEBA3}" dt="2023-01-09T10:15:27.055" v="459" actId="27636"/>
        <pc:sldMkLst>
          <pc:docMk/>
          <pc:sldMk cId="3286129065" sldId="387"/>
        </pc:sldMkLst>
        <pc:spChg chg="mod">
          <ac:chgData name="Sudipta1 Roy" userId="7c8f4fcd-4632-4e8d-b1ff-68c8cebd5ee4" providerId="ADAL" clId="{77EF0821-EB19-4666-9B55-C9B6B91EEBA3}" dt="2023-01-09T10:15:27.055" v="459" actId="27636"/>
          <ac:spMkLst>
            <pc:docMk/>
            <pc:sldMk cId="3286129065" sldId="387"/>
            <ac:spMk id="6147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09T10:15:27.077" v="461" actId="27636"/>
        <pc:sldMkLst>
          <pc:docMk/>
          <pc:sldMk cId="510986954" sldId="388"/>
        </pc:sldMkLst>
        <pc:spChg chg="mod">
          <ac:chgData name="Sudipta1 Roy" userId="7c8f4fcd-4632-4e8d-b1ff-68c8cebd5ee4" providerId="ADAL" clId="{77EF0821-EB19-4666-9B55-C9B6B91EEBA3}" dt="2023-01-09T10:15:27.077" v="461" actId="27636"/>
          <ac:spMkLst>
            <pc:docMk/>
            <pc:sldMk cId="510986954" sldId="388"/>
            <ac:spMk id="6147" creationId="{00000000-0000-0000-0000-000000000000}"/>
          </ac:spMkLst>
        </pc:spChg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4127402838" sldId="389"/>
        </pc:sldMkLst>
      </pc:sldChg>
      <pc:sldChg chg="modSp add mod">
        <pc:chgData name="Sudipta1 Roy" userId="7c8f4fcd-4632-4e8d-b1ff-68c8cebd5ee4" providerId="ADAL" clId="{77EF0821-EB19-4666-9B55-C9B6B91EEBA3}" dt="2023-01-09T10:15:27.082" v="462" actId="27636"/>
        <pc:sldMkLst>
          <pc:docMk/>
          <pc:sldMk cId="722777977" sldId="390"/>
        </pc:sldMkLst>
        <pc:spChg chg="mod">
          <ac:chgData name="Sudipta1 Roy" userId="7c8f4fcd-4632-4e8d-b1ff-68c8cebd5ee4" providerId="ADAL" clId="{77EF0821-EB19-4666-9B55-C9B6B91EEBA3}" dt="2023-01-09T10:15:27.082" v="462" actId="27636"/>
          <ac:spMkLst>
            <pc:docMk/>
            <pc:sldMk cId="722777977" sldId="390"/>
            <ac:spMk id="6147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09T10:15:27.050" v="458" actId="27636"/>
        <pc:sldMkLst>
          <pc:docMk/>
          <pc:sldMk cId="1943316871" sldId="391"/>
        </pc:sldMkLst>
        <pc:spChg chg="mod">
          <ac:chgData name="Sudipta1 Roy" userId="7c8f4fcd-4632-4e8d-b1ff-68c8cebd5ee4" providerId="ADAL" clId="{77EF0821-EB19-4666-9B55-C9B6B91EEBA3}" dt="2023-01-09T10:15:27.050" v="458" actId="27636"/>
          <ac:spMkLst>
            <pc:docMk/>
            <pc:sldMk cId="1943316871" sldId="391"/>
            <ac:spMk id="6147" creationId="{00000000-0000-0000-0000-000000000000}"/>
          </ac:spMkLst>
        </pc:spChg>
      </pc:sldChg>
      <pc:sldChg chg="modSp add del mod">
        <pc:chgData name="Sudipta1 Roy" userId="7c8f4fcd-4632-4e8d-b1ff-68c8cebd5ee4" providerId="ADAL" clId="{77EF0821-EB19-4666-9B55-C9B6B91EEBA3}" dt="2023-01-09T08:21:27.219" v="350" actId="47"/>
        <pc:sldMkLst>
          <pc:docMk/>
          <pc:sldMk cId="722003319" sldId="392"/>
        </pc:sldMkLst>
        <pc:spChg chg="mod">
          <ac:chgData name="Sudipta1 Roy" userId="7c8f4fcd-4632-4e8d-b1ff-68c8cebd5ee4" providerId="ADAL" clId="{77EF0821-EB19-4666-9B55-C9B6B91EEBA3}" dt="2023-01-09T07:02:32.370" v="145" actId="1076"/>
          <ac:spMkLst>
            <pc:docMk/>
            <pc:sldMk cId="722003319" sldId="392"/>
            <ac:spMk id="2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09T07:02:42.233" v="148" actId="1076"/>
          <ac:spMkLst>
            <pc:docMk/>
            <pc:sldMk cId="722003319" sldId="392"/>
            <ac:spMk id="7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09T07:02:26.506" v="142" actId="1076"/>
          <ac:spMkLst>
            <pc:docMk/>
            <pc:sldMk cId="722003319" sldId="392"/>
            <ac:spMk id="23555" creationId="{00000000-0000-0000-0000-000000000000}"/>
          </ac:spMkLst>
        </pc:spChg>
        <pc:picChg chg="mod">
          <ac:chgData name="Sudipta1 Roy" userId="7c8f4fcd-4632-4e8d-b1ff-68c8cebd5ee4" providerId="ADAL" clId="{77EF0821-EB19-4666-9B55-C9B6B91EEBA3}" dt="2023-01-09T07:02:44.225" v="149" actId="1076"/>
          <ac:picMkLst>
            <pc:docMk/>
            <pc:sldMk cId="722003319" sldId="392"/>
            <ac:picMk id="302083" creationId="{00000000-0000-0000-0000-000000000000}"/>
          </ac:picMkLst>
        </pc:picChg>
        <pc:picChg chg="mod">
          <ac:chgData name="Sudipta1 Roy" userId="7c8f4fcd-4632-4e8d-b1ff-68c8cebd5ee4" providerId="ADAL" clId="{77EF0821-EB19-4666-9B55-C9B6B91EEBA3}" dt="2023-01-09T07:02:34.335" v="146" actId="1076"/>
          <ac:picMkLst>
            <pc:docMk/>
            <pc:sldMk cId="722003319" sldId="392"/>
            <ac:picMk id="302084" creationId="{00000000-0000-0000-0000-000000000000}"/>
          </ac:picMkLst>
        </pc:picChg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3940782113" sldId="392"/>
        </pc:sldMkLst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4238446811" sldId="393"/>
        </pc:sldMkLst>
      </pc:sldChg>
      <pc:sldChg chg="modSp add del mod">
        <pc:chgData name="Sudipta1 Roy" userId="7c8f4fcd-4632-4e8d-b1ff-68c8cebd5ee4" providerId="ADAL" clId="{77EF0821-EB19-4666-9B55-C9B6B91EEBA3}" dt="2023-01-09T08:21:27.253" v="351" actId="47"/>
        <pc:sldMkLst>
          <pc:docMk/>
          <pc:sldMk cId="63346095" sldId="394"/>
        </pc:sldMkLst>
        <pc:spChg chg="mod">
          <ac:chgData name="Sudipta1 Roy" userId="7c8f4fcd-4632-4e8d-b1ff-68c8cebd5ee4" providerId="ADAL" clId="{77EF0821-EB19-4666-9B55-C9B6B91EEBA3}" dt="2023-01-09T07:04:03.623" v="152" actId="14100"/>
          <ac:spMkLst>
            <pc:docMk/>
            <pc:sldMk cId="63346095" sldId="394"/>
            <ac:spMk id="25603" creationId="{00000000-0000-0000-0000-000000000000}"/>
          </ac:spMkLst>
        </pc:spChg>
        <pc:picChg chg="mod">
          <ac:chgData name="Sudipta1 Roy" userId="7c8f4fcd-4632-4e8d-b1ff-68c8cebd5ee4" providerId="ADAL" clId="{77EF0821-EB19-4666-9B55-C9B6B91EEBA3}" dt="2023-01-09T07:03:50.445" v="151" actId="1076"/>
          <ac:picMkLst>
            <pc:docMk/>
            <pc:sldMk cId="63346095" sldId="394"/>
            <ac:picMk id="5" creationId="{00000000-0000-0000-0000-000000000000}"/>
          </ac:picMkLst>
        </pc:picChg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1274348486" sldId="394"/>
        </pc:sldMkLst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1779876484" sldId="396"/>
        </pc:sldMkLst>
      </pc:sldChg>
      <pc:sldChg chg="add del">
        <pc:chgData name="Sudipta1 Roy" userId="7c8f4fcd-4632-4e8d-b1ff-68c8cebd5ee4" providerId="ADAL" clId="{77EF0821-EB19-4666-9B55-C9B6B91EEBA3}" dt="2023-01-09T08:21:27.290" v="352" actId="47"/>
        <pc:sldMkLst>
          <pc:docMk/>
          <pc:sldMk cId="1835525561" sldId="396"/>
        </pc:sldMkLst>
      </pc:sldChg>
      <pc:sldChg chg="add del">
        <pc:chgData name="Sudipta1 Roy" userId="7c8f4fcd-4632-4e8d-b1ff-68c8cebd5ee4" providerId="ADAL" clId="{77EF0821-EB19-4666-9B55-C9B6B91EEBA3}" dt="2023-01-09T08:21:27.322" v="353" actId="47"/>
        <pc:sldMkLst>
          <pc:docMk/>
          <pc:sldMk cId="1078171903" sldId="397"/>
        </pc:sldMkLst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2277336344" sldId="397"/>
        </pc:sldMkLst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1696199711" sldId="398"/>
        </pc:sldMkLst>
      </pc:sldChg>
      <pc:sldChg chg="add del">
        <pc:chgData name="Sudipta1 Roy" userId="7c8f4fcd-4632-4e8d-b1ff-68c8cebd5ee4" providerId="ADAL" clId="{77EF0821-EB19-4666-9B55-C9B6B91EEBA3}" dt="2023-01-09T08:21:27.355" v="354" actId="47"/>
        <pc:sldMkLst>
          <pc:docMk/>
          <pc:sldMk cId="2118707533" sldId="398"/>
        </pc:sldMkLst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1498718983" sldId="399"/>
        </pc:sldMkLst>
      </pc:sldChg>
      <pc:sldChg chg="add del">
        <pc:chgData name="Sudipta1 Roy" userId="7c8f4fcd-4632-4e8d-b1ff-68c8cebd5ee4" providerId="ADAL" clId="{77EF0821-EB19-4666-9B55-C9B6B91EEBA3}" dt="2023-01-09T08:21:27.495" v="358" actId="47"/>
        <pc:sldMkLst>
          <pc:docMk/>
          <pc:sldMk cId="2897892923" sldId="399"/>
        </pc:sldMkLst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25525520" sldId="400"/>
        </pc:sldMkLst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441990950" sldId="401"/>
        </pc:sldMkLst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911703674" sldId="402"/>
        </pc:sldMkLst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1249150937" sldId="403"/>
        </pc:sldMkLst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2558516208" sldId="404"/>
        </pc:sldMkLst>
      </pc:sldChg>
      <pc:sldChg chg="modSp add del mod">
        <pc:chgData name="Sudipta1 Roy" userId="7c8f4fcd-4632-4e8d-b1ff-68c8cebd5ee4" providerId="ADAL" clId="{77EF0821-EB19-4666-9B55-C9B6B91EEBA3}" dt="2023-01-09T08:21:27.596" v="361" actId="47"/>
        <pc:sldMkLst>
          <pc:docMk/>
          <pc:sldMk cId="4217058471" sldId="404"/>
        </pc:sldMkLst>
        <pc:spChg chg="mod">
          <ac:chgData name="Sudipta1 Roy" userId="7c8f4fcd-4632-4e8d-b1ff-68c8cebd5ee4" providerId="ADAL" clId="{77EF0821-EB19-4666-9B55-C9B6B91EEBA3}" dt="2023-01-09T07:30:44.312" v="226" actId="1076"/>
          <ac:spMkLst>
            <pc:docMk/>
            <pc:sldMk cId="4217058471" sldId="404"/>
            <ac:spMk id="35842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09T07:30:42.249" v="225" actId="1076"/>
          <ac:spMkLst>
            <pc:docMk/>
            <pc:sldMk cId="4217058471" sldId="404"/>
            <ac:spMk id="35843" creationId="{00000000-0000-0000-0000-000000000000}"/>
          </ac:spMkLst>
        </pc:spChg>
        <pc:picChg chg="mod">
          <ac:chgData name="Sudipta1 Roy" userId="7c8f4fcd-4632-4e8d-b1ff-68c8cebd5ee4" providerId="ADAL" clId="{77EF0821-EB19-4666-9B55-C9B6B91EEBA3}" dt="2023-01-09T07:30:46.691" v="227" actId="1076"/>
          <ac:picMkLst>
            <pc:docMk/>
            <pc:sldMk cId="4217058471" sldId="404"/>
            <ac:picMk id="304130" creationId="{00000000-0000-0000-0000-000000000000}"/>
          </ac:picMkLst>
        </pc:picChg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3517011359" sldId="405"/>
        </pc:sldMkLst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1727615707" sldId="406"/>
        </pc:sldMkLst>
      </pc:sldChg>
      <pc:sldChg chg="modSp add del mod">
        <pc:chgData name="Sudipta1 Roy" userId="7c8f4fcd-4632-4e8d-b1ff-68c8cebd5ee4" providerId="ADAL" clId="{77EF0821-EB19-4666-9B55-C9B6B91EEBA3}" dt="2023-01-09T08:21:27.743" v="366" actId="47"/>
        <pc:sldMkLst>
          <pc:docMk/>
          <pc:sldMk cId="3344883777" sldId="406"/>
        </pc:sldMkLst>
        <pc:spChg chg="mod">
          <ac:chgData name="Sudipta1 Roy" userId="7c8f4fcd-4632-4e8d-b1ff-68c8cebd5ee4" providerId="ADAL" clId="{77EF0821-EB19-4666-9B55-C9B6B91EEBA3}" dt="2023-01-09T07:36:30.097" v="242" actId="1076"/>
          <ac:spMkLst>
            <pc:docMk/>
            <pc:sldMk cId="3344883777" sldId="406"/>
            <ac:spMk id="37891" creationId="{00000000-0000-0000-0000-000000000000}"/>
          </ac:spMkLst>
        </pc:spChg>
        <pc:picChg chg="mod">
          <ac:chgData name="Sudipta1 Roy" userId="7c8f4fcd-4632-4e8d-b1ff-68c8cebd5ee4" providerId="ADAL" clId="{77EF0821-EB19-4666-9B55-C9B6B91EEBA3}" dt="2023-01-09T07:36:35.105" v="244" actId="1076"/>
          <ac:picMkLst>
            <pc:docMk/>
            <pc:sldMk cId="3344883777" sldId="406"/>
            <ac:picMk id="5" creationId="{00000000-0000-0000-0000-000000000000}"/>
          </ac:picMkLst>
        </pc:picChg>
        <pc:picChg chg="mod">
          <ac:chgData name="Sudipta1 Roy" userId="7c8f4fcd-4632-4e8d-b1ff-68c8cebd5ee4" providerId="ADAL" clId="{77EF0821-EB19-4666-9B55-C9B6B91EEBA3}" dt="2023-01-09T07:36:32.671" v="243" actId="1076"/>
          <ac:picMkLst>
            <pc:docMk/>
            <pc:sldMk cId="3344883777" sldId="406"/>
            <ac:picMk id="37892" creationId="{00000000-0000-0000-0000-000000000000}"/>
          </ac:picMkLst>
        </pc:picChg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3349262721" sldId="407"/>
        </pc:sldMkLst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1378380066" sldId="408"/>
        </pc:sldMkLst>
      </pc:sldChg>
      <pc:sldChg chg="modSp add del mod">
        <pc:chgData name="Sudipta1 Roy" userId="7c8f4fcd-4632-4e8d-b1ff-68c8cebd5ee4" providerId="ADAL" clId="{77EF0821-EB19-4666-9B55-C9B6B91EEBA3}" dt="2023-01-09T08:21:27.771" v="367" actId="47"/>
        <pc:sldMkLst>
          <pc:docMk/>
          <pc:sldMk cId="3134415490" sldId="408"/>
        </pc:sldMkLst>
        <pc:spChg chg="mod">
          <ac:chgData name="Sudipta1 Roy" userId="7c8f4fcd-4632-4e8d-b1ff-68c8cebd5ee4" providerId="ADAL" clId="{77EF0821-EB19-4666-9B55-C9B6B91EEBA3}" dt="2023-01-09T07:37:43.222" v="249" actId="27636"/>
          <ac:spMkLst>
            <pc:docMk/>
            <pc:sldMk cId="3134415490" sldId="408"/>
            <ac:spMk id="39939" creationId="{00000000-0000-0000-0000-000000000000}"/>
          </ac:spMkLst>
        </pc:spChg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1447182993" sldId="409"/>
        </pc:sldMkLst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4285883929" sldId="410"/>
        </pc:sldMkLst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2133756328" sldId="411"/>
        </pc:sldMkLst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3044218148" sldId="412"/>
        </pc:sldMkLst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404811020" sldId="413"/>
        </pc:sldMkLst>
      </pc:sldChg>
      <pc:sldChg chg="modSp add del mod">
        <pc:chgData name="Sudipta1 Roy" userId="7c8f4fcd-4632-4e8d-b1ff-68c8cebd5ee4" providerId="ADAL" clId="{77EF0821-EB19-4666-9B55-C9B6B91EEBA3}" dt="2023-01-09T08:21:30.151" v="373" actId="47"/>
        <pc:sldMkLst>
          <pc:docMk/>
          <pc:sldMk cId="1695174938" sldId="413"/>
        </pc:sldMkLst>
        <pc:spChg chg="mod">
          <ac:chgData name="Sudipta1 Roy" userId="7c8f4fcd-4632-4e8d-b1ff-68c8cebd5ee4" providerId="ADAL" clId="{77EF0821-EB19-4666-9B55-C9B6B91EEBA3}" dt="2023-01-09T06:33:09.255" v="39" actId="27636"/>
          <ac:spMkLst>
            <pc:docMk/>
            <pc:sldMk cId="1695174938" sldId="413"/>
            <ac:spMk id="45059" creationId="{00000000-0000-0000-0000-000000000000}"/>
          </ac:spMkLst>
        </pc:spChg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918771726" sldId="414"/>
        </pc:sldMkLst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1792768348" sldId="415"/>
        </pc:sldMkLst>
      </pc:sldChg>
      <pc:sldChg chg="modSp add del mod ord modAnim">
        <pc:chgData name="Sudipta1 Roy" userId="7c8f4fcd-4632-4e8d-b1ff-68c8cebd5ee4" providerId="ADAL" clId="{77EF0821-EB19-4666-9B55-C9B6B91EEBA3}" dt="2023-01-09T08:21:26.762" v="336" actId="47"/>
        <pc:sldMkLst>
          <pc:docMk/>
          <pc:sldMk cId="1607592742" sldId="416"/>
        </pc:sldMkLst>
        <pc:spChg chg="mod">
          <ac:chgData name="Sudipta1 Roy" userId="7c8f4fcd-4632-4e8d-b1ff-68c8cebd5ee4" providerId="ADAL" clId="{77EF0821-EB19-4666-9B55-C9B6B91EEBA3}" dt="2023-01-09T06:43:46.154" v="124" actId="1076"/>
          <ac:spMkLst>
            <pc:docMk/>
            <pc:sldMk cId="1607592742" sldId="416"/>
            <ac:spMk id="3075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09T06:42:24.779" v="110"/>
          <ac:spMkLst>
            <pc:docMk/>
            <pc:sldMk cId="1607592742" sldId="416"/>
            <ac:spMk id="6146" creationId="{00000000-0000-0000-0000-000000000000}"/>
          </ac:spMkLst>
        </pc:spChg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3125144306" sldId="416"/>
        </pc:sldMkLst>
      </pc:sldChg>
      <pc:sldChg chg="add del">
        <pc:chgData name="Sudipta1 Roy" userId="7c8f4fcd-4632-4e8d-b1ff-68c8cebd5ee4" providerId="ADAL" clId="{77EF0821-EB19-4666-9B55-C9B6B91EEBA3}" dt="2023-01-09T08:21:27.154" v="348" actId="47"/>
        <pc:sldMkLst>
          <pc:docMk/>
          <pc:sldMk cId="42162966" sldId="417"/>
        </pc:sldMkLst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2381338989" sldId="417"/>
        </pc:sldMkLst>
      </pc:sldChg>
      <pc:sldChg chg="modSp add del mod">
        <pc:chgData name="Sudipta1 Roy" userId="7c8f4fcd-4632-4e8d-b1ff-68c8cebd5ee4" providerId="ADAL" clId="{77EF0821-EB19-4666-9B55-C9B6B91EEBA3}" dt="2023-01-09T08:21:27.561" v="360" actId="47"/>
        <pc:sldMkLst>
          <pc:docMk/>
          <pc:sldMk cId="3379363409" sldId="418"/>
        </pc:sldMkLst>
        <pc:graphicFrameChg chg="mod">
          <ac:chgData name="Sudipta1 Roy" userId="7c8f4fcd-4632-4e8d-b1ff-68c8cebd5ee4" providerId="ADAL" clId="{77EF0821-EB19-4666-9B55-C9B6B91EEBA3}" dt="2023-01-09T07:29:04.270" v="224" actId="1076"/>
          <ac:graphicFrameMkLst>
            <pc:docMk/>
            <pc:sldMk cId="3379363409" sldId="418"/>
            <ac:graphicFrameMk id="1026" creationId="{00000000-0000-0000-0000-000000000000}"/>
          </ac:graphicFrameMkLst>
        </pc:graphicFrameChg>
      </pc:sldChg>
      <pc:sldChg chg="add">
        <pc:chgData name="Sudipta1 Roy" userId="7c8f4fcd-4632-4e8d-b1ff-68c8cebd5ee4" providerId="ADAL" clId="{77EF0821-EB19-4666-9B55-C9B6B91EEBA3}" dt="2023-01-09T10:15:26.928" v="456"/>
        <pc:sldMkLst>
          <pc:docMk/>
          <pc:sldMk cId="3857841150" sldId="418"/>
        </pc:sldMkLst>
      </pc:sldChg>
      <pc:sldChg chg="add del">
        <pc:chgData name="Sudipta1 Roy" userId="7c8f4fcd-4632-4e8d-b1ff-68c8cebd5ee4" providerId="ADAL" clId="{77EF0821-EB19-4666-9B55-C9B6B91EEBA3}" dt="2023-01-09T08:21:27.662" v="363" actId="47"/>
        <pc:sldMkLst>
          <pc:docMk/>
          <pc:sldMk cId="795747750" sldId="419"/>
        </pc:sldMkLst>
      </pc:sldChg>
      <pc:sldChg chg="addSp modSp new mod">
        <pc:chgData name="Sudipta1 Roy" userId="7c8f4fcd-4632-4e8d-b1ff-68c8cebd5ee4" providerId="ADAL" clId="{77EF0821-EB19-4666-9B55-C9B6B91EEBA3}" dt="2023-01-09T10:25:31.146" v="553" actId="207"/>
        <pc:sldMkLst>
          <pc:docMk/>
          <pc:sldMk cId="3970582529" sldId="419"/>
        </pc:sldMkLst>
        <pc:spChg chg="mod">
          <ac:chgData name="Sudipta1 Roy" userId="7c8f4fcd-4632-4e8d-b1ff-68c8cebd5ee4" providerId="ADAL" clId="{77EF0821-EB19-4666-9B55-C9B6B91EEBA3}" dt="2023-01-09T10:18:02.805" v="484" actId="20577"/>
          <ac:spMkLst>
            <pc:docMk/>
            <pc:sldMk cId="3970582529" sldId="419"/>
            <ac:spMk id="2" creationId="{346F2E1F-52F8-E584-BF78-646447B36F7D}"/>
          </ac:spMkLst>
        </pc:spChg>
        <pc:spChg chg="mod">
          <ac:chgData name="Sudipta1 Roy" userId="7c8f4fcd-4632-4e8d-b1ff-68c8cebd5ee4" providerId="ADAL" clId="{77EF0821-EB19-4666-9B55-C9B6B91EEBA3}" dt="2023-01-09T10:25:07.942" v="548" actId="14100"/>
          <ac:spMkLst>
            <pc:docMk/>
            <pc:sldMk cId="3970582529" sldId="419"/>
            <ac:spMk id="3" creationId="{94E8F4E6-6013-90C6-4123-01E23D93FFE1}"/>
          </ac:spMkLst>
        </pc:spChg>
        <pc:spChg chg="add mod">
          <ac:chgData name="Sudipta1 Roy" userId="7c8f4fcd-4632-4e8d-b1ff-68c8cebd5ee4" providerId="ADAL" clId="{77EF0821-EB19-4666-9B55-C9B6B91EEBA3}" dt="2023-01-09T10:23:10.897" v="539" actId="207"/>
          <ac:spMkLst>
            <pc:docMk/>
            <pc:sldMk cId="3970582529" sldId="419"/>
            <ac:spMk id="5" creationId="{9ACBDE25-A145-4C5D-BC1C-680207920BF8}"/>
          </ac:spMkLst>
        </pc:spChg>
        <pc:spChg chg="add mod">
          <ac:chgData name="Sudipta1 Roy" userId="7c8f4fcd-4632-4e8d-b1ff-68c8cebd5ee4" providerId="ADAL" clId="{77EF0821-EB19-4666-9B55-C9B6B91EEBA3}" dt="2023-01-09T10:25:31.146" v="553" actId="207"/>
          <ac:spMkLst>
            <pc:docMk/>
            <pc:sldMk cId="3970582529" sldId="419"/>
            <ac:spMk id="7" creationId="{216067C4-6134-4A71-CAF0-2D94C29E81F8}"/>
          </ac:spMkLst>
        </pc:spChg>
      </pc:sldChg>
      <pc:sldChg chg="addSp delSp modSp add mod">
        <pc:chgData name="Sudipta1 Roy" userId="7c8f4fcd-4632-4e8d-b1ff-68c8cebd5ee4" providerId="ADAL" clId="{77EF0821-EB19-4666-9B55-C9B6B91EEBA3}" dt="2023-01-09T11:12:52.869" v="963" actId="27636"/>
        <pc:sldMkLst>
          <pc:docMk/>
          <pc:sldMk cId="749481480" sldId="420"/>
        </pc:sldMkLst>
        <pc:spChg chg="mod">
          <ac:chgData name="Sudipta1 Roy" userId="7c8f4fcd-4632-4e8d-b1ff-68c8cebd5ee4" providerId="ADAL" clId="{77EF0821-EB19-4666-9B55-C9B6B91EEBA3}" dt="2023-01-09T11:12:52.869" v="963" actId="27636"/>
          <ac:spMkLst>
            <pc:docMk/>
            <pc:sldMk cId="749481480" sldId="420"/>
            <ac:spMk id="3" creationId="{94E8F4E6-6013-90C6-4123-01E23D93FFE1}"/>
          </ac:spMkLst>
        </pc:spChg>
        <pc:spChg chg="add del">
          <ac:chgData name="Sudipta1 Roy" userId="7c8f4fcd-4632-4e8d-b1ff-68c8cebd5ee4" providerId="ADAL" clId="{77EF0821-EB19-4666-9B55-C9B6B91EEBA3}" dt="2023-01-09T10:44:27.783" v="762"/>
          <ac:spMkLst>
            <pc:docMk/>
            <pc:sldMk cId="749481480" sldId="420"/>
            <ac:spMk id="4" creationId="{5AD26FCC-0593-4625-CC95-937C8BABB239}"/>
          </ac:spMkLst>
        </pc:spChg>
        <pc:spChg chg="add mod">
          <ac:chgData name="Sudipta1 Roy" userId="7c8f4fcd-4632-4e8d-b1ff-68c8cebd5ee4" providerId="ADAL" clId="{77EF0821-EB19-4666-9B55-C9B6B91EEBA3}" dt="2023-01-09T10:45:05.076" v="780" actId="1076"/>
          <ac:spMkLst>
            <pc:docMk/>
            <pc:sldMk cId="749481480" sldId="420"/>
            <ac:spMk id="6" creationId="{A4E96815-8BDD-C9CF-63B2-C92FE049CDE3}"/>
          </ac:spMkLst>
        </pc:spChg>
        <pc:spChg chg="add del">
          <ac:chgData name="Sudipta1 Roy" userId="7c8f4fcd-4632-4e8d-b1ff-68c8cebd5ee4" providerId="ADAL" clId="{77EF0821-EB19-4666-9B55-C9B6B91EEBA3}" dt="2023-01-09T10:44:46.404" v="771" actId="22"/>
          <ac:spMkLst>
            <pc:docMk/>
            <pc:sldMk cId="749481480" sldId="420"/>
            <ac:spMk id="8" creationId="{74B9B163-FB61-6E38-7854-0DE77E02BA14}"/>
          </ac:spMkLst>
        </pc:spChg>
        <pc:spChg chg="add mod">
          <ac:chgData name="Sudipta1 Roy" userId="7c8f4fcd-4632-4e8d-b1ff-68c8cebd5ee4" providerId="ADAL" clId="{77EF0821-EB19-4666-9B55-C9B6B91EEBA3}" dt="2023-01-09T10:44:59.720" v="779" actId="1076"/>
          <ac:spMkLst>
            <pc:docMk/>
            <pc:sldMk cId="749481480" sldId="420"/>
            <ac:spMk id="10" creationId="{78E8EFD2-9464-4414-E3A4-853BB9E25BE8}"/>
          </ac:spMkLst>
        </pc:spChg>
      </pc:sldChg>
      <pc:sldChg chg="modSp add del mod">
        <pc:chgData name="Sudipta1 Roy" userId="7c8f4fcd-4632-4e8d-b1ff-68c8cebd5ee4" providerId="ADAL" clId="{77EF0821-EB19-4666-9B55-C9B6B91EEBA3}" dt="2023-01-09T08:21:27.696" v="364" actId="47"/>
        <pc:sldMkLst>
          <pc:docMk/>
          <pc:sldMk cId="3998183917" sldId="420"/>
        </pc:sldMkLst>
        <pc:spChg chg="mod">
          <ac:chgData name="Sudipta1 Roy" userId="7c8f4fcd-4632-4e8d-b1ff-68c8cebd5ee4" providerId="ADAL" clId="{77EF0821-EB19-4666-9B55-C9B6B91EEBA3}" dt="2023-01-09T07:33:38.241" v="229" actId="1076"/>
          <ac:spMkLst>
            <pc:docMk/>
            <pc:sldMk cId="3998183917" sldId="420"/>
            <ac:spMk id="23555" creationId="{00000000-0000-0000-0000-000000000000}"/>
          </ac:spMkLst>
        </pc:spChg>
      </pc:sldChg>
      <pc:sldChg chg="add del">
        <pc:chgData name="Sudipta1 Roy" userId="7c8f4fcd-4632-4e8d-b1ff-68c8cebd5ee4" providerId="ADAL" clId="{77EF0821-EB19-4666-9B55-C9B6B91EEBA3}" dt="2023-01-09T08:21:26.999" v="343" actId="47"/>
        <pc:sldMkLst>
          <pc:docMk/>
          <pc:sldMk cId="1219700616" sldId="421"/>
        </pc:sldMkLst>
      </pc:sldChg>
      <pc:sldChg chg="addSp delSp modSp new mod modAnim">
        <pc:chgData name="Sudipta1 Roy" userId="7c8f4fcd-4632-4e8d-b1ff-68c8cebd5ee4" providerId="ADAL" clId="{77EF0821-EB19-4666-9B55-C9B6B91EEBA3}" dt="2023-01-09T11:08:19.365" v="943" actId="6549"/>
        <pc:sldMkLst>
          <pc:docMk/>
          <pc:sldMk cId="1257767568" sldId="421"/>
        </pc:sldMkLst>
        <pc:spChg chg="mod">
          <ac:chgData name="Sudipta1 Roy" userId="7c8f4fcd-4632-4e8d-b1ff-68c8cebd5ee4" providerId="ADAL" clId="{77EF0821-EB19-4666-9B55-C9B6B91EEBA3}" dt="2023-01-09T10:19:14.589" v="514" actId="20577"/>
          <ac:spMkLst>
            <pc:docMk/>
            <pc:sldMk cId="1257767568" sldId="421"/>
            <ac:spMk id="2" creationId="{686788A3-0A58-738B-3DAF-FD807B8BB990}"/>
          </ac:spMkLst>
        </pc:spChg>
        <pc:spChg chg="add del mod">
          <ac:chgData name="Sudipta1 Roy" userId="7c8f4fcd-4632-4e8d-b1ff-68c8cebd5ee4" providerId="ADAL" clId="{77EF0821-EB19-4666-9B55-C9B6B91EEBA3}" dt="2023-01-09T11:08:19.365" v="943" actId="6549"/>
          <ac:spMkLst>
            <pc:docMk/>
            <pc:sldMk cId="1257767568" sldId="421"/>
            <ac:spMk id="3" creationId="{8807DB63-9756-194A-71FA-38B37E73FE29}"/>
          </ac:spMkLst>
        </pc:spChg>
        <pc:spChg chg="add del">
          <ac:chgData name="Sudipta1 Roy" userId="7c8f4fcd-4632-4e8d-b1ff-68c8cebd5ee4" providerId="ADAL" clId="{77EF0821-EB19-4666-9B55-C9B6B91EEBA3}" dt="2023-01-09T10:26:36.626" v="559"/>
          <ac:spMkLst>
            <pc:docMk/>
            <pc:sldMk cId="1257767568" sldId="421"/>
            <ac:spMk id="4" creationId="{1DD518E8-C207-184D-A07D-551C5F36F967}"/>
          </ac:spMkLst>
        </pc:spChg>
        <pc:spChg chg="add mod">
          <ac:chgData name="Sudipta1 Roy" userId="7c8f4fcd-4632-4e8d-b1ff-68c8cebd5ee4" providerId="ADAL" clId="{77EF0821-EB19-4666-9B55-C9B6B91EEBA3}" dt="2023-01-09T10:30:22.585" v="609"/>
          <ac:spMkLst>
            <pc:docMk/>
            <pc:sldMk cId="1257767568" sldId="421"/>
            <ac:spMk id="5" creationId="{AFB47669-EEB9-FD3F-69BC-1DCC3F2FE91D}"/>
          </ac:spMkLst>
        </pc:spChg>
        <pc:picChg chg="add del mod">
          <ac:chgData name="Sudipta1 Roy" userId="7c8f4fcd-4632-4e8d-b1ff-68c8cebd5ee4" providerId="ADAL" clId="{77EF0821-EB19-4666-9B55-C9B6B91EEBA3}" dt="2023-01-09T10:26:43.660" v="562" actId="478"/>
          <ac:picMkLst>
            <pc:docMk/>
            <pc:sldMk cId="1257767568" sldId="421"/>
            <ac:picMk id="1026" creationId="{431BE702-7B93-B131-3104-017C0DAB5263}"/>
          </ac:picMkLst>
        </pc:picChg>
        <pc:picChg chg="add del">
          <ac:chgData name="Sudipta1 Roy" userId="7c8f4fcd-4632-4e8d-b1ff-68c8cebd5ee4" providerId="ADAL" clId="{77EF0821-EB19-4666-9B55-C9B6B91EEBA3}" dt="2023-01-09T10:26:36.626" v="559"/>
          <ac:picMkLst>
            <pc:docMk/>
            <pc:sldMk cId="1257767568" sldId="421"/>
            <ac:picMk id="1028" creationId="{C435C21E-845E-F760-7FE1-CBC893B4361F}"/>
          </ac:picMkLst>
        </pc:picChg>
        <pc:picChg chg="add mod">
          <ac:chgData name="Sudipta1 Roy" userId="7c8f4fcd-4632-4e8d-b1ff-68c8cebd5ee4" providerId="ADAL" clId="{77EF0821-EB19-4666-9B55-C9B6B91EEBA3}" dt="2023-01-09T10:27:49.987" v="578" actId="1036"/>
          <ac:picMkLst>
            <pc:docMk/>
            <pc:sldMk cId="1257767568" sldId="421"/>
            <ac:picMk id="1030" creationId="{F879C39B-C6CD-6446-550D-93BD9E9DFB72}"/>
          </ac:picMkLst>
        </pc:picChg>
        <pc:picChg chg="add mod">
          <ac:chgData name="Sudipta1 Roy" userId="7c8f4fcd-4632-4e8d-b1ff-68c8cebd5ee4" providerId="ADAL" clId="{77EF0821-EB19-4666-9B55-C9B6B91EEBA3}" dt="2023-01-09T10:28:43.899" v="600" actId="1036"/>
          <ac:picMkLst>
            <pc:docMk/>
            <pc:sldMk cId="1257767568" sldId="421"/>
            <ac:picMk id="1032" creationId="{B0BBC905-0790-33F7-2C85-86099C2A7B15}"/>
          </ac:picMkLst>
        </pc:picChg>
        <pc:picChg chg="add mod">
          <ac:chgData name="Sudipta1 Roy" userId="7c8f4fcd-4632-4e8d-b1ff-68c8cebd5ee4" providerId="ADAL" clId="{77EF0821-EB19-4666-9B55-C9B6B91EEBA3}" dt="2023-01-09T10:29:32.323" v="607" actId="1076"/>
          <ac:picMkLst>
            <pc:docMk/>
            <pc:sldMk cId="1257767568" sldId="421"/>
            <ac:picMk id="1034" creationId="{D005A75C-0958-E167-6016-551B4E16D77F}"/>
          </ac:picMkLst>
        </pc:picChg>
      </pc:sldChg>
      <pc:sldChg chg="addSp delSp modSp add del mod setBg modAnim">
        <pc:chgData name="Sudipta1 Roy" userId="7c8f4fcd-4632-4e8d-b1ff-68c8cebd5ee4" providerId="ADAL" clId="{77EF0821-EB19-4666-9B55-C9B6B91EEBA3}" dt="2023-01-09T11:52:55.212" v="1244"/>
        <pc:sldMkLst>
          <pc:docMk/>
          <pc:sldMk cId="2265919261" sldId="422"/>
        </pc:sldMkLst>
        <pc:spChg chg="mod">
          <ac:chgData name="Sudipta1 Roy" userId="7c8f4fcd-4632-4e8d-b1ff-68c8cebd5ee4" providerId="ADAL" clId="{77EF0821-EB19-4666-9B55-C9B6B91EEBA3}" dt="2023-01-09T11:45:49.546" v="1112" actId="20577"/>
          <ac:spMkLst>
            <pc:docMk/>
            <pc:sldMk cId="2265919261" sldId="422"/>
            <ac:spMk id="2" creationId="{686788A3-0A58-738B-3DAF-FD807B8BB990}"/>
          </ac:spMkLst>
        </pc:spChg>
        <pc:spChg chg="del">
          <ac:chgData name="Sudipta1 Roy" userId="7c8f4fcd-4632-4e8d-b1ff-68c8cebd5ee4" providerId="ADAL" clId="{77EF0821-EB19-4666-9B55-C9B6B91EEBA3}" dt="2023-01-09T10:47:31.588" v="782" actId="478"/>
          <ac:spMkLst>
            <pc:docMk/>
            <pc:sldMk cId="2265919261" sldId="422"/>
            <ac:spMk id="3" creationId="{8807DB63-9756-194A-71FA-38B37E73FE29}"/>
          </ac:spMkLst>
        </pc:spChg>
        <pc:spChg chg="add mod">
          <ac:chgData name="Sudipta1 Roy" userId="7c8f4fcd-4632-4e8d-b1ff-68c8cebd5ee4" providerId="ADAL" clId="{77EF0821-EB19-4666-9B55-C9B6B91EEBA3}" dt="2023-01-09T10:50:34.992" v="836" actId="1076"/>
          <ac:spMkLst>
            <pc:docMk/>
            <pc:sldMk cId="2265919261" sldId="422"/>
            <ac:spMk id="5" creationId="{6B50E4CB-16CF-F13D-0716-6C0B69B74D9F}"/>
          </ac:spMkLst>
        </pc:spChg>
        <pc:spChg chg="add mod topLvl">
          <ac:chgData name="Sudipta1 Roy" userId="7c8f4fcd-4632-4e8d-b1ff-68c8cebd5ee4" providerId="ADAL" clId="{77EF0821-EB19-4666-9B55-C9B6B91EEBA3}" dt="2023-01-09T11:48:58.801" v="1126" actId="164"/>
          <ac:spMkLst>
            <pc:docMk/>
            <pc:sldMk cId="2265919261" sldId="422"/>
            <ac:spMk id="7" creationId="{C51764B0-2401-984D-4443-6D0FDB6BFE59}"/>
          </ac:spMkLst>
        </pc:spChg>
        <pc:spChg chg="add mod topLvl">
          <ac:chgData name="Sudipta1 Roy" userId="7c8f4fcd-4632-4e8d-b1ff-68c8cebd5ee4" providerId="ADAL" clId="{77EF0821-EB19-4666-9B55-C9B6B91EEBA3}" dt="2023-01-09T11:50:38.527" v="1144" actId="164"/>
          <ac:spMkLst>
            <pc:docMk/>
            <pc:sldMk cId="2265919261" sldId="422"/>
            <ac:spMk id="11" creationId="{0B05B2C9-81F5-D53C-0E44-F9AEA31F562C}"/>
          </ac:spMkLst>
        </pc:spChg>
        <pc:spChg chg="add mod topLvl">
          <ac:chgData name="Sudipta1 Roy" userId="7c8f4fcd-4632-4e8d-b1ff-68c8cebd5ee4" providerId="ADAL" clId="{77EF0821-EB19-4666-9B55-C9B6B91EEBA3}" dt="2023-01-09T11:50:34.428" v="1143" actId="164"/>
          <ac:spMkLst>
            <pc:docMk/>
            <pc:sldMk cId="2265919261" sldId="422"/>
            <ac:spMk id="14" creationId="{6F2AA8C5-7972-507D-F9D9-73E7458911FC}"/>
          </ac:spMkLst>
        </pc:spChg>
        <pc:spChg chg="add mod topLvl">
          <ac:chgData name="Sudipta1 Roy" userId="7c8f4fcd-4632-4e8d-b1ff-68c8cebd5ee4" providerId="ADAL" clId="{77EF0821-EB19-4666-9B55-C9B6B91EEBA3}" dt="2023-01-09T11:52:12.088" v="1238" actId="20577"/>
          <ac:spMkLst>
            <pc:docMk/>
            <pc:sldMk cId="2265919261" sldId="422"/>
            <ac:spMk id="17" creationId="{39AF80FE-3DA7-5A1D-FEE2-D7F05B3346D2}"/>
          </ac:spMkLst>
        </pc:spChg>
        <pc:spChg chg="add del">
          <ac:chgData name="Sudipta1 Roy" userId="7c8f4fcd-4632-4e8d-b1ff-68c8cebd5ee4" providerId="ADAL" clId="{77EF0821-EB19-4666-9B55-C9B6B91EEBA3}" dt="2023-01-09T10:47:49.991" v="788" actId="26606"/>
          <ac:spMkLst>
            <pc:docMk/>
            <pc:sldMk cId="2265919261" sldId="422"/>
            <ac:spMk id="5127" creationId="{32AEEBC8-9D30-42EF-95F2-386C2653FBF0}"/>
          </ac:spMkLst>
        </pc:spChg>
        <pc:spChg chg="add del">
          <ac:chgData name="Sudipta1 Roy" userId="7c8f4fcd-4632-4e8d-b1ff-68c8cebd5ee4" providerId="ADAL" clId="{77EF0821-EB19-4666-9B55-C9B6B91EEBA3}" dt="2023-01-09T10:47:49.991" v="788" actId="26606"/>
          <ac:spMkLst>
            <pc:docMk/>
            <pc:sldMk cId="2265919261" sldId="422"/>
            <ac:spMk id="5129" creationId="{2E92FA66-67D7-4CB4-94D3-E643A9AD4757}"/>
          </ac:spMkLst>
        </pc:spChg>
        <pc:grpChg chg="add del mod">
          <ac:chgData name="Sudipta1 Roy" userId="7c8f4fcd-4632-4e8d-b1ff-68c8cebd5ee4" providerId="ADAL" clId="{77EF0821-EB19-4666-9B55-C9B6B91EEBA3}" dt="2023-01-09T11:43:54.661" v="1085" actId="165"/>
          <ac:grpSpMkLst>
            <pc:docMk/>
            <pc:sldMk cId="2265919261" sldId="422"/>
            <ac:grpSpMk id="8" creationId="{92B6AD19-4DF3-7EDC-63AC-608DC75B5423}"/>
          </ac:grpSpMkLst>
        </pc:grpChg>
        <pc:grpChg chg="add mod">
          <ac:chgData name="Sudipta1 Roy" userId="7c8f4fcd-4632-4e8d-b1ff-68c8cebd5ee4" providerId="ADAL" clId="{77EF0821-EB19-4666-9B55-C9B6B91EEBA3}" dt="2023-01-09T10:50:34.992" v="836" actId="1076"/>
          <ac:grpSpMkLst>
            <pc:docMk/>
            <pc:sldMk cId="2265919261" sldId="422"/>
            <ac:grpSpMk id="9" creationId="{7951B519-D3F5-1AAD-CCEA-2DA3F8B91D2A}"/>
          </ac:grpSpMkLst>
        </pc:grpChg>
        <pc:grpChg chg="add del mod">
          <ac:chgData name="Sudipta1 Roy" userId="7c8f4fcd-4632-4e8d-b1ff-68c8cebd5ee4" providerId="ADAL" clId="{77EF0821-EB19-4666-9B55-C9B6B91EEBA3}" dt="2023-01-09T11:44:21.697" v="1087" actId="165"/>
          <ac:grpSpMkLst>
            <pc:docMk/>
            <pc:sldMk cId="2265919261" sldId="422"/>
            <ac:grpSpMk id="12" creationId="{59D556F8-B296-B22C-322E-EBBE60AC1C3D}"/>
          </ac:grpSpMkLst>
        </pc:grpChg>
        <pc:grpChg chg="add del mod">
          <ac:chgData name="Sudipta1 Roy" userId="7c8f4fcd-4632-4e8d-b1ff-68c8cebd5ee4" providerId="ADAL" clId="{77EF0821-EB19-4666-9B55-C9B6B91EEBA3}" dt="2023-01-09T11:44:32.508" v="1089" actId="165"/>
          <ac:grpSpMkLst>
            <pc:docMk/>
            <pc:sldMk cId="2265919261" sldId="422"/>
            <ac:grpSpMk id="15" creationId="{4753B2C8-AC69-48DE-5642-2894C356E6F3}"/>
          </ac:grpSpMkLst>
        </pc:grpChg>
        <pc:grpChg chg="add del mod">
          <ac:chgData name="Sudipta1 Roy" userId="7c8f4fcd-4632-4e8d-b1ff-68c8cebd5ee4" providerId="ADAL" clId="{77EF0821-EB19-4666-9B55-C9B6B91EEBA3}" dt="2023-01-09T11:45:12.585" v="1091" actId="165"/>
          <ac:grpSpMkLst>
            <pc:docMk/>
            <pc:sldMk cId="2265919261" sldId="422"/>
            <ac:grpSpMk id="18" creationId="{F692BE5A-2D5F-5B6C-75F1-4B07434AF9EE}"/>
          </ac:grpSpMkLst>
        </pc:grpChg>
        <pc:grpChg chg="add del mod">
          <ac:chgData name="Sudipta1 Roy" userId="7c8f4fcd-4632-4e8d-b1ff-68c8cebd5ee4" providerId="ADAL" clId="{77EF0821-EB19-4666-9B55-C9B6B91EEBA3}" dt="2023-01-09T11:48:07.008" v="1116" actId="165"/>
          <ac:grpSpMkLst>
            <pc:docMk/>
            <pc:sldMk cId="2265919261" sldId="422"/>
            <ac:grpSpMk id="27" creationId="{DDDAD6C0-3184-26D7-D6B3-2D6395D1FE66}"/>
          </ac:grpSpMkLst>
        </pc:grpChg>
        <pc:grpChg chg="add del mod">
          <ac:chgData name="Sudipta1 Roy" userId="7c8f4fcd-4632-4e8d-b1ff-68c8cebd5ee4" providerId="ADAL" clId="{77EF0821-EB19-4666-9B55-C9B6B91EEBA3}" dt="2023-01-09T11:49:11.400" v="1127" actId="165"/>
          <ac:grpSpMkLst>
            <pc:docMk/>
            <pc:sldMk cId="2265919261" sldId="422"/>
            <ac:grpSpMk id="28" creationId="{F65FE8B9-A4FF-0335-93FB-9728DA7FBDF3}"/>
          </ac:grpSpMkLst>
        </pc:grpChg>
        <pc:grpChg chg="add del mod">
          <ac:chgData name="Sudipta1 Roy" userId="7c8f4fcd-4632-4e8d-b1ff-68c8cebd5ee4" providerId="ADAL" clId="{77EF0821-EB19-4666-9B55-C9B6B91EEBA3}" dt="2023-01-09T11:49:15.230" v="1128" actId="165"/>
          <ac:grpSpMkLst>
            <pc:docMk/>
            <pc:sldMk cId="2265919261" sldId="422"/>
            <ac:grpSpMk id="29" creationId="{3CCB5395-10C5-5C1A-C9D3-C94747E8A910}"/>
          </ac:grpSpMkLst>
        </pc:grpChg>
        <pc:grpChg chg="add del mod">
          <ac:chgData name="Sudipta1 Roy" userId="7c8f4fcd-4632-4e8d-b1ff-68c8cebd5ee4" providerId="ADAL" clId="{77EF0821-EB19-4666-9B55-C9B6B91EEBA3}" dt="2023-01-09T11:49:23.689" v="1129" actId="165"/>
          <ac:grpSpMkLst>
            <pc:docMk/>
            <pc:sldMk cId="2265919261" sldId="422"/>
            <ac:grpSpMk id="30" creationId="{2480AE8D-5A12-C613-A8B3-6CBEEFD0D581}"/>
          </ac:grpSpMkLst>
        </pc:grpChg>
        <pc:grpChg chg="add mod">
          <ac:chgData name="Sudipta1 Roy" userId="7c8f4fcd-4632-4e8d-b1ff-68c8cebd5ee4" providerId="ADAL" clId="{77EF0821-EB19-4666-9B55-C9B6B91EEBA3}" dt="2023-01-09T11:48:58.801" v="1126" actId="164"/>
          <ac:grpSpMkLst>
            <pc:docMk/>
            <pc:sldMk cId="2265919261" sldId="422"/>
            <ac:grpSpMk id="35" creationId="{54617233-3EF2-B557-B628-92405D2350CA}"/>
          </ac:grpSpMkLst>
        </pc:grpChg>
        <pc:grpChg chg="add mod">
          <ac:chgData name="Sudipta1 Roy" userId="7c8f4fcd-4632-4e8d-b1ff-68c8cebd5ee4" providerId="ADAL" clId="{77EF0821-EB19-4666-9B55-C9B6B91EEBA3}" dt="2023-01-09T11:50:34.428" v="1143" actId="164"/>
          <ac:grpSpMkLst>
            <pc:docMk/>
            <pc:sldMk cId="2265919261" sldId="422"/>
            <ac:grpSpMk id="38" creationId="{007952AD-98EB-BD90-5087-703EE03E682E}"/>
          </ac:grpSpMkLst>
        </pc:grpChg>
        <pc:grpChg chg="add mod">
          <ac:chgData name="Sudipta1 Roy" userId="7c8f4fcd-4632-4e8d-b1ff-68c8cebd5ee4" providerId="ADAL" clId="{77EF0821-EB19-4666-9B55-C9B6B91EEBA3}" dt="2023-01-09T11:50:38.527" v="1144" actId="164"/>
          <ac:grpSpMkLst>
            <pc:docMk/>
            <pc:sldMk cId="2265919261" sldId="422"/>
            <ac:grpSpMk id="39" creationId="{35212765-8B50-4420-DD4C-4B49549E14B1}"/>
          </ac:grpSpMkLst>
        </pc:grpChg>
        <pc:grpChg chg="add mod">
          <ac:chgData name="Sudipta1 Roy" userId="7c8f4fcd-4632-4e8d-b1ff-68c8cebd5ee4" providerId="ADAL" clId="{77EF0821-EB19-4666-9B55-C9B6B91EEBA3}" dt="2023-01-09T11:51:02.525" v="1150" actId="164"/>
          <ac:grpSpMkLst>
            <pc:docMk/>
            <pc:sldMk cId="2265919261" sldId="422"/>
            <ac:grpSpMk id="41" creationId="{05C0E8A3-3C3F-2D51-A959-736DD81653F5}"/>
          </ac:grpSpMkLst>
        </pc:grpChg>
        <pc:graphicFrameChg chg="add del mod modGraphic">
          <ac:chgData name="Sudipta1 Roy" userId="7c8f4fcd-4632-4e8d-b1ff-68c8cebd5ee4" providerId="ADAL" clId="{77EF0821-EB19-4666-9B55-C9B6B91EEBA3}" dt="2023-01-09T11:48:49.566" v="1124" actId="478"/>
          <ac:graphicFrameMkLst>
            <pc:docMk/>
            <pc:sldMk cId="2265919261" sldId="422"/>
            <ac:graphicFrameMk id="19" creationId="{455460FF-0B18-8BA6-DA12-555120246BA9}"/>
          </ac:graphicFrameMkLst>
        </pc:graphicFrameChg>
        <pc:graphicFrameChg chg="add del mod modGraphic">
          <ac:chgData name="Sudipta1 Roy" userId="7c8f4fcd-4632-4e8d-b1ff-68c8cebd5ee4" providerId="ADAL" clId="{77EF0821-EB19-4666-9B55-C9B6B91EEBA3}" dt="2023-01-09T11:49:48.287" v="1132" actId="478"/>
          <ac:graphicFrameMkLst>
            <pc:docMk/>
            <pc:sldMk cId="2265919261" sldId="422"/>
            <ac:graphicFrameMk id="20" creationId="{DECEBB4F-B3F1-1F77-F07F-4099D452E54D}"/>
          </ac:graphicFrameMkLst>
        </pc:graphicFrameChg>
        <pc:graphicFrameChg chg="add del mod modGraphic">
          <ac:chgData name="Sudipta1 Roy" userId="7c8f4fcd-4632-4e8d-b1ff-68c8cebd5ee4" providerId="ADAL" clId="{77EF0821-EB19-4666-9B55-C9B6B91EEBA3}" dt="2023-01-09T11:50:23.663" v="1140" actId="478"/>
          <ac:graphicFrameMkLst>
            <pc:docMk/>
            <pc:sldMk cId="2265919261" sldId="422"/>
            <ac:graphicFrameMk id="21" creationId="{B090E489-10D9-6834-5D2A-7E8093D285AD}"/>
          </ac:graphicFrameMkLst>
        </pc:graphicFrameChg>
        <pc:graphicFrameChg chg="add del mod">
          <ac:chgData name="Sudipta1 Roy" userId="7c8f4fcd-4632-4e8d-b1ff-68c8cebd5ee4" providerId="ADAL" clId="{77EF0821-EB19-4666-9B55-C9B6B91EEBA3}" dt="2023-01-09T11:48:49.566" v="1124" actId="478"/>
          <ac:graphicFrameMkLst>
            <pc:docMk/>
            <pc:sldMk cId="2265919261" sldId="422"/>
            <ac:graphicFrameMk id="22" creationId="{1A345A2E-363B-5406-23F7-24F92809BFD4}"/>
          </ac:graphicFrameMkLst>
        </pc:graphicFrameChg>
        <pc:graphicFrameChg chg="add del mod">
          <ac:chgData name="Sudipta1 Roy" userId="7c8f4fcd-4632-4e8d-b1ff-68c8cebd5ee4" providerId="ADAL" clId="{77EF0821-EB19-4666-9B55-C9B6B91EEBA3}" dt="2023-01-09T11:49:49.189" v="1133" actId="478"/>
          <ac:graphicFrameMkLst>
            <pc:docMk/>
            <pc:sldMk cId="2265919261" sldId="422"/>
            <ac:graphicFrameMk id="23" creationId="{519FBCFE-1F10-6630-079D-FE7D350F9456}"/>
          </ac:graphicFrameMkLst>
        </pc:graphicFrameChg>
        <pc:graphicFrameChg chg="add del mod">
          <ac:chgData name="Sudipta1 Roy" userId="7c8f4fcd-4632-4e8d-b1ff-68c8cebd5ee4" providerId="ADAL" clId="{77EF0821-EB19-4666-9B55-C9B6B91EEBA3}" dt="2023-01-09T11:50:20.791" v="1138" actId="478"/>
          <ac:graphicFrameMkLst>
            <pc:docMk/>
            <pc:sldMk cId="2265919261" sldId="422"/>
            <ac:graphicFrameMk id="24" creationId="{9D93692F-2B62-A8BA-6A5B-4C5BE44E7604}"/>
          </ac:graphicFrameMkLst>
        </pc:graphicFrameChg>
        <pc:graphicFrameChg chg="add del mod modGraphic">
          <ac:chgData name="Sudipta1 Roy" userId="7c8f4fcd-4632-4e8d-b1ff-68c8cebd5ee4" providerId="ADAL" clId="{77EF0821-EB19-4666-9B55-C9B6B91EEBA3}" dt="2023-01-09T11:50:52.711" v="1147" actId="478"/>
          <ac:graphicFrameMkLst>
            <pc:docMk/>
            <pc:sldMk cId="2265919261" sldId="422"/>
            <ac:graphicFrameMk id="25" creationId="{A39D59FA-E7FF-85F9-3E8E-D75F7D894789}"/>
          </ac:graphicFrameMkLst>
        </pc:graphicFrameChg>
        <pc:graphicFrameChg chg="add del mod modGraphic">
          <ac:chgData name="Sudipta1 Roy" userId="7c8f4fcd-4632-4e8d-b1ff-68c8cebd5ee4" providerId="ADAL" clId="{77EF0821-EB19-4666-9B55-C9B6B91EEBA3}" dt="2023-01-09T11:50:51.757" v="1146" actId="478"/>
          <ac:graphicFrameMkLst>
            <pc:docMk/>
            <pc:sldMk cId="2265919261" sldId="422"/>
            <ac:graphicFrameMk id="26" creationId="{24085C33-6951-2D13-0968-26AEDD5B864A}"/>
          </ac:graphicFrameMkLst>
        </pc:graphicFrameChg>
        <pc:graphicFrameChg chg="add del mod">
          <ac:chgData name="Sudipta1 Roy" userId="7c8f4fcd-4632-4e8d-b1ff-68c8cebd5ee4" providerId="ADAL" clId="{77EF0821-EB19-4666-9B55-C9B6B91EEBA3}" dt="2023-01-09T11:48:23.046" v="1118"/>
          <ac:graphicFrameMkLst>
            <pc:docMk/>
            <pc:sldMk cId="2265919261" sldId="422"/>
            <ac:graphicFrameMk id="32" creationId="{B6B9E9CD-796E-4308-AD63-7AF7170008CF}"/>
          </ac:graphicFrameMkLst>
        </pc:graphicFrameChg>
        <pc:graphicFrameChg chg="add del mod">
          <ac:chgData name="Sudipta1 Roy" userId="7c8f4fcd-4632-4e8d-b1ff-68c8cebd5ee4" providerId="ADAL" clId="{77EF0821-EB19-4666-9B55-C9B6B91EEBA3}" dt="2023-01-09T11:48:23.046" v="1118"/>
          <ac:graphicFrameMkLst>
            <pc:docMk/>
            <pc:sldMk cId="2265919261" sldId="422"/>
            <ac:graphicFrameMk id="33" creationId="{A6799128-4841-B772-036F-14543FDC12FA}"/>
          </ac:graphicFrameMkLst>
        </pc:graphicFrameChg>
        <pc:picChg chg="add del mod">
          <ac:chgData name="Sudipta1 Roy" userId="7c8f4fcd-4632-4e8d-b1ff-68c8cebd5ee4" providerId="ADAL" clId="{77EF0821-EB19-4666-9B55-C9B6B91EEBA3}" dt="2023-01-09T11:48:23.046" v="1118"/>
          <ac:picMkLst>
            <pc:docMk/>
            <pc:sldMk cId="2265919261" sldId="422"/>
            <ac:picMk id="31" creationId="{B0FC86B0-6613-C6F6-2A39-CAFB3CEB94A6}"/>
          </ac:picMkLst>
        </pc:picChg>
        <pc:picChg chg="mod">
          <ac:chgData name="Sudipta1 Roy" userId="7c8f4fcd-4632-4e8d-b1ff-68c8cebd5ee4" providerId="ADAL" clId="{77EF0821-EB19-4666-9B55-C9B6B91EEBA3}" dt="2023-01-09T11:48:58.801" v="1126" actId="164"/>
          <ac:picMkLst>
            <pc:docMk/>
            <pc:sldMk cId="2265919261" sldId="422"/>
            <ac:picMk id="34" creationId="{111D8366-6664-B29A-0A1A-8EAEE3EF339A}"/>
          </ac:picMkLst>
        </pc:picChg>
        <pc:picChg chg="mod">
          <ac:chgData name="Sudipta1 Roy" userId="7c8f4fcd-4632-4e8d-b1ff-68c8cebd5ee4" providerId="ADAL" clId="{77EF0821-EB19-4666-9B55-C9B6B91EEBA3}" dt="2023-01-09T11:50:38.527" v="1144" actId="164"/>
          <ac:picMkLst>
            <pc:docMk/>
            <pc:sldMk cId="2265919261" sldId="422"/>
            <ac:picMk id="36" creationId="{E3BD5E0E-7616-3D89-184F-52705C6B28FB}"/>
          </ac:picMkLst>
        </pc:picChg>
        <pc:picChg chg="mod">
          <ac:chgData name="Sudipta1 Roy" userId="7c8f4fcd-4632-4e8d-b1ff-68c8cebd5ee4" providerId="ADAL" clId="{77EF0821-EB19-4666-9B55-C9B6B91EEBA3}" dt="2023-01-09T11:50:34.428" v="1143" actId="164"/>
          <ac:picMkLst>
            <pc:docMk/>
            <pc:sldMk cId="2265919261" sldId="422"/>
            <ac:picMk id="37" creationId="{1649FB48-0201-3E8C-594D-7FB38DF5C70E}"/>
          </ac:picMkLst>
        </pc:picChg>
        <pc:picChg chg="mod">
          <ac:chgData name="Sudipta1 Roy" userId="7c8f4fcd-4632-4e8d-b1ff-68c8cebd5ee4" providerId="ADAL" clId="{77EF0821-EB19-4666-9B55-C9B6B91EEBA3}" dt="2023-01-09T11:51:18.528" v="1152" actId="1076"/>
          <ac:picMkLst>
            <pc:docMk/>
            <pc:sldMk cId="2265919261" sldId="422"/>
            <ac:picMk id="40" creationId="{BDADE1D2-BA55-CBF4-7D98-3B797B40C4AC}"/>
          </ac:picMkLst>
        </pc:picChg>
        <pc:picChg chg="add mod">
          <ac:chgData name="Sudipta1 Roy" userId="7c8f4fcd-4632-4e8d-b1ff-68c8cebd5ee4" providerId="ADAL" clId="{77EF0821-EB19-4666-9B55-C9B6B91EEBA3}" dt="2023-01-09T10:50:34.992" v="836" actId="1076"/>
          <ac:picMkLst>
            <pc:docMk/>
            <pc:sldMk cId="2265919261" sldId="422"/>
            <ac:picMk id="5122" creationId="{7ECA6EE3-8CB4-E7C4-1FD1-24D8240EB110}"/>
          </ac:picMkLst>
        </pc:picChg>
        <pc:picChg chg="add del mod topLvl">
          <ac:chgData name="Sudipta1 Roy" userId="7c8f4fcd-4632-4e8d-b1ff-68c8cebd5ee4" providerId="ADAL" clId="{77EF0821-EB19-4666-9B55-C9B6B91EEBA3}" dt="2023-01-09T11:48:42.677" v="1122" actId="478"/>
          <ac:picMkLst>
            <pc:docMk/>
            <pc:sldMk cId="2265919261" sldId="422"/>
            <ac:picMk id="5124" creationId="{41F96B8C-7413-72A8-3D73-449B31E9C19F}"/>
          </ac:picMkLst>
        </pc:picChg>
        <pc:picChg chg="add del mod topLvl">
          <ac:chgData name="Sudipta1 Roy" userId="7c8f4fcd-4632-4e8d-b1ff-68c8cebd5ee4" providerId="ADAL" clId="{77EF0821-EB19-4666-9B55-C9B6B91EEBA3}" dt="2023-01-09T11:49:46.639" v="1131" actId="478"/>
          <ac:picMkLst>
            <pc:docMk/>
            <pc:sldMk cId="2265919261" sldId="422"/>
            <ac:picMk id="5126" creationId="{D88D5ED8-8A5A-0CFC-058B-6BF54565D726}"/>
          </ac:picMkLst>
        </pc:picChg>
        <pc:picChg chg="add del mod topLvl">
          <ac:chgData name="Sudipta1 Roy" userId="7c8f4fcd-4632-4e8d-b1ff-68c8cebd5ee4" providerId="ADAL" clId="{77EF0821-EB19-4666-9B55-C9B6B91EEBA3}" dt="2023-01-09T11:50:24.576" v="1141" actId="478"/>
          <ac:picMkLst>
            <pc:docMk/>
            <pc:sldMk cId="2265919261" sldId="422"/>
            <ac:picMk id="5128" creationId="{6C331EFA-4B9D-7E32-7BF2-D0F92F87A695}"/>
          </ac:picMkLst>
        </pc:picChg>
        <pc:picChg chg="add del mod topLvl">
          <ac:chgData name="Sudipta1 Roy" userId="7c8f4fcd-4632-4e8d-b1ff-68c8cebd5ee4" providerId="ADAL" clId="{77EF0821-EB19-4666-9B55-C9B6B91EEBA3}" dt="2023-01-09T11:50:53.543" v="1148" actId="478"/>
          <ac:picMkLst>
            <pc:docMk/>
            <pc:sldMk cId="2265919261" sldId="422"/>
            <ac:picMk id="5130" creationId="{4EB68ED9-2088-C48C-AE05-662410B8267E}"/>
          </ac:picMkLst>
        </pc:picChg>
      </pc:sldChg>
      <pc:sldChg chg="add del">
        <pc:chgData name="Sudipta1 Roy" userId="7c8f4fcd-4632-4e8d-b1ff-68c8cebd5ee4" providerId="ADAL" clId="{77EF0821-EB19-4666-9B55-C9B6B91EEBA3}" dt="2023-01-09T08:21:27.020" v="344" actId="47"/>
        <pc:sldMkLst>
          <pc:docMk/>
          <pc:sldMk cId="2509662493" sldId="422"/>
        </pc:sldMkLst>
      </pc:sldChg>
      <pc:sldChg chg="modSp add del mod">
        <pc:chgData name="Sudipta1 Roy" userId="7c8f4fcd-4632-4e8d-b1ff-68c8cebd5ee4" providerId="ADAL" clId="{77EF0821-EB19-4666-9B55-C9B6B91EEBA3}" dt="2023-01-09T08:21:27.384" v="355" actId="47"/>
        <pc:sldMkLst>
          <pc:docMk/>
          <pc:sldMk cId="1323352698" sldId="423"/>
        </pc:sldMkLst>
        <pc:spChg chg="mod">
          <ac:chgData name="Sudipta1 Roy" userId="7c8f4fcd-4632-4e8d-b1ff-68c8cebd5ee4" providerId="ADAL" clId="{77EF0821-EB19-4666-9B55-C9B6B91EEBA3}" dt="2023-01-09T07:21:48.060" v="176"/>
          <ac:spMkLst>
            <pc:docMk/>
            <pc:sldMk cId="1323352698" sldId="423"/>
            <ac:spMk id="3" creationId="{00000000-0000-0000-0000-000000000000}"/>
          </ac:spMkLst>
        </pc:spChg>
      </pc:sldChg>
      <pc:sldChg chg="addSp delSp modSp add mod setBg">
        <pc:chgData name="Sudipta1 Roy" userId="7c8f4fcd-4632-4e8d-b1ff-68c8cebd5ee4" providerId="ADAL" clId="{77EF0821-EB19-4666-9B55-C9B6B91EEBA3}" dt="2023-01-09T11:59:19.904" v="1261" actId="14734"/>
        <pc:sldMkLst>
          <pc:docMk/>
          <pc:sldMk cId="2864853359" sldId="423"/>
        </pc:sldMkLst>
        <pc:spChg chg="del">
          <ac:chgData name="Sudipta1 Roy" userId="7c8f4fcd-4632-4e8d-b1ff-68c8cebd5ee4" providerId="ADAL" clId="{77EF0821-EB19-4666-9B55-C9B6B91EEBA3}" dt="2023-01-09T10:19:55.420" v="524" actId="478"/>
          <ac:spMkLst>
            <pc:docMk/>
            <pc:sldMk cId="2864853359" sldId="423"/>
            <ac:spMk id="2" creationId="{00000000-0000-0000-0000-000000000000}"/>
          </ac:spMkLst>
        </pc:spChg>
        <pc:spChg chg="del">
          <ac:chgData name="Sudipta1 Roy" userId="7c8f4fcd-4632-4e8d-b1ff-68c8cebd5ee4" providerId="ADAL" clId="{77EF0821-EB19-4666-9B55-C9B6B91EEBA3}" dt="2023-01-09T10:19:55.420" v="524" actId="478"/>
          <ac:spMkLst>
            <pc:docMk/>
            <pc:sldMk cId="2864853359" sldId="423"/>
            <ac:spMk id="3" creationId="{00000000-0000-0000-0000-000000000000}"/>
          </ac:spMkLst>
        </pc:spChg>
        <pc:spChg chg="add del mod">
          <ac:chgData name="Sudipta1 Roy" userId="7c8f4fcd-4632-4e8d-b1ff-68c8cebd5ee4" providerId="ADAL" clId="{77EF0821-EB19-4666-9B55-C9B6B91EEBA3}" dt="2023-01-09T10:19:49.740" v="523" actId="478"/>
          <ac:spMkLst>
            <pc:docMk/>
            <pc:sldMk cId="2864853359" sldId="423"/>
            <ac:spMk id="5" creationId="{5109683A-D176-AE29-805E-7CE9176F7113}"/>
          </ac:spMkLst>
        </pc:spChg>
        <pc:spChg chg="del">
          <ac:chgData name="Sudipta1 Roy" userId="7c8f4fcd-4632-4e8d-b1ff-68c8cebd5ee4" providerId="ADAL" clId="{77EF0821-EB19-4666-9B55-C9B6B91EEBA3}" dt="2023-01-09T10:19:47.530" v="522" actId="478"/>
          <ac:spMkLst>
            <pc:docMk/>
            <pc:sldMk cId="2864853359" sldId="423"/>
            <ac:spMk id="7170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09T11:58:30.120" v="1254" actId="26606"/>
          <ac:spMkLst>
            <pc:docMk/>
            <pc:sldMk cId="2864853359" sldId="423"/>
            <ac:spMk id="7172" creationId="{00000000-0000-0000-0000-000000000000}"/>
          </ac:spMkLst>
        </pc:spChg>
        <pc:spChg chg="add">
          <ac:chgData name="Sudipta1 Roy" userId="7c8f4fcd-4632-4e8d-b1ff-68c8cebd5ee4" providerId="ADAL" clId="{77EF0821-EB19-4666-9B55-C9B6B91EEBA3}" dt="2023-01-09T11:58:30.120" v="1254" actId="26606"/>
          <ac:spMkLst>
            <pc:docMk/>
            <pc:sldMk cId="2864853359" sldId="423"/>
            <ac:spMk id="7177" creationId="{A8384FB5-9ADC-4DDC-881B-597D56F5B15D}"/>
          </ac:spMkLst>
        </pc:spChg>
        <pc:spChg chg="add">
          <ac:chgData name="Sudipta1 Roy" userId="7c8f4fcd-4632-4e8d-b1ff-68c8cebd5ee4" providerId="ADAL" clId="{77EF0821-EB19-4666-9B55-C9B6B91EEBA3}" dt="2023-01-09T11:58:30.120" v="1254" actId="26606"/>
          <ac:spMkLst>
            <pc:docMk/>
            <pc:sldMk cId="2864853359" sldId="423"/>
            <ac:spMk id="7179" creationId="{91E5A9A7-95C6-4F4F-B00E-C82E07FE62EF}"/>
          </ac:spMkLst>
        </pc:spChg>
        <pc:spChg chg="add">
          <ac:chgData name="Sudipta1 Roy" userId="7c8f4fcd-4632-4e8d-b1ff-68c8cebd5ee4" providerId="ADAL" clId="{77EF0821-EB19-4666-9B55-C9B6B91EEBA3}" dt="2023-01-09T11:58:30.120" v="1254" actId="26606"/>
          <ac:spMkLst>
            <pc:docMk/>
            <pc:sldMk cId="2864853359" sldId="423"/>
            <ac:spMk id="7181" creationId="{D07DD2DE-F619-49DD-B5E7-03A290FF4ED1}"/>
          </ac:spMkLst>
        </pc:spChg>
        <pc:spChg chg="add">
          <ac:chgData name="Sudipta1 Roy" userId="7c8f4fcd-4632-4e8d-b1ff-68c8cebd5ee4" providerId="ADAL" clId="{77EF0821-EB19-4666-9B55-C9B6B91EEBA3}" dt="2023-01-09T11:58:30.120" v="1254" actId="26606"/>
          <ac:spMkLst>
            <pc:docMk/>
            <pc:sldMk cId="2864853359" sldId="423"/>
            <ac:spMk id="7183" creationId="{85149191-5F60-4A28-AAFF-039F96B0F3EC}"/>
          </ac:spMkLst>
        </pc:spChg>
        <pc:spChg chg="add">
          <ac:chgData name="Sudipta1 Roy" userId="7c8f4fcd-4632-4e8d-b1ff-68c8cebd5ee4" providerId="ADAL" clId="{77EF0821-EB19-4666-9B55-C9B6B91EEBA3}" dt="2023-01-09T11:58:30.120" v="1254" actId="26606"/>
          <ac:spMkLst>
            <pc:docMk/>
            <pc:sldMk cId="2864853359" sldId="423"/>
            <ac:spMk id="7185" creationId="{F8260ED5-17F7-4158-B241-D51DD4CF1B7E}"/>
          </ac:spMkLst>
        </pc:spChg>
        <pc:graphicFrameChg chg="add mod modGraphic">
          <ac:chgData name="Sudipta1 Roy" userId="7c8f4fcd-4632-4e8d-b1ff-68c8cebd5ee4" providerId="ADAL" clId="{77EF0821-EB19-4666-9B55-C9B6B91EEBA3}" dt="2023-01-09T11:59:19.904" v="1261" actId="14734"/>
          <ac:graphicFrameMkLst>
            <pc:docMk/>
            <pc:sldMk cId="2864853359" sldId="423"/>
            <ac:graphicFrameMk id="6" creationId="{CA93CA65-4C68-CD2D-087A-7652C3840817}"/>
          </ac:graphicFrameMkLst>
        </pc:graphicFrameChg>
        <pc:picChg chg="del">
          <ac:chgData name="Sudipta1 Roy" userId="7c8f4fcd-4632-4e8d-b1ff-68c8cebd5ee4" providerId="ADAL" clId="{77EF0821-EB19-4666-9B55-C9B6B91EEBA3}" dt="2023-01-09T10:19:55.420" v="524" actId="478"/>
          <ac:picMkLst>
            <pc:docMk/>
            <pc:sldMk cId="2864853359" sldId="423"/>
            <ac:picMk id="7" creationId="{00000000-0000-0000-0000-000000000000}"/>
          </ac:picMkLst>
        </pc:picChg>
        <pc:picChg chg="del">
          <ac:chgData name="Sudipta1 Roy" userId="7c8f4fcd-4632-4e8d-b1ff-68c8cebd5ee4" providerId="ADAL" clId="{77EF0821-EB19-4666-9B55-C9B6B91EEBA3}" dt="2023-01-09T10:19:55.420" v="524" actId="478"/>
          <ac:picMkLst>
            <pc:docMk/>
            <pc:sldMk cId="2864853359" sldId="423"/>
            <ac:picMk id="8" creationId="{00000000-0000-0000-0000-000000000000}"/>
          </ac:picMkLst>
        </pc:picChg>
      </pc:sldChg>
      <pc:sldChg chg="modSp add del mod modAnim">
        <pc:chgData name="Sudipta1 Roy" userId="7c8f4fcd-4632-4e8d-b1ff-68c8cebd5ee4" providerId="ADAL" clId="{77EF0821-EB19-4666-9B55-C9B6B91EEBA3}" dt="2023-01-09T08:21:27.465" v="357" actId="47"/>
        <pc:sldMkLst>
          <pc:docMk/>
          <pc:sldMk cId="3428695818" sldId="424"/>
        </pc:sldMkLst>
        <pc:spChg chg="mod">
          <ac:chgData name="Sudipta1 Roy" userId="7c8f4fcd-4632-4e8d-b1ff-68c8cebd5ee4" providerId="ADAL" clId="{77EF0821-EB19-4666-9B55-C9B6B91EEBA3}" dt="2023-01-09T07:25:48.299" v="223" actId="1076"/>
          <ac:spMkLst>
            <pc:docMk/>
            <pc:sldMk cId="3428695818" sldId="424"/>
            <ac:spMk id="2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09T07:25:44.626" v="222" actId="27636"/>
          <ac:spMkLst>
            <pc:docMk/>
            <pc:sldMk cId="3428695818" sldId="424"/>
            <ac:spMk id="3" creationId="{00000000-0000-0000-0000-000000000000}"/>
          </ac:spMkLst>
        </pc:spChg>
        <pc:picChg chg="mod">
          <ac:chgData name="Sudipta1 Roy" userId="7c8f4fcd-4632-4e8d-b1ff-68c8cebd5ee4" providerId="ADAL" clId="{77EF0821-EB19-4666-9B55-C9B6B91EEBA3}" dt="2023-01-09T07:25:39.457" v="219" actId="1076"/>
          <ac:picMkLst>
            <pc:docMk/>
            <pc:sldMk cId="3428695818" sldId="424"/>
            <ac:picMk id="308226" creationId="{00000000-0000-0000-0000-000000000000}"/>
          </ac:picMkLst>
        </pc:picChg>
      </pc:sldChg>
      <pc:sldChg chg="addSp delSp modSp add mod modAnim">
        <pc:chgData name="Sudipta1 Roy" userId="7c8f4fcd-4632-4e8d-b1ff-68c8cebd5ee4" providerId="ADAL" clId="{77EF0821-EB19-4666-9B55-C9B6B91EEBA3}" dt="2023-01-09T11:11:11.385" v="954"/>
        <pc:sldMkLst>
          <pc:docMk/>
          <pc:sldMk cId="4113352791" sldId="424"/>
        </pc:sldMkLst>
        <pc:spChg chg="mod">
          <ac:chgData name="Sudipta1 Roy" userId="7c8f4fcd-4632-4e8d-b1ff-68c8cebd5ee4" providerId="ADAL" clId="{77EF0821-EB19-4666-9B55-C9B6B91EEBA3}" dt="2023-01-09T11:08:22.799" v="944" actId="6549"/>
          <ac:spMkLst>
            <pc:docMk/>
            <pc:sldMk cId="4113352791" sldId="424"/>
            <ac:spMk id="3" creationId="{8807DB63-9756-194A-71FA-38B37E73FE29}"/>
          </ac:spMkLst>
        </pc:spChg>
        <pc:spChg chg="add mod">
          <ac:chgData name="Sudipta1 Roy" userId="7c8f4fcd-4632-4e8d-b1ff-68c8cebd5ee4" providerId="ADAL" clId="{77EF0821-EB19-4666-9B55-C9B6B91EEBA3}" dt="2023-01-09T10:30:25.339" v="610"/>
          <ac:spMkLst>
            <pc:docMk/>
            <pc:sldMk cId="4113352791" sldId="424"/>
            <ac:spMk id="4" creationId="{6DF53B62-1740-3BCF-2994-DD7452DE1C1B}"/>
          </ac:spMkLst>
        </pc:spChg>
        <pc:picChg chg="del">
          <ac:chgData name="Sudipta1 Roy" userId="7c8f4fcd-4632-4e8d-b1ff-68c8cebd5ee4" providerId="ADAL" clId="{77EF0821-EB19-4666-9B55-C9B6B91EEBA3}" dt="2023-01-09T10:30:47.588" v="619" actId="478"/>
          <ac:picMkLst>
            <pc:docMk/>
            <pc:sldMk cId="4113352791" sldId="424"/>
            <ac:picMk id="1030" creationId="{F879C39B-C6CD-6446-550D-93BD9E9DFB72}"/>
          </ac:picMkLst>
        </pc:picChg>
        <pc:picChg chg="del">
          <ac:chgData name="Sudipta1 Roy" userId="7c8f4fcd-4632-4e8d-b1ff-68c8cebd5ee4" providerId="ADAL" clId="{77EF0821-EB19-4666-9B55-C9B6B91EEBA3}" dt="2023-01-09T10:31:20.395" v="625" actId="478"/>
          <ac:picMkLst>
            <pc:docMk/>
            <pc:sldMk cId="4113352791" sldId="424"/>
            <ac:picMk id="1032" creationId="{B0BBC905-0790-33F7-2C85-86099C2A7B15}"/>
          </ac:picMkLst>
        </pc:picChg>
        <pc:picChg chg="del">
          <ac:chgData name="Sudipta1 Roy" userId="7c8f4fcd-4632-4e8d-b1ff-68c8cebd5ee4" providerId="ADAL" clId="{77EF0821-EB19-4666-9B55-C9B6B91EEBA3}" dt="2023-01-09T10:31:21.131" v="626" actId="478"/>
          <ac:picMkLst>
            <pc:docMk/>
            <pc:sldMk cId="4113352791" sldId="424"/>
            <ac:picMk id="1034" creationId="{D005A75C-0958-E167-6016-551B4E16D77F}"/>
          </ac:picMkLst>
        </pc:picChg>
        <pc:picChg chg="add mod">
          <ac:chgData name="Sudipta1 Roy" userId="7c8f4fcd-4632-4e8d-b1ff-68c8cebd5ee4" providerId="ADAL" clId="{77EF0821-EB19-4666-9B55-C9B6B91EEBA3}" dt="2023-01-09T10:31:03.459" v="624" actId="14100"/>
          <ac:picMkLst>
            <pc:docMk/>
            <pc:sldMk cId="4113352791" sldId="424"/>
            <ac:picMk id="2050" creationId="{ADB2C743-8C4A-4117-32FA-FBD224983573}"/>
          </ac:picMkLst>
        </pc:picChg>
        <pc:picChg chg="add mod">
          <ac:chgData name="Sudipta1 Roy" userId="7c8f4fcd-4632-4e8d-b1ff-68c8cebd5ee4" providerId="ADAL" clId="{77EF0821-EB19-4666-9B55-C9B6B91EEBA3}" dt="2023-01-09T10:32:20.368" v="641" actId="14100"/>
          <ac:picMkLst>
            <pc:docMk/>
            <pc:sldMk cId="4113352791" sldId="424"/>
            <ac:picMk id="2052" creationId="{9660B178-71E0-9DFD-9E0A-ABB463F1E4A6}"/>
          </ac:picMkLst>
        </pc:picChg>
        <pc:picChg chg="add mod">
          <ac:chgData name="Sudipta1 Roy" userId="7c8f4fcd-4632-4e8d-b1ff-68c8cebd5ee4" providerId="ADAL" clId="{77EF0821-EB19-4666-9B55-C9B6B91EEBA3}" dt="2023-01-09T10:32:32.433" v="644" actId="14100"/>
          <ac:picMkLst>
            <pc:docMk/>
            <pc:sldMk cId="4113352791" sldId="424"/>
            <ac:picMk id="2054" creationId="{F0EABE1F-282D-B92A-2515-3DE7FC22C73D}"/>
          </ac:picMkLst>
        </pc:picChg>
        <pc:picChg chg="add del">
          <ac:chgData name="Sudipta1 Roy" userId="7c8f4fcd-4632-4e8d-b1ff-68c8cebd5ee4" providerId="ADAL" clId="{77EF0821-EB19-4666-9B55-C9B6B91EEBA3}" dt="2023-01-09T10:32:40.106" v="646"/>
          <ac:picMkLst>
            <pc:docMk/>
            <pc:sldMk cId="4113352791" sldId="424"/>
            <ac:picMk id="2056" creationId="{D3A8733E-DAF1-F304-3575-7C67B4826E1D}"/>
          </ac:picMkLst>
        </pc:picChg>
      </pc:sldChg>
      <pc:sldChg chg="addSp delSp modSp add mod">
        <pc:chgData name="Sudipta1 Roy" userId="7c8f4fcd-4632-4e8d-b1ff-68c8cebd5ee4" providerId="ADAL" clId="{77EF0821-EB19-4666-9B55-C9B6B91EEBA3}" dt="2023-01-09T11:11:21.107" v="955" actId="207"/>
        <pc:sldMkLst>
          <pc:docMk/>
          <pc:sldMk cId="1236966700" sldId="425"/>
        </pc:sldMkLst>
        <pc:spChg chg="mod">
          <ac:chgData name="Sudipta1 Roy" userId="7c8f4fcd-4632-4e8d-b1ff-68c8cebd5ee4" providerId="ADAL" clId="{77EF0821-EB19-4666-9B55-C9B6B91EEBA3}" dt="2023-01-09T11:10:07.325" v="948" actId="20577"/>
          <ac:spMkLst>
            <pc:docMk/>
            <pc:sldMk cId="1236966700" sldId="425"/>
            <ac:spMk id="3" creationId="{8807DB63-9756-194A-71FA-38B37E73FE29}"/>
          </ac:spMkLst>
        </pc:spChg>
        <pc:spChg chg="add mod">
          <ac:chgData name="Sudipta1 Roy" userId="7c8f4fcd-4632-4e8d-b1ff-68c8cebd5ee4" providerId="ADAL" clId="{77EF0821-EB19-4666-9B55-C9B6B91EEBA3}" dt="2023-01-09T11:11:21.107" v="955" actId="207"/>
          <ac:spMkLst>
            <pc:docMk/>
            <pc:sldMk cId="1236966700" sldId="425"/>
            <ac:spMk id="6" creationId="{7CE18FF1-92D4-611A-7EAA-19B85E33DCEC}"/>
          </ac:spMkLst>
        </pc:spChg>
        <pc:spChg chg="add mod">
          <ac:chgData name="Sudipta1 Roy" userId="7c8f4fcd-4632-4e8d-b1ff-68c8cebd5ee4" providerId="ADAL" clId="{77EF0821-EB19-4666-9B55-C9B6B91EEBA3}" dt="2023-01-09T10:34:39.054" v="668" actId="14100"/>
          <ac:spMkLst>
            <pc:docMk/>
            <pc:sldMk cId="1236966700" sldId="425"/>
            <ac:spMk id="8" creationId="{5C69EFE0-0854-807F-D5BD-8D90768D2437}"/>
          </ac:spMkLst>
        </pc:spChg>
        <pc:picChg chg="del">
          <ac:chgData name="Sudipta1 Roy" userId="7c8f4fcd-4632-4e8d-b1ff-68c8cebd5ee4" providerId="ADAL" clId="{77EF0821-EB19-4666-9B55-C9B6B91EEBA3}" dt="2023-01-09T10:33:21.797" v="651" actId="478"/>
          <ac:picMkLst>
            <pc:docMk/>
            <pc:sldMk cId="1236966700" sldId="425"/>
            <ac:picMk id="2050" creationId="{ADB2C743-8C4A-4117-32FA-FBD224983573}"/>
          </ac:picMkLst>
        </pc:picChg>
        <pc:picChg chg="del">
          <ac:chgData name="Sudipta1 Roy" userId="7c8f4fcd-4632-4e8d-b1ff-68c8cebd5ee4" providerId="ADAL" clId="{77EF0821-EB19-4666-9B55-C9B6B91EEBA3}" dt="2023-01-09T10:33:22.652" v="652" actId="478"/>
          <ac:picMkLst>
            <pc:docMk/>
            <pc:sldMk cId="1236966700" sldId="425"/>
            <ac:picMk id="2052" creationId="{9660B178-71E0-9DFD-9E0A-ABB463F1E4A6}"/>
          </ac:picMkLst>
        </pc:picChg>
        <pc:picChg chg="del">
          <ac:chgData name="Sudipta1 Roy" userId="7c8f4fcd-4632-4e8d-b1ff-68c8cebd5ee4" providerId="ADAL" clId="{77EF0821-EB19-4666-9B55-C9B6B91EEBA3}" dt="2023-01-09T10:33:23.436" v="653" actId="478"/>
          <ac:picMkLst>
            <pc:docMk/>
            <pc:sldMk cId="1236966700" sldId="425"/>
            <ac:picMk id="2054" creationId="{F0EABE1F-282D-B92A-2515-3DE7FC22C73D}"/>
          </ac:picMkLst>
        </pc:picChg>
        <pc:picChg chg="add mod">
          <ac:chgData name="Sudipta1 Roy" userId="7c8f4fcd-4632-4e8d-b1ff-68c8cebd5ee4" providerId="ADAL" clId="{77EF0821-EB19-4666-9B55-C9B6B91EEBA3}" dt="2023-01-09T10:33:29.556" v="657" actId="1076"/>
          <ac:picMkLst>
            <pc:docMk/>
            <pc:sldMk cId="1236966700" sldId="425"/>
            <ac:picMk id="3074" creationId="{9B232AF2-8B1D-7331-19C5-36388E903B85}"/>
          </ac:picMkLst>
        </pc:picChg>
      </pc:sldChg>
      <pc:sldChg chg="modSp add del mod">
        <pc:chgData name="Sudipta1 Roy" userId="7c8f4fcd-4632-4e8d-b1ff-68c8cebd5ee4" providerId="ADAL" clId="{77EF0821-EB19-4666-9B55-C9B6B91EEBA3}" dt="2023-01-09T08:21:27.422" v="356" actId="47"/>
        <pc:sldMkLst>
          <pc:docMk/>
          <pc:sldMk cId="3039284011" sldId="425"/>
        </pc:sldMkLst>
        <pc:spChg chg="mod">
          <ac:chgData name="Sudipta1 Roy" userId="7c8f4fcd-4632-4e8d-b1ff-68c8cebd5ee4" providerId="ADAL" clId="{77EF0821-EB19-4666-9B55-C9B6B91EEBA3}" dt="2023-01-09T07:22:38.066" v="179" actId="1076"/>
          <ac:spMkLst>
            <pc:docMk/>
            <pc:sldMk cId="3039284011" sldId="425"/>
            <ac:spMk id="2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09T07:22:41.041" v="180" actId="1076"/>
          <ac:spMkLst>
            <pc:docMk/>
            <pc:sldMk cId="3039284011" sldId="425"/>
            <ac:spMk id="3" creationId="{00000000-0000-0000-0000-000000000000}"/>
          </ac:spMkLst>
        </pc:spChg>
        <pc:picChg chg="mod">
          <ac:chgData name="Sudipta1 Roy" userId="7c8f4fcd-4632-4e8d-b1ff-68c8cebd5ee4" providerId="ADAL" clId="{77EF0821-EB19-4666-9B55-C9B6B91EEBA3}" dt="2023-01-09T07:22:23.481" v="177" actId="1076"/>
          <ac:picMkLst>
            <pc:docMk/>
            <pc:sldMk cId="3039284011" sldId="425"/>
            <ac:picMk id="307203" creationId="{00000000-0000-0000-0000-000000000000}"/>
          </ac:picMkLst>
        </pc:picChg>
      </pc:sldChg>
      <pc:sldChg chg="modSp new mod">
        <pc:chgData name="Sudipta1 Roy" userId="7c8f4fcd-4632-4e8d-b1ff-68c8cebd5ee4" providerId="ADAL" clId="{77EF0821-EB19-4666-9B55-C9B6B91EEBA3}" dt="2023-01-09T10:39:02.121" v="749" actId="1076"/>
        <pc:sldMkLst>
          <pc:docMk/>
          <pc:sldMk cId="107202340" sldId="426"/>
        </pc:sldMkLst>
        <pc:spChg chg="mod">
          <ac:chgData name="Sudipta1 Roy" userId="7c8f4fcd-4632-4e8d-b1ff-68c8cebd5ee4" providerId="ADAL" clId="{77EF0821-EB19-4666-9B55-C9B6B91EEBA3}" dt="2023-01-09T10:38:58.952" v="748" actId="1076"/>
          <ac:spMkLst>
            <pc:docMk/>
            <pc:sldMk cId="107202340" sldId="426"/>
            <ac:spMk id="2" creationId="{B9C09E40-C0BB-3D21-88BA-8EC28A4C15BA}"/>
          </ac:spMkLst>
        </pc:spChg>
        <pc:spChg chg="mod">
          <ac:chgData name="Sudipta1 Roy" userId="7c8f4fcd-4632-4e8d-b1ff-68c8cebd5ee4" providerId="ADAL" clId="{77EF0821-EB19-4666-9B55-C9B6B91EEBA3}" dt="2023-01-09T10:39:02.121" v="749" actId="1076"/>
          <ac:spMkLst>
            <pc:docMk/>
            <pc:sldMk cId="107202340" sldId="426"/>
            <ac:spMk id="3" creationId="{2EDB6B13-645A-752E-3FC1-0989D9F1A639}"/>
          </ac:spMkLst>
        </pc:spChg>
      </pc:sldChg>
      <pc:sldChg chg="modSp add del mod">
        <pc:chgData name="Sudipta1 Roy" userId="7c8f4fcd-4632-4e8d-b1ff-68c8cebd5ee4" providerId="ADAL" clId="{77EF0821-EB19-4666-9B55-C9B6B91EEBA3}" dt="2023-01-09T08:21:27.718" v="365" actId="47"/>
        <pc:sldMkLst>
          <pc:docMk/>
          <pc:sldMk cId="1165196301" sldId="426"/>
        </pc:sldMkLst>
        <pc:spChg chg="mod">
          <ac:chgData name="Sudipta1 Roy" userId="7c8f4fcd-4632-4e8d-b1ff-68c8cebd5ee4" providerId="ADAL" clId="{77EF0821-EB19-4666-9B55-C9B6B91EEBA3}" dt="2023-01-09T07:36:19.072" v="240" actId="1076"/>
          <ac:spMkLst>
            <pc:docMk/>
            <pc:sldMk cId="1165196301" sldId="426"/>
            <ac:spMk id="2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09T07:36:19.072" v="240" actId="1076"/>
          <ac:spMkLst>
            <pc:docMk/>
            <pc:sldMk cId="1165196301" sldId="426"/>
            <ac:spMk id="7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09T07:36:19.072" v="240" actId="1076"/>
          <ac:spMkLst>
            <pc:docMk/>
            <pc:sldMk cId="1165196301" sldId="426"/>
            <ac:spMk id="8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09T07:36:19.072" v="240" actId="1076"/>
          <ac:spMkLst>
            <pc:docMk/>
            <pc:sldMk cId="1165196301" sldId="426"/>
            <ac:spMk id="9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09T07:36:19.072" v="240" actId="1076"/>
          <ac:spMkLst>
            <pc:docMk/>
            <pc:sldMk cId="1165196301" sldId="426"/>
            <ac:spMk id="10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09T07:36:19.072" v="240" actId="1076"/>
          <ac:spMkLst>
            <pc:docMk/>
            <pc:sldMk cId="1165196301" sldId="426"/>
            <ac:spMk id="11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09T07:36:19.072" v="240" actId="1076"/>
          <ac:spMkLst>
            <pc:docMk/>
            <pc:sldMk cId="1165196301" sldId="426"/>
            <ac:spMk id="12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09T07:36:19.072" v="240" actId="1076"/>
          <ac:spMkLst>
            <pc:docMk/>
            <pc:sldMk cId="1165196301" sldId="426"/>
            <ac:spMk id="13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09T07:36:19.072" v="240" actId="1076"/>
          <ac:spMkLst>
            <pc:docMk/>
            <pc:sldMk cId="1165196301" sldId="426"/>
            <ac:spMk id="14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09T07:36:19.072" v="240" actId="1076"/>
          <ac:spMkLst>
            <pc:docMk/>
            <pc:sldMk cId="1165196301" sldId="426"/>
            <ac:spMk id="15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09T07:36:19.072" v="240" actId="1076"/>
          <ac:spMkLst>
            <pc:docMk/>
            <pc:sldMk cId="1165196301" sldId="426"/>
            <ac:spMk id="16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09T07:36:09.992" v="238" actId="1076"/>
          <ac:spMkLst>
            <pc:docMk/>
            <pc:sldMk cId="1165196301" sldId="426"/>
            <ac:spMk id="23554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09T07:36:06.115" v="235" actId="1076"/>
          <ac:spMkLst>
            <pc:docMk/>
            <pc:sldMk cId="1165196301" sldId="426"/>
            <ac:spMk id="23555" creationId="{00000000-0000-0000-0000-000000000000}"/>
          </ac:spMkLst>
        </pc:spChg>
        <pc:picChg chg="mod">
          <ac:chgData name="Sudipta1 Roy" userId="7c8f4fcd-4632-4e8d-b1ff-68c8cebd5ee4" providerId="ADAL" clId="{77EF0821-EB19-4666-9B55-C9B6B91EEBA3}" dt="2023-01-09T07:36:19.072" v="240" actId="1076"/>
          <ac:picMkLst>
            <pc:docMk/>
            <pc:sldMk cId="1165196301" sldId="426"/>
            <ac:picMk id="6" creationId="{00000000-0000-0000-0000-000000000000}"/>
          </ac:picMkLst>
        </pc:picChg>
      </pc:sldChg>
      <pc:sldChg chg="delSp new del mod">
        <pc:chgData name="Sudipta1 Roy" userId="7c8f4fcd-4632-4e8d-b1ff-68c8cebd5ee4" providerId="ADAL" clId="{77EF0821-EB19-4666-9B55-C9B6B91EEBA3}" dt="2023-01-09T10:52:58.566" v="862" actId="47"/>
        <pc:sldMkLst>
          <pc:docMk/>
          <pc:sldMk cId="2211843840" sldId="427"/>
        </pc:sldMkLst>
        <pc:spChg chg="del">
          <ac:chgData name="Sudipta1 Roy" userId="7c8f4fcd-4632-4e8d-b1ff-68c8cebd5ee4" providerId="ADAL" clId="{77EF0821-EB19-4666-9B55-C9B6B91EEBA3}" dt="2023-01-09T10:52:39.596" v="853" actId="478"/>
          <ac:spMkLst>
            <pc:docMk/>
            <pc:sldMk cId="2211843840" sldId="427"/>
            <ac:spMk id="3" creationId="{8F8645B4-C7F8-67A7-97AE-6C903843CC54}"/>
          </ac:spMkLst>
        </pc:spChg>
      </pc:sldChg>
      <pc:sldChg chg="modSp add del">
        <pc:chgData name="Sudipta1 Roy" userId="7c8f4fcd-4632-4e8d-b1ff-68c8cebd5ee4" providerId="ADAL" clId="{77EF0821-EB19-4666-9B55-C9B6B91EEBA3}" dt="2023-01-09T08:21:27.622" v="362" actId="47"/>
        <pc:sldMkLst>
          <pc:docMk/>
          <pc:sldMk cId="2506422693" sldId="427"/>
        </pc:sldMkLst>
        <pc:picChg chg="mod">
          <ac:chgData name="Sudipta1 Roy" userId="7c8f4fcd-4632-4e8d-b1ff-68c8cebd5ee4" providerId="ADAL" clId="{77EF0821-EB19-4666-9B55-C9B6B91EEBA3}" dt="2023-01-09T07:31:47.320" v="228" actId="14100"/>
          <ac:picMkLst>
            <pc:docMk/>
            <pc:sldMk cId="2506422693" sldId="427"/>
            <ac:picMk id="304130" creationId="{00000000-0000-0000-0000-000000000000}"/>
          </ac:picMkLst>
        </pc:picChg>
      </pc:sldChg>
      <pc:sldChg chg="modSp add mod">
        <pc:chgData name="Sudipta1 Roy" userId="7c8f4fcd-4632-4e8d-b1ff-68c8cebd5ee4" providerId="ADAL" clId="{77EF0821-EB19-4666-9B55-C9B6B91EEBA3}" dt="2023-01-10T07:43:09.143" v="1351" actId="14100"/>
        <pc:sldMkLst>
          <pc:docMk/>
          <pc:sldMk cId="4263493103" sldId="427"/>
        </pc:sldMkLst>
        <pc:spChg chg="mod">
          <ac:chgData name="Sudipta1 Roy" userId="7c8f4fcd-4632-4e8d-b1ff-68c8cebd5ee4" providerId="ADAL" clId="{77EF0821-EB19-4666-9B55-C9B6B91EEBA3}" dt="2023-01-10T07:42:52.670" v="1344" actId="1076"/>
          <ac:spMkLst>
            <pc:docMk/>
            <pc:sldMk cId="4263493103" sldId="427"/>
            <ac:spMk id="15362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07:43:09.143" v="1351" actId="14100"/>
          <ac:spMkLst>
            <pc:docMk/>
            <pc:sldMk cId="4263493103" sldId="427"/>
            <ac:spMk id="15363" creationId="{00000000-0000-0000-0000-000000000000}"/>
          </ac:spMkLst>
        </pc:spChg>
      </pc:sldChg>
      <pc:sldChg chg="addSp delSp modSp add del mod">
        <pc:chgData name="Sudipta1 Roy" userId="7c8f4fcd-4632-4e8d-b1ff-68c8cebd5ee4" providerId="ADAL" clId="{77EF0821-EB19-4666-9B55-C9B6B91EEBA3}" dt="2023-01-09T11:52:34.870" v="1240" actId="20577"/>
        <pc:sldMkLst>
          <pc:docMk/>
          <pc:sldMk cId="201787309" sldId="428"/>
        </pc:sldMkLst>
        <pc:spChg chg="mod">
          <ac:chgData name="Sudipta1 Roy" userId="7c8f4fcd-4632-4e8d-b1ff-68c8cebd5ee4" providerId="ADAL" clId="{77EF0821-EB19-4666-9B55-C9B6B91EEBA3}" dt="2023-01-09T11:11:51.985" v="957" actId="1076"/>
          <ac:spMkLst>
            <pc:docMk/>
            <pc:sldMk cId="201787309" sldId="428"/>
            <ac:spMk id="2" creationId="{686788A3-0A58-738B-3DAF-FD807B8BB990}"/>
          </ac:spMkLst>
        </pc:spChg>
        <pc:spChg chg="add mod">
          <ac:chgData name="Sudipta1 Roy" userId="7c8f4fcd-4632-4e8d-b1ff-68c8cebd5ee4" providerId="ADAL" clId="{77EF0821-EB19-4666-9B55-C9B6B91EEBA3}" dt="2023-01-09T11:52:34.870" v="1240" actId="20577"/>
          <ac:spMkLst>
            <pc:docMk/>
            <pc:sldMk cId="201787309" sldId="428"/>
            <ac:spMk id="4" creationId="{EA506B47-DA06-9F04-2CA1-7A5F001F3437}"/>
          </ac:spMkLst>
        </pc:spChg>
        <pc:spChg chg="add del">
          <ac:chgData name="Sudipta1 Roy" userId="7c8f4fcd-4632-4e8d-b1ff-68c8cebd5ee4" providerId="ADAL" clId="{77EF0821-EB19-4666-9B55-C9B6B91EEBA3}" dt="2023-01-09T10:59:51.213" v="887"/>
          <ac:spMkLst>
            <pc:docMk/>
            <pc:sldMk cId="201787309" sldId="428"/>
            <ac:spMk id="10" creationId="{2ABF192F-8454-9E69-79D1-5F124081AFDB}"/>
          </ac:spMkLst>
        </pc:spChg>
        <pc:spChg chg="add mod">
          <ac:chgData name="Sudipta1 Roy" userId="7c8f4fcd-4632-4e8d-b1ff-68c8cebd5ee4" providerId="ADAL" clId="{77EF0821-EB19-4666-9B55-C9B6B91EEBA3}" dt="2023-01-09T10:59:58.489" v="892" actId="1076"/>
          <ac:spMkLst>
            <pc:docMk/>
            <pc:sldMk cId="201787309" sldId="428"/>
            <ac:spMk id="16" creationId="{9C9F0DC4-0A40-C4CF-5A28-5ED40E0DFA34}"/>
          </ac:spMkLst>
        </pc:spChg>
        <pc:grpChg chg="add mod">
          <ac:chgData name="Sudipta1 Roy" userId="7c8f4fcd-4632-4e8d-b1ff-68c8cebd5ee4" providerId="ADAL" clId="{77EF0821-EB19-4666-9B55-C9B6B91EEBA3}" dt="2023-01-09T10:53:32.153" v="874" actId="164"/>
          <ac:grpSpMkLst>
            <pc:docMk/>
            <pc:sldMk cId="201787309" sldId="428"/>
            <ac:grpSpMk id="6" creationId="{315E71FD-AC9A-3282-51C8-B890D800862F}"/>
          </ac:grpSpMkLst>
        </pc:grpChg>
        <pc:grpChg chg="del">
          <ac:chgData name="Sudipta1 Roy" userId="7c8f4fcd-4632-4e8d-b1ff-68c8cebd5ee4" providerId="ADAL" clId="{77EF0821-EB19-4666-9B55-C9B6B91EEBA3}" dt="2023-01-09T10:52:46.780" v="855" actId="478"/>
          <ac:grpSpMkLst>
            <pc:docMk/>
            <pc:sldMk cId="201787309" sldId="428"/>
            <ac:grpSpMk id="8" creationId="{92B6AD19-4DF3-7EDC-63AC-608DC75B5423}"/>
          </ac:grpSpMkLst>
        </pc:grpChg>
        <pc:grpChg chg="del">
          <ac:chgData name="Sudipta1 Roy" userId="7c8f4fcd-4632-4e8d-b1ff-68c8cebd5ee4" providerId="ADAL" clId="{77EF0821-EB19-4666-9B55-C9B6B91EEBA3}" dt="2023-01-09T10:52:52.243" v="859" actId="478"/>
          <ac:grpSpMkLst>
            <pc:docMk/>
            <pc:sldMk cId="201787309" sldId="428"/>
            <ac:grpSpMk id="9" creationId="{7951B519-D3F5-1AAD-CCEA-2DA3F8B91D2A}"/>
          </ac:grpSpMkLst>
        </pc:grpChg>
        <pc:grpChg chg="del">
          <ac:chgData name="Sudipta1 Roy" userId="7c8f4fcd-4632-4e8d-b1ff-68c8cebd5ee4" providerId="ADAL" clId="{77EF0821-EB19-4666-9B55-C9B6B91EEBA3}" dt="2023-01-09T10:52:47.932" v="856" actId="478"/>
          <ac:grpSpMkLst>
            <pc:docMk/>
            <pc:sldMk cId="201787309" sldId="428"/>
            <ac:grpSpMk id="12" creationId="{59D556F8-B296-B22C-322E-EBBE60AC1C3D}"/>
          </ac:grpSpMkLst>
        </pc:grpChg>
        <pc:grpChg chg="del">
          <ac:chgData name="Sudipta1 Roy" userId="7c8f4fcd-4632-4e8d-b1ff-68c8cebd5ee4" providerId="ADAL" clId="{77EF0821-EB19-4666-9B55-C9B6B91EEBA3}" dt="2023-01-09T10:52:48.612" v="857" actId="478"/>
          <ac:grpSpMkLst>
            <pc:docMk/>
            <pc:sldMk cId="201787309" sldId="428"/>
            <ac:grpSpMk id="15" creationId="{4753B2C8-AC69-48DE-5642-2894C356E6F3}"/>
          </ac:grpSpMkLst>
        </pc:grpChg>
        <pc:grpChg chg="del">
          <ac:chgData name="Sudipta1 Roy" userId="7c8f4fcd-4632-4e8d-b1ff-68c8cebd5ee4" providerId="ADAL" clId="{77EF0821-EB19-4666-9B55-C9B6B91EEBA3}" dt="2023-01-09T10:52:49.445" v="858" actId="478"/>
          <ac:grpSpMkLst>
            <pc:docMk/>
            <pc:sldMk cId="201787309" sldId="428"/>
            <ac:grpSpMk id="18" creationId="{F692BE5A-2D5F-5B6C-75F1-4B07434AF9EE}"/>
          </ac:grpSpMkLst>
        </pc:grpChg>
        <pc:graphicFrameChg chg="add mod modGraphic">
          <ac:chgData name="Sudipta1 Roy" userId="7c8f4fcd-4632-4e8d-b1ff-68c8cebd5ee4" providerId="ADAL" clId="{77EF0821-EB19-4666-9B55-C9B6B91EEBA3}" dt="2023-01-09T11:43:02.360" v="1081" actId="20577"/>
          <ac:graphicFrameMkLst>
            <pc:docMk/>
            <pc:sldMk cId="201787309" sldId="428"/>
            <ac:graphicFrameMk id="19" creationId="{EBDFFB02-2E17-3C05-E20D-AAB4CEF2C623}"/>
          </ac:graphicFrameMkLst>
        </pc:graphicFrameChg>
        <pc:graphicFrameChg chg="add mod modGraphic">
          <ac:chgData name="Sudipta1 Roy" userId="7c8f4fcd-4632-4e8d-b1ff-68c8cebd5ee4" providerId="ADAL" clId="{77EF0821-EB19-4666-9B55-C9B6B91EEBA3}" dt="2023-01-09T11:43:08.758" v="1084" actId="20577"/>
          <ac:graphicFrameMkLst>
            <pc:docMk/>
            <pc:sldMk cId="201787309" sldId="428"/>
            <ac:graphicFrameMk id="20" creationId="{D74435CC-E115-7CFB-CE57-37654DB45CFB}"/>
          </ac:graphicFrameMkLst>
        </pc:graphicFrameChg>
        <pc:picChg chg="add mod">
          <ac:chgData name="Sudipta1 Roy" userId="7c8f4fcd-4632-4e8d-b1ff-68c8cebd5ee4" providerId="ADAL" clId="{77EF0821-EB19-4666-9B55-C9B6B91EEBA3}" dt="2023-01-09T10:53:32.153" v="874" actId="164"/>
          <ac:picMkLst>
            <pc:docMk/>
            <pc:sldMk cId="201787309" sldId="428"/>
            <ac:picMk id="6146" creationId="{2EE3CA5E-0334-1C5C-9BE8-59926495D1B6}"/>
          </ac:picMkLst>
        </pc:picChg>
      </pc:sldChg>
      <pc:sldChg chg="modSp add del mod">
        <pc:chgData name="Sudipta1 Roy" userId="7c8f4fcd-4632-4e8d-b1ff-68c8cebd5ee4" providerId="ADAL" clId="{77EF0821-EB19-4666-9B55-C9B6B91EEBA3}" dt="2023-01-09T08:21:27.822" v="368" actId="47"/>
        <pc:sldMkLst>
          <pc:docMk/>
          <pc:sldMk cId="4234818353" sldId="428"/>
        </pc:sldMkLst>
        <pc:spChg chg="mod">
          <ac:chgData name="Sudipta1 Roy" userId="7c8f4fcd-4632-4e8d-b1ff-68c8cebd5ee4" providerId="ADAL" clId="{77EF0821-EB19-4666-9B55-C9B6B91EEBA3}" dt="2023-01-09T07:38:06.330" v="252" actId="14100"/>
          <ac:spMkLst>
            <pc:docMk/>
            <pc:sldMk cId="4234818353" sldId="428"/>
            <ac:spMk id="3" creationId="{00000000-0000-0000-0000-000000000000}"/>
          </ac:spMkLst>
        </pc:spChg>
        <pc:picChg chg="mod">
          <ac:chgData name="Sudipta1 Roy" userId="7c8f4fcd-4632-4e8d-b1ff-68c8cebd5ee4" providerId="ADAL" clId="{77EF0821-EB19-4666-9B55-C9B6B91EEBA3}" dt="2023-01-09T07:38:00.127" v="250" actId="1076"/>
          <ac:picMkLst>
            <pc:docMk/>
            <pc:sldMk cId="4234818353" sldId="428"/>
            <ac:picMk id="4" creationId="{00000000-0000-0000-0000-000000000000}"/>
          </ac:picMkLst>
        </pc:picChg>
      </pc:sldChg>
      <pc:sldChg chg="add del">
        <pc:chgData name="Sudipta1 Roy" userId="7c8f4fcd-4632-4e8d-b1ff-68c8cebd5ee4" providerId="ADAL" clId="{77EF0821-EB19-4666-9B55-C9B6B91EEBA3}" dt="2023-01-09T08:21:27.882" v="369" actId="47"/>
        <pc:sldMkLst>
          <pc:docMk/>
          <pc:sldMk cId="206006281" sldId="429"/>
        </pc:sldMkLst>
      </pc:sldChg>
      <pc:sldChg chg="add del">
        <pc:chgData name="Sudipta1 Roy" userId="7c8f4fcd-4632-4e8d-b1ff-68c8cebd5ee4" providerId="ADAL" clId="{77EF0821-EB19-4666-9B55-C9B6B91EEBA3}" dt="2023-01-09T10:52:55.125" v="861"/>
        <pc:sldMkLst>
          <pc:docMk/>
          <pc:sldMk cId="1345732601" sldId="429"/>
        </pc:sldMkLst>
      </pc:sldChg>
      <pc:sldChg chg="modSp new mod">
        <pc:chgData name="Sudipta1 Roy" userId="7c8f4fcd-4632-4e8d-b1ff-68c8cebd5ee4" providerId="ADAL" clId="{77EF0821-EB19-4666-9B55-C9B6B91EEBA3}" dt="2023-01-09T11:56:15.067" v="1252" actId="27636"/>
        <pc:sldMkLst>
          <pc:docMk/>
          <pc:sldMk cId="4040127987" sldId="429"/>
        </pc:sldMkLst>
        <pc:spChg chg="mod">
          <ac:chgData name="Sudipta1 Roy" userId="7c8f4fcd-4632-4e8d-b1ff-68c8cebd5ee4" providerId="ADAL" clId="{77EF0821-EB19-4666-9B55-C9B6B91EEBA3}" dt="2023-01-09T10:59:22.430" v="880" actId="20577"/>
          <ac:spMkLst>
            <pc:docMk/>
            <pc:sldMk cId="4040127987" sldId="429"/>
            <ac:spMk id="2" creationId="{ED302966-A994-4845-93FE-6D5CEE8ED10A}"/>
          </ac:spMkLst>
        </pc:spChg>
        <pc:spChg chg="mod">
          <ac:chgData name="Sudipta1 Roy" userId="7c8f4fcd-4632-4e8d-b1ff-68c8cebd5ee4" providerId="ADAL" clId="{77EF0821-EB19-4666-9B55-C9B6B91EEBA3}" dt="2023-01-09T11:56:15.067" v="1252" actId="27636"/>
          <ac:spMkLst>
            <pc:docMk/>
            <pc:sldMk cId="4040127987" sldId="429"/>
            <ac:spMk id="3" creationId="{D3D93B2A-0167-8BD4-1607-293A3BF09C16}"/>
          </ac:spMkLst>
        </pc:spChg>
      </pc:sldChg>
      <pc:sldChg chg="modSp add del mod">
        <pc:chgData name="Sudipta1 Roy" userId="7c8f4fcd-4632-4e8d-b1ff-68c8cebd5ee4" providerId="ADAL" clId="{77EF0821-EB19-4666-9B55-C9B6B91EEBA3}" dt="2023-01-09T08:21:27.904" v="370" actId="47"/>
        <pc:sldMkLst>
          <pc:docMk/>
          <pc:sldMk cId="341976956" sldId="430"/>
        </pc:sldMkLst>
        <pc:spChg chg="mod">
          <ac:chgData name="Sudipta1 Roy" userId="7c8f4fcd-4632-4e8d-b1ff-68c8cebd5ee4" providerId="ADAL" clId="{77EF0821-EB19-4666-9B55-C9B6B91EEBA3}" dt="2023-01-09T07:39:15.594" v="261" actId="27636"/>
          <ac:spMkLst>
            <pc:docMk/>
            <pc:sldMk cId="341976956" sldId="430"/>
            <ac:spMk id="3" creationId="{00000000-0000-0000-0000-000000000000}"/>
          </ac:spMkLst>
        </pc:spChg>
        <pc:graphicFrameChg chg="mod modGraphic">
          <ac:chgData name="Sudipta1 Roy" userId="7c8f4fcd-4632-4e8d-b1ff-68c8cebd5ee4" providerId="ADAL" clId="{77EF0821-EB19-4666-9B55-C9B6B91EEBA3}" dt="2023-01-09T07:39:20.581" v="262" actId="1076"/>
          <ac:graphicFrameMkLst>
            <pc:docMk/>
            <pc:sldMk cId="341976956" sldId="430"/>
            <ac:graphicFrameMk id="5" creationId="{00000000-0000-0000-0000-000000000000}"/>
          </ac:graphicFrameMkLst>
        </pc:graphicFrameChg>
      </pc:sldChg>
      <pc:sldChg chg="addSp delSp modSp add mod">
        <pc:chgData name="Sudipta1 Roy" userId="7c8f4fcd-4632-4e8d-b1ff-68c8cebd5ee4" providerId="ADAL" clId="{77EF0821-EB19-4666-9B55-C9B6B91EEBA3}" dt="2023-01-09T11:02:10.934" v="908" actId="113"/>
        <pc:sldMkLst>
          <pc:docMk/>
          <pc:sldMk cId="4143376641" sldId="430"/>
        </pc:sldMkLst>
        <pc:spChg chg="del">
          <ac:chgData name="Sudipta1 Roy" userId="7c8f4fcd-4632-4e8d-b1ff-68c8cebd5ee4" providerId="ADAL" clId="{77EF0821-EB19-4666-9B55-C9B6B91EEBA3}" dt="2023-01-09T11:01:50.258" v="901" actId="478"/>
          <ac:spMkLst>
            <pc:docMk/>
            <pc:sldMk cId="4143376641" sldId="430"/>
            <ac:spMk id="3" creationId="{94E8F4E6-6013-90C6-4123-01E23D93FFE1}"/>
          </ac:spMkLst>
        </pc:spChg>
        <pc:spChg chg="add del">
          <ac:chgData name="Sudipta1 Roy" userId="7c8f4fcd-4632-4e8d-b1ff-68c8cebd5ee4" providerId="ADAL" clId="{77EF0821-EB19-4666-9B55-C9B6B91EEBA3}" dt="2023-01-09T11:01:47.249" v="898"/>
          <ac:spMkLst>
            <pc:docMk/>
            <pc:sldMk cId="4143376641" sldId="430"/>
            <ac:spMk id="4" creationId="{DB1C1C4E-FB24-BA10-2AB2-35EB9AD39A5A}"/>
          </ac:spMkLst>
        </pc:spChg>
        <pc:spChg chg="del">
          <ac:chgData name="Sudipta1 Roy" userId="7c8f4fcd-4632-4e8d-b1ff-68c8cebd5ee4" providerId="ADAL" clId="{77EF0821-EB19-4666-9B55-C9B6B91EEBA3}" dt="2023-01-09T11:01:58.172" v="904" actId="478"/>
          <ac:spMkLst>
            <pc:docMk/>
            <pc:sldMk cId="4143376641" sldId="430"/>
            <ac:spMk id="5" creationId="{9ACBDE25-A145-4C5D-BC1C-680207920BF8}"/>
          </ac:spMkLst>
        </pc:spChg>
        <pc:spChg chg="del">
          <ac:chgData name="Sudipta1 Roy" userId="7c8f4fcd-4632-4e8d-b1ff-68c8cebd5ee4" providerId="ADAL" clId="{77EF0821-EB19-4666-9B55-C9B6B91EEBA3}" dt="2023-01-09T11:01:43.684" v="896" actId="478"/>
          <ac:spMkLst>
            <pc:docMk/>
            <pc:sldMk cId="4143376641" sldId="430"/>
            <ac:spMk id="7" creationId="{216067C4-6134-4A71-CAF0-2D94C29E81F8}"/>
          </ac:spMkLst>
        </pc:spChg>
        <pc:spChg chg="add mod">
          <ac:chgData name="Sudipta1 Roy" userId="7c8f4fcd-4632-4e8d-b1ff-68c8cebd5ee4" providerId="ADAL" clId="{77EF0821-EB19-4666-9B55-C9B6B91EEBA3}" dt="2023-01-09T11:02:10.934" v="908" actId="113"/>
          <ac:spMkLst>
            <pc:docMk/>
            <pc:sldMk cId="4143376641" sldId="430"/>
            <ac:spMk id="8" creationId="{33073FBA-32EE-365B-DC47-1871CE272E27}"/>
          </ac:spMkLst>
        </pc:spChg>
        <pc:spChg chg="add del mod">
          <ac:chgData name="Sudipta1 Roy" userId="7c8f4fcd-4632-4e8d-b1ff-68c8cebd5ee4" providerId="ADAL" clId="{77EF0821-EB19-4666-9B55-C9B6B91EEBA3}" dt="2023-01-09T11:01:52.757" v="902" actId="478"/>
          <ac:spMkLst>
            <pc:docMk/>
            <pc:sldMk cId="4143376641" sldId="430"/>
            <ac:spMk id="10" creationId="{18A0D403-66AF-0DD6-30DA-34BA489E628F}"/>
          </ac:spMkLst>
        </pc:spChg>
      </pc:sldChg>
      <pc:sldChg chg="modSp add del mod">
        <pc:chgData name="Sudipta1 Roy" userId="7c8f4fcd-4632-4e8d-b1ff-68c8cebd5ee4" providerId="ADAL" clId="{77EF0821-EB19-4666-9B55-C9B6B91EEBA3}" dt="2023-01-09T08:21:29.609" v="371" actId="47"/>
        <pc:sldMkLst>
          <pc:docMk/>
          <pc:sldMk cId="989014050" sldId="431"/>
        </pc:sldMkLst>
        <pc:spChg chg="mod">
          <ac:chgData name="Sudipta1 Roy" userId="7c8f4fcd-4632-4e8d-b1ff-68c8cebd5ee4" providerId="ADAL" clId="{77EF0821-EB19-4666-9B55-C9B6B91EEBA3}" dt="2023-01-09T07:39:51.278" v="267" actId="27636"/>
          <ac:spMkLst>
            <pc:docMk/>
            <pc:sldMk cId="989014050" sldId="431"/>
            <ac:spMk id="3" creationId="{00000000-0000-0000-0000-000000000000}"/>
          </ac:spMkLst>
        </pc:spChg>
        <pc:graphicFrameChg chg="mod">
          <ac:chgData name="Sudipta1 Roy" userId="7c8f4fcd-4632-4e8d-b1ff-68c8cebd5ee4" providerId="ADAL" clId="{77EF0821-EB19-4666-9B55-C9B6B91EEBA3}" dt="2023-01-09T07:40:07.812" v="269" actId="1076"/>
          <ac:graphicFrameMkLst>
            <pc:docMk/>
            <pc:sldMk cId="989014050" sldId="431"/>
            <ac:graphicFrameMk id="8" creationId="{00000000-0000-0000-0000-000000000000}"/>
          </ac:graphicFrameMkLst>
        </pc:graphicFrameChg>
        <pc:picChg chg="mod">
          <ac:chgData name="Sudipta1 Roy" userId="7c8f4fcd-4632-4e8d-b1ff-68c8cebd5ee4" providerId="ADAL" clId="{77EF0821-EB19-4666-9B55-C9B6B91EEBA3}" dt="2023-01-09T07:39:57.852" v="268" actId="1076"/>
          <ac:picMkLst>
            <pc:docMk/>
            <pc:sldMk cId="989014050" sldId="431"/>
            <ac:picMk id="4" creationId="{00000000-0000-0000-0000-000000000000}"/>
          </ac:picMkLst>
        </pc:picChg>
      </pc:sldChg>
      <pc:sldChg chg="add del">
        <pc:chgData name="Sudipta1 Roy" userId="7c8f4fcd-4632-4e8d-b1ff-68c8cebd5ee4" providerId="ADAL" clId="{77EF0821-EB19-4666-9B55-C9B6B91EEBA3}" dt="2023-01-09T11:01:29.448" v="895" actId="47"/>
        <pc:sldMkLst>
          <pc:docMk/>
          <pc:sldMk cId="1408263512" sldId="431"/>
        </pc:sldMkLst>
      </pc:sldChg>
      <pc:sldChg chg="addSp delSp modSp new mod modAnim">
        <pc:chgData name="Sudipta1 Roy" userId="7c8f4fcd-4632-4e8d-b1ff-68c8cebd5ee4" providerId="ADAL" clId="{77EF0821-EB19-4666-9B55-C9B6B91EEBA3}" dt="2023-01-09T11:42:52.494" v="1078" actId="164"/>
        <pc:sldMkLst>
          <pc:docMk/>
          <pc:sldMk cId="1631123301" sldId="431"/>
        </pc:sldMkLst>
        <pc:spChg chg="mod">
          <ac:chgData name="Sudipta1 Roy" userId="7c8f4fcd-4632-4e8d-b1ff-68c8cebd5ee4" providerId="ADAL" clId="{77EF0821-EB19-4666-9B55-C9B6B91EEBA3}" dt="2023-01-09T11:21:42.118" v="1019" actId="20577"/>
          <ac:spMkLst>
            <pc:docMk/>
            <pc:sldMk cId="1631123301" sldId="431"/>
            <ac:spMk id="2" creationId="{37815406-6D16-6A6A-515D-D28BD0C1B3FD}"/>
          </ac:spMkLst>
        </pc:spChg>
        <pc:spChg chg="del">
          <ac:chgData name="Sudipta1 Roy" userId="7c8f4fcd-4632-4e8d-b1ff-68c8cebd5ee4" providerId="ADAL" clId="{77EF0821-EB19-4666-9B55-C9B6B91EEBA3}" dt="2023-01-09T11:19:08.438" v="969" actId="478"/>
          <ac:spMkLst>
            <pc:docMk/>
            <pc:sldMk cId="1631123301" sldId="431"/>
            <ac:spMk id="3" creationId="{A9BC5AA1-B197-F0F8-3318-5503F77C1E25}"/>
          </ac:spMkLst>
        </pc:spChg>
        <pc:spChg chg="add del mod">
          <ac:chgData name="Sudipta1 Roy" userId="7c8f4fcd-4632-4e8d-b1ff-68c8cebd5ee4" providerId="ADAL" clId="{77EF0821-EB19-4666-9B55-C9B6B91EEBA3}" dt="2023-01-09T11:19:29.447" v="974"/>
          <ac:spMkLst>
            <pc:docMk/>
            <pc:sldMk cId="1631123301" sldId="431"/>
            <ac:spMk id="5" creationId="{85855797-0B44-3826-28DD-16A6CEA244BA}"/>
          </ac:spMkLst>
        </pc:spChg>
        <pc:spChg chg="add del mod">
          <ac:chgData name="Sudipta1 Roy" userId="7c8f4fcd-4632-4e8d-b1ff-68c8cebd5ee4" providerId="ADAL" clId="{77EF0821-EB19-4666-9B55-C9B6B91EEBA3}" dt="2023-01-09T11:21:59.294" v="1021"/>
          <ac:spMkLst>
            <pc:docMk/>
            <pc:sldMk cId="1631123301" sldId="431"/>
            <ac:spMk id="7" creationId="{09007515-359A-5E1C-589D-39C8F94D07C7}"/>
          </ac:spMkLst>
        </pc:spChg>
        <pc:spChg chg="add del">
          <ac:chgData name="Sudipta1 Roy" userId="7c8f4fcd-4632-4e8d-b1ff-68c8cebd5ee4" providerId="ADAL" clId="{77EF0821-EB19-4666-9B55-C9B6B91EEBA3}" dt="2023-01-09T11:42:39.086" v="1074" actId="478"/>
          <ac:spMkLst>
            <pc:docMk/>
            <pc:sldMk cId="1631123301" sldId="431"/>
            <ac:spMk id="8" creationId="{38AFA2C8-9E42-8799-8F93-C2F2982E2545}"/>
          </ac:spMkLst>
        </pc:spChg>
        <pc:spChg chg="add mod">
          <ac:chgData name="Sudipta1 Roy" userId="7c8f4fcd-4632-4e8d-b1ff-68c8cebd5ee4" providerId="ADAL" clId="{77EF0821-EB19-4666-9B55-C9B6B91EEBA3}" dt="2023-01-09T11:42:52.494" v="1078" actId="164"/>
          <ac:spMkLst>
            <pc:docMk/>
            <pc:sldMk cId="1631123301" sldId="431"/>
            <ac:spMk id="9" creationId="{C6FCB335-E001-3FB0-CB8D-5180522283EF}"/>
          </ac:spMkLst>
        </pc:spChg>
        <pc:grpChg chg="add mod">
          <ac:chgData name="Sudipta1 Roy" userId="7c8f4fcd-4632-4e8d-b1ff-68c8cebd5ee4" providerId="ADAL" clId="{77EF0821-EB19-4666-9B55-C9B6B91EEBA3}" dt="2023-01-09T11:42:52.494" v="1078" actId="164"/>
          <ac:grpSpMkLst>
            <pc:docMk/>
            <pc:sldMk cId="1631123301" sldId="431"/>
            <ac:grpSpMk id="10" creationId="{B7C68ABF-4F28-8AE7-E650-2B27694EC04E}"/>
          </ac:grpSpMkLst>
        </pc:grpChg>
        <pc:graphicFrameChg chg="add del mod">
          <ac:chgData name="Sudipta1 Roy" userId="7c8f4fcd-4632-4e8d-b1ff-68c8cebd5ee4" providerId="ADAL" clId="{77EF0821-EB19-4666-9B55-C9B6B91EEBA3}" dt="2023-01-09T11:19:29.447" v="974"/>
          <ac:graphicFrameMkLst>
            <pc:docMk/>
            <pc:sldMk cId="1631123301" sldId="431"/>
            <ac:graphicFrameMk id="4" creationId="{B60C01C7-8858-BBF7-8B00-236D3360108A}"/>
          </ac:graphicFrameMkLst>
        </pc:graphicFrameChg>
        <pc:graphicFrameChg chg="add del mod">
          <ac:chgData name="Sudipta1 Roy" userId="7c8f4fcd-4632-4e8d-b1ff-68c8cebd5ee4" providerId="ADAL" clId="{77EF0821-EB19-4666-9B55-C9B6B91EEBA3}" dt="2023-01-09T11:21:59.294" v="1021"/>
          <ac:graphicFrameMkLst>
            <pc:docMk/>
            <pc:sldMk cId="1631123301" sldId="431"/>
            <ac:graphicFrameMk id="6" creationId="{9DB70A87-08E5-7729-7B78-70CA95C1BE58}"/>
          </ac:graphicFrameMkLst>
        </pc:graphicFrameChg>
        <pc:picChg chg="add mod">
          <ac:chgData name="Sudipta1 Roy" userId="7c8f4fcd-4632-4e8d-b1ff-68c8cebd5ee4" providerId="ADAL" clId="{77EF0821-EB19-4666-9B55-C9B6B91EEBA3}" dt="2023-01-09T11:21:33.772" v="1014" actId="14100"/>
          <ac:picMkLst>
            <pc:docMk/>
            <pc:sldMk cId="1631123301" sldId="431"/>
            <ac:picMk id="8194" creationId="{A37372A7-37BD-B5E3-1BD6-02DA0F0F27D3}"/>
          </ac:picMkLst>
        </pc:picChg>
        <pc:picChg chg="add mod">
          <ac:chgData name="Sudipta1 Roy" userId="7c8f4fcd-4632-4e8d-b1ff-68c8cebd5ee4" providerId="ADAL" clId="{77EF0821-EB19-4666-9B55-C9B6B91EEBA3}" dt="2023-01-09T11:21:35.841" v="1015" actId="1076"/>
          <ac:picMkLst>
            <pc:docMk/>
            <pc:sldMk cId="1631123301" sldId="431"/>
            <ac:picMk id="8197" creationId="{8F897968-BE2E-E220-A68E-5D35D31DBC95}"/>
          </ac:picMkLst>
        </pc:picChg>
        <pc:picChg chg="add mod">
          <ac:chgData name="Sudipta1 Roy" userId="7c8f4fcd-4632-4e8d-b1ff-68c8cebd5ee4" providerId="ADAL" clId="{77EF0821-EB19-4666-9B55-C9B6B91EEBA3}" dt="2023-01-09T11:21:29.268" v="1012" actId="1076"/>
          <ac:picMkLst>
            <pc:docMk/>
            <pc:sldMk cId="1631123301" sldId="431"/>
            <ac:picMk id="8199" creationId="{83B01343-0325-8608-DD21-233F4B950B02}"/>
          </ac:picMkLst>
        </pc:picChg>
        <pc:picChg chg="add mod">
          <ac:chgData name="Sudipta1 Roy" userId="7c8f4fcd-4632-4e8d-b1ff-68c8cebd5ee4" providerId="ADAL" clId="{77EF0821-EB19-4666-9B55-C9B6B91EEBA3}" dt="2023-01-09T11:21:31.009" v="1013" actId="1076"/>
          <ac:picMkLst>
            <pc:docMk/>
            <pc:sldMk cId="1631123301" sldId="431"/>
            <ac:picMk id="8201" creationId="{EB76AD32-7C2F-0126-464A-4684B9614C0C}"/>
          </ac:picMkLst>
        </pc:picChg>
        <pc:picChg chg="add mod">
          <ac:chgData name="Sudipta1 Roy" userId="7c8f4fcd-4632-4e8d-b1ff-68c8cebd5ee4" providerId="ADAL" clId="{77EF0821-EB19-4666-9B55-C9B6B91EEBA3}" dt="2023-01-09T11:21:21.087" v="1009" actId="1076"/>
          <ac:picMkLst>
            <pc:docMk/>
            <pc:sldMk cId="1631123301" sldId="431"/>
            <ac:picMk id="8203" creationId="{75D5684F-1DAD-B551-3696-F764D1958426}"/>
          </ac:picMkLst>
        </pc:picChg>
        <pc:picChg chg="add mod">
          <ac:chgData name="Sudipta1 Roy" userId="7c8f4fcd-4632-4e8d-b1ff-68c8cebd5ee4" providerId="ADAL" clId="{77EF0821-EB19-4666-9B55-C9B6B91EEBA3}" dt="2023-01-09T11:42:52.494" v="1078" actId="164"/>
          <ac:picMkLst>
            <pc:docMk/>
            <pc:sldMk cId="1631123301" sldId="431"/>
            <ac:picMk id="8205" creationId="{AD4B1B58-61FF-D39F-D13A-27B7A7A58878}"/>
          </ac:picMkLst>
        </pc:picChg>
        <pc:picChg chg="add mod">
          <ac:chgData name="Sudipta1 Roy" userId="7c8f4fcd-4632-4e8d-b1ff-68c8cebd5ee4" providerId="ADAL" clId="{77EF0821-EB19-4666-9B55-C9B6B91EEBA3}" dt="2023-01-09T11:21:26.926" v="1011" actId="1076"/>
          <ac:picMkLst>
            <pc:docMk/>
            <pc:sldMk cId="1631123301" sldId="431"/>
            <ac:picMk id="8207" creationId="{E12828E2-2EB1-9635-517C-DDAD5710BC08}"/>
          </ac:picMkLst>
        </pc:picChg>
      </pc:sldChg>
      <pc:sldChg chg="modSp new mod">
        <pc:chgData name="Sudipta1 Roy" userId="7c8f4fcd-4632-4e8d-b1ff-68c8cebd5ee4" providerId="ADAL" clId="{77EF0821-EB19-4666-9B55-C9B6B91EEBA3}" dt="2023-01-09T12:00:14.160" v="1265" actId="14100"/>
        <pc:sldMkLst>
          <pc:docMk/>
          <pc:sldMk cId="3525175872" sldId="432"/>
        </pc:sldMkLst>
        <pc:spChg chg="mod">
          <ac:chgData name="Sudipta1 Roy" userId="7c8f4fcd-4632-4e8d-b1ff-68c8cebd5ee4" providerId="ADAL" clId="{77EF0821-EB19-4666-9B55-C9B6B91EEBA3}" dt="2023-01-09T12:00:14.160" v="1265" actId="14100"/>
          <ac:spMkLst>
            <pc:docMk/>
            <pc:sldMk cId="3525175872" sldId="432"/>
            <ac:spMk id="3" creationId="{A3B2E1F7-8523-CB6F-DE81-7C4596E4ADA8}"/>
          </ac:spMkLst>
        </pc:spChg>
      </pc:sldChg>
      <pc:sldChg chg="modSp add del mod">
        <pc:chgData name="Sudipta1 Roy" userId="7c8f4fcd-4632-4e8d-b1ff-68c8cebd5ee4" providerId="ADAL" clId="{77EF0821-EB19-4666-9B55-C9B6B91EEBA3}" dt="2023-01-09T08:21:30.118" v="372" actId="47"/>
        <pc:sldMkLst>
          <pc:docMk/>
          <pc:sldMk cId="3792014091" sldId="432"/>
        </pc:sldMkLst>
        <pc:spChg chg="mod">
          <ac:chgData name="Sudipta1 Roy" userId="7c8f4fcd-4632-4e8d-b1ff-68c8cebd5ee4" providerId="ADAL" clId="{77EF0821-EB19-4666-9B55-C9B6B91EEBA3}" dt="2023-01-09T06:33:09.250" v="38" actId="27636"/>
          <ac:spMkLst>
            <pc:docMk/>
            <pc:sldMk cId="3792014091" sldId="432"/>
            <ac:spMk id="3" creationId="{00000000-0000-0000-0000-000000000000}"/>
          </ac:spMkLst>
        </pc:spChg>
      </pc:sldChg>
      <pc:sldChg chg="modSp new del mod">
        <pc:chgData name="Sudipta1 Roy" userId="7c8f4fcd-4632-4e8d-b1ff-68c8cebd5ee4" providerId="ADAL" clId="{77EF0821-EB19-4666-9B55-C9B6B91EEBA3}" dt="2023-01-09T08:19:18.542" v="334" actId="47"/>
        <pc:sldMkLst>
          <pc:docMk/>
          <pc:sldMk cId="2662881358" sldId="433"/>
        </pc:sldMkLst>
        <pc:spChg chg="mod">
          <ac:chgData name="Sudipta1 Roy" userId="7c8f4fcd-4632-4e8d-b1ff-68c8cebd5ee4" providerId="ADAL" clId="{77EF0821-EB19-4666-9B55-C9B6B91EEBA3}" dt="2023-01-09T07:43:17.867" v="276"/>
          <ac:spMkLst>
            <pc:docMk/>
            <pc:sldMk cId="2662881358" sldId="433"/>
            <ac:spMk id="3" creationId="{88ECF0F9-2FEE-69C6-C34E-C6301FBF610F}"/>
          </ac:spMkLst>
        </pc:spChg>
      </pc:sldChg>
      <pc:sldChg chg="new">
        <pc:chgData name="Sudipta1 Roy" userId="7c8f4fcd-4632-4e8d-b1ff-68c8cebd5ee4" providerId="ADAL" clId="{77EF0821-EB19-4666-9B55-C9B6B91EEBA3}" dt="2023-01-10T06:39:10.536" v="1266" actId="680"/>
        <pc:sldMkLst>
          <pc:docMk/>
          <pc:sldMk cId="2971256152" sldId="433"/>
        </pc:sldMkLst>
      </pc:sldChg>
      <pc:sldChg chg="delSp modSp new del mod">
        <pc:chgData name="Sudipta1 Roy" userId="7c8f4fcd-4632-4e8d-b1ff-68c8cebd5ee4" providerId="ADAL" clId="{77EF0821-EB19-4666-9B55-C9B6B91EEBA3}" dt="2023-01-09T08:21:30.214" v="375" actId="47"/>
        <pc:sldMkLst>
          <pc:docMk/>
          <pc:sldMk cId="1311977169" sldId="434"/>
        </pc:sldMkLst>
        <pc:spChg chg="del">
          <ac:chgData name="Sudipta1 Roy" userId="7c8f4fcd-4632-4e8d-b1ff-68c8cebd5ee4" providerId="ADAL" clId="{77EF0821-EB19-4666-9B55-C9B6B91EEBA3}" dt="2023-01-09T08:19:14.565" v="332" actId="478"/>
          <ac:spMkLst>
            <pc:docMk/>
            <pc:sldMk cId="1311977169" sldId="434"/>
            <ac:spMk id="2" creationId="{2073A2C7-1AD2-FCA2-9974-0A62708042A0}"/>
          </ac:spMkLst>
        </pc:spChg>
        <pc:spChg chg="mod">
          <ac:chgData name="Sudipta1 Roy" userId="7c8f4fcd-4632-4e8d-b1ff-68c8cebd5ee4" providerId="ADAL" clId="{77EF0821-EB19-4666-9B55-C9B6B91EEBA3}" dt="2023-01-09T08:19:12.284" v="331" actId="122"/>
          <ac:spMkLst>
            <pc:docMk/>
            <pc:sldMk cId="1311977169" sldId="434"/>
            <ac:spMk id="3" creationId="{8981BF7F-40EA-2931-CCCE-3EBD42785F54}"/>
          </ac:spMkLst>
        </pc:spChg>
      </pc:sldChg>
      <pc:sldChg chg="new">
        <pc:chgData name="Sudipta1 Roy" userId="7c8f4fcd-4632-4e8d-b1ff-68c8cebd5ee4" providerId="ADAL" clId="{77EF0821-EB19-4666-9B55-C9B6B91EEBA3}" dt="2023-01-10T06:39:12.840" v="1267" actId="680"/>
        <pc:sldMkLst>
          <pc:docMk/>
          <pc:sldMk cId="2178119420" sldId="434"/>
        </pc:sldMkLst>
      </pc:sldChg>
      <pc:sldChg chg="add del">
        <pc:chgData name="Sudipta1 Roy" userId="7c8f4fcd-4632-4e8d-b1ff-68c8cebd5ee4" providerId="ADAL" clId="{77EF0821-EB19-4666-9B55-C9B6B91EEBA3}" dt="2023-01-10T06:39:20.669" v="1270" actId="47"/>
        <pc:sldMkLst>
          <pc:docMk/>
          <pc:sldMk cId="0" sldId="435"/>
        </pc:sldMkLst>
      </pc:sldChg>
      <pc:sldChg chg="add">
        <pc:chgData name="Sudipta1 Roy" userId="7c8f4fcd-4632-4e8d-b1ff-68c8cebd5ee4" providerId="ADAL" clId="{77EF0821-EB19-4666-9B55-C9B6B91EEBA3}" dt="2023-01-10T06:39:15.754" v="1268"/>
        <pc:sldMkLst>
          <pc:docMk/>
          <pc:sldMk cId="2975368252" sldId="436"/>
        </pc:sldMkLst>
      </pc:sldChg>
      <pc:sldChg chg="add">
        <pc:chgData name="Sudipta1 Roy" userId="7c8f4fcd-4632-4e8d-b1ff-68c8cebd5ee4" providerId="ADAL" clId="{77EF0821-EB19-4666-9B55-C9B6B91EEBA3}" dt="2023-01-10T06:39:15.754" v="1268"/>
        <pc:sldMkLst>
          <pc:docMk/>
          <pc:sldMk cId="3911830382" sldId="437"/>
        </pc:sldMkLst>
      </pc:sldChg>
      <pc:sldChg chg="add">
        <pc:chgData name="Sudipta1 Roy" userId="7c8f4fcd-4632-4e8d-b1ff-68c8cebd5ee4" providerId="ADAL" clId="{77EF0821-EB19-4666-9B55-C9B6B91EEBA3}" dt="2023-01-10T06:39:15.754" v="1268"/>
        <pc:sldMkLst>
          <pc:docMk/>
          <pc:sldMk cId="3886435800" sldId="438"/>
        </pc:sldMkLst>
      </pc:sldChg>
      <pc:sldChg chg="add">
        <pc:chgData name="Sudipta1 Roy" userId="7c8f4fcd-4632-4e8d-b1ff-68c8cebd5ee4" providerId="ADAL" clId="{77EF0821-EB19-4666-9B55-C9B6B91EEBA3}" dt="2023-01-10T06:39:15.754" v="1268"/>
        <pc:sldMkLst>
          <pc:docMk/>
          <pc:sldMk cId="1587673834" sldId="439"/>
        </pc:sldMkLst>
      </pc:sldChg>
      <pc:sldChg chg="modSp add mod">
        <pc:chgData name="Sudipta1 Roy" userId="7c8f4fcd-4632-4e8d-b1ff-68c8cebd5ee4" providerId="ADAL" clId="{77EF0821-EB19-4666-9B55-C9B6B91EEBA3}" dt="2023-01-10T07:04:01.712" v="1302" actId="20577"/>
        <pc:sldMkLst>
          <pc:docMk/>
          <pc:sldMk cId="1991675427" sldId="440"/>
        </pc:sldMkLst>
        <pc:spChg chg="mod">
          <ac:chgData name="Sudipta1 Roy" userId="7c8f4fcd-4632-4e8d-b1ff-68c8cebd5ee4" providerId="ADAL" clId="{77EF0821-EB19-4666-9B55-C9B6B91EEBA3}" dt="2023-01-10T07:04:01.712" v="1302" actId="20577"/>
          <ac:spMkLst>
            <pc:docMk/>
            <pc:sldMk cId="1991675427" sldId="440"/>
            <ac:spMk id="8196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07:06:51.745" v="1322" actId="20577"/>
        <pc:sldMkLst>
          <pc:docMk/>
          <pc:sldMk cId="3823102564" sldId="441"/>
        </pc:sldMkLst>
        <pc:spChg chg="mod">
          <ac:chgData name="Sudipta1 Roy" userId="7c8f4fcd-4632-4e8d-b1ff-68c8cebd5ee4" providerId="ADAL" clId="{77EF0821-EB19-4666-9B55-C9B6B91EEBA3}" dt="2023-01-10T07:06:51.745" v="1322" actId="20577"/>
          <ac:spMkLst>
            <pc:docMk/>
            <pc:sldMk cId="3823102564" sldId="441"/>
            <ac:spMk id="9219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07:07:18.482" v="1328" actId="20577"/>
        <pc:sldMkLst>
          <pc:docMk/>
          <pc:sldMk cId="1361506900" sldId="442"/>
        </pc:sldMkLst>
        <pc:spChg chg="mod">
          <ac:chgData name="Sudipta1 Roy" userId="7c8f4fcd-4632-4e8d-b1ff-68c8cebd5ee4" providerId="ADAL" clId="{77EF0821-EB19-4666-9B55-C9B6B91EEBA3}" dt="2023-01-10T07:07:18.482" v="1328" actId="20577"/>
          <ac:spMkLst>
            <pc:docMk/>
            <pc:sldMk cId="1361506900" sldId="442"/>
            <ac:spMk id="1024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07:04:40.027" v="1316" actId="20577"/>
        <pc:sldMkLst>
          <pc:docMk/>
          <pc:sldMk cId="1337570857" sldId="443"/>
        </pc:sldMkLst>
        <pc:spChg chg="mod">
          <ac:chgData name="Sudipta1 Roy" userId="7c8f4fcd-4632-4e8d-b1ff-68c8cebd5ee4" providerId="ADAL" clId="{77EF0821-EB19-4666-9B55-C9B6B91EEBA3}" dt="2023-01-10T07:04:40.027" v="1316" actId="20577"/>
          <ac:spMkLst>
            <pc:docMk/>
            <pc:sldMk cId="1337570857" sldId="443"/>
            <ac:spMk id="11267" creationId="{00000000-0000-0000-0000-000000000000}"/>
          </ac:spMkLst>
        </pc:spChg>
      </pc:sldChg>
      <pc:sldChg chg="add">
        <pc:chgData name="Sudipta1 Roy" userId="7c8f4fcd-4632-4e8d-b1ff-68c8cebd5ee4" providerId="ADAL" clId="{77EF0821-EB19-4666-9B55-C9B6B91EEBA3}" dt="2023-01-10T06:39:15.754" v="1268"/>
        <pc:sldMkLst>
          <pc:docMk/>
          <pc:sldMk cId="407660145" sldId="444"/>
        </pc:sldMkLst>
      </pc:sldChg>
      <pc:sldChg chg="modSp add mod">
        <pc:chgData name="Sudipta1 Roy" userId="7c8f4fcd-4632-4e8d-b1ff-68c8cebd5ee4" providerId="ADAL" clId="{77EF0821-EB19-4666-9B55-C9B6B91EEBA3}" dt="2023-01-10T07:41:55.698" v="1341" actId="20577"/>
        <pc:sldMkLst>
          <pc:docMk/>
          <pc:sldMk cId="355165831" sldId="445"/>
        </pc:sldMkLst>
        <pc:spChg chg="mod">
          <ac:chgData name="Sudipta1 Roy" userId="7c8f4fcd-4632-4e8d-b1ff-68c8cebd5ee4" providerId="ADAL" clId="{77EF0821-EB19-4666-9B55-C9B6B91EEBA3}" dt="2023-01-10T07:41:55.698" v="1341" actId="20577"/>
          <ac:spMkLst>
            <pc:docMk/>
            <pc:sldMk cId="355165831" sldId="445"/>
            <ac:spMk id="13315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07:02:39.772" v="1299" actId="1076"/>
        <pc:sldMkLst>
          <pc:docMk/>
          <pc:sldMk cId="4023524442" sldId="446"/>
        </pc:sldMkLst>
        <pc:spChg chg="mod">
          <ac:chgData name="Sudipta1 Roy" userId="7c8f4fcd-4632-4e8d-b1ff-68c8cebd5ee4" providerId="ADAL" clId="{77EF0821-EB19-4666-9B55-C9B6B91EEBA3}" dt="2023-01-10T07:02:39.772" v="1299" actId="1076"/>
          <ac:spMkLst>
            <pc:docMk/>
            <pc:sldMk cId="4023524442" sldId="446"/>
            <ac:spMk id="14339" creationId="{00000000-0000-0000-0000-000000000000}"/>
          </ac:spMkLst>
        </pc:spChg>
      </pc:sldChg>
      <pc:sldChg chg="add">
        <pc:chgData name="Sudipta1 Roy" userId="7c8f4fcd-4632-4e8d-b1ff-68c8cebd5ee4" providerId="ADAL" clId="{77EF0821-EB19-4666-9B55-C9B6B91EEBA3}" dt="2023-01-10T06:39:15.754" v="1268"/>
        <pc:sldMkLst>
          <pc:docMk/>
          <pc:sldMk cId="2088793115" sldId="447"/>
        </pc:sldMkLst>
      </pc:sldChg>
      <pc:sldChg chg="add">
        <pc:chgData name="Sudipta1 Roy" userId="7c8f4fcd-4632-4e8d-b1ff-68c8cebd5ee4" providerId="ADAL" clId="{77EF0821-EB19-4666-9B55-C9B6B91EEBA3}" dt="2023-01-10T06:39:15.754" v="1268"/>
        <pc:sldMkLst>
          <pc:docMk/>
          <pc:sldMk cId="407211633" sldId="448"/>
        </pc:sldMkLst>
      </pc:sldChg>
      <pc:sldChg chg="add">
        <pc:chgData name="Sudipta1 Roy" userId="7c8f4fcd-4632-4e8d-b1ff-68c8cebd5ee4" providerId="ADAL" clId="{77EF0821-EB19-4666-9B55-C9B6B91EEBA3}" dt="2023-01-10T06:39:15.754" v="1268"/>
        <pc:sldMkLst>
          <pc:docMk/>
          <pc:sldMk cId="537505262" sldId="449"/>
        </pc:sldMkLst>
      </pc:sldChg>
      <pc:sldChg chg="add">
        <pc:chgData name="Sudipta1 Roy" userId="7c8f4fcd-4632-4e8d-b1ff-68c8cebd5ee4" providerId="ADAL" clId="{77EF0821-EB19-4666-9B55-C9B6B91EEBA3}" dt="2023-01-10T06:39:15.754" v="1268"/>
        <pc:sldMkLst>
          <pc:docMk/>
          <pc:sldMk cId="1913126223" sldId="450"/>
        </pc:sldMkLst>
      </pc:sldChg>
      <pc:sldChg chg="add">
        <pc:chgData name="Sudipta1 Roy" userId="7c8f4fcd-4632-4e8d-b1ff-68c8cebd5ee4" providerId="ADAL" clId="{77EF0821-EB19-4666-9B55-C9B6B91EEBA3}" dt="2023-01-10T06:39:15.754" v="1268"/>
        <pc:sldMkLst>
          <pc:docMk/>
          <pc:sldMk cId="993504237" sldId="451"/>
        </pc:sldMkLst>
      </pc:sldChg>
      <pc:sldChg chg="modSp add mod">
        <pc:chgData name="Sudipta1 Roy" userId="7c8f4fcd-4632-4e8d-b1ff-68c8cebd5ee4" providerId="ADAL" clId="{77EF0821-EB19-4666-9B55-C9B6B91EEBA3}" dt="2023-01-10T07:44:49.174" v="1359" actId="1076"/>
        <pc:sldMkLst>
          <pc:docMk/>
          <pc:sldMk cId="2927204048" sldId="452"/>
        </pc:sldMkLst>
        <pc:spChg chg="mod">
          <ac:chgData name="Sudipta1 Roy" userId="7c8f4fcd-4632-4e8d-b1ff-68c8cebd5ee4" providerId="ADAL" clId="{77EF0821-EB19-4666-9B55-C9B6B91EEBA3}" dt="2023-01-10T07:44:49.174" v="1359" actId="1076"/>
          <ac:spMkLst>
            <pc:docMk/>
            <pc:sldMk cId="2927204048" sldId="452"/>
            <ac:spMk id="1536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06:39:15.845" v="1269" actId="27636"/>
        <pc:sldMkLst>
          <pc:docMk/>
          <pc:sldMk cId="1549761571" sldId="453"/>
        </pc:sldMkLst>
        <pc:spChg chg="mod">
          <ac:chgData name="Sudipta1 Roy" userId="7c8f4fcd-4632-4e8d-b1ff-68c8cebd5ee4" providerId="ADAL" clId="{77EF0821-EB19-4666-9B55-C9B6B91EEBA3}" dt="2023-01-10T06:39:15.845" v="1269" actId="27636"/>
          <ac:spMkLst>
            <pc:docMk/>
            <pc:sldMk cId="1549761571" sldId="453"/>
            <ac:spMk id="29699" creationId="{00000000-0000-0000-0000-000000000000}"/>
          </ac:spMkLst>
        </pc:spChg>
      </pc:sldChg>
      <pc:sldChg chg="addSp modSp add">
        <pc:chgData name="Sudipta1 Roy" userId="7c8f4fcd-4632-4e8d-b1ff-68c8cebd5ee4" providerId="ADAL" clId="{77EF0821-EB19-4666-9B55-C9B6B91EEBA3}" dt="2023-01-10T08:17:28.767" v="1367"/>
        <pc:sldMkLst>
          <pc:docMk/>
          <pc:sldMk cId="4173818092" sldId="454"/>
        </pc:sldMkLst>
        <pc:graphicFrameChg chg="add mod">
          <ac:chgData name="Sudipta1 Roy" userId="7c8f4fcd-4632-4e8d-b1ff-68c8cebd5ee4" providerId="ADAL" clId="{77EF0821-EB19-4666-9B55-C9B6B91EEBA3}" dt="2023-01-10T08:17:28.767" v="1367"/>
          <ac:graphicFrameMkLst>
            <pc:docMk/>
            <pc:sldMk cId="4173818092" sldId="454"/>
            <ac:graphicFrameMk id="2" creationId="{606F1A91-3EAC-579D-2193-9AE34772993A}"/>
          </ac:graphicFrameMkLst>
        </pc:graphicFrameChg>
      </pc:sldChg>
      <pc:sldChg chg="addSp modSp add mod">
        <pc:chgData name="Sudipta1 Roy" userId="7c8f4fcd-4632-4e8d-b1ff-68c8cebd5ee4" providerId="ADAL" clId="{77EF0821-EB19-4666-9B55-C9B6B91EEBA3}" dt="2023-01-10T08:18:55.148" v="1399" actId="20577"/>
        <pc:sldMkLst>
          <pc:docMk/>
          <pc:sldMk cId="617850022" sldId="455"/>
        </pc:sldMkLst>
        <pc:graphicFrameChg chg="add mod modGraphic">
          <ac:chgData name="Sudipta1 Roy" userId="7c8f4fcd-4632-4e8d-b1ff-68c8cebd5ee4" providerId="ADAL" clId="{77EF0821-EB19-4666-9B55-C9B6B91EEBA3}" dt="2023-01-10T08:18:55.148" v="1399" actId="20577"/>
          <ac:graphicFrameMkLst>
            <pc:docMk/>
            <pc:sldMk cId="617850022" sldId="455"/>
            <ac:graphicFrameMk id="2" creationId="{EB1F3830-16E3-A57A-0521-926620109669}"/>
          </ac:graphicFrameMkLst>
        </pc:graphicFrameChg>
      </pc:sldChg>
      <pc:sldChg chg="addSp modSp add mod">
        <pc:chgData name="Sudipta1 Roy" userId="7c8f4fcd-4632-4e8d-b1ff-68c8cebd5ee4" providerId="ADAL" clId="{77EF0821-EB19-4666-9B55-C9B6B91EEBA3}" dt="2023-01-10T08:19:05.271" v="1403" actId="20577"/>
        <pc:sldMkLst>
          <pc:docMk/>
          <pc:sldMk cId="564324068" sldId="456"/>
        </pc:sldMkLst>
        <pc:graphicFrameChg chg="add mod modGraphic">
          <ac:chgData name="Sudipta1 Roy" userId="7c8f4fcd-4632-4e8d-b1ff-68c8cebd5ee4" providerId="ADAL" clId="{77EF0821-EB19-4666-9B55-C9B6B91EEBA3}" dt="2023-01-10T08:19:05.271" v="1403" actId="20577"/>
          <ac:graphicFrameMkLst>
            <pc:docMk/>
            <pc:sldMk cId="564324068" sldId="456"/>
            <ac:graphicFrameMk id="2" creationId="{2BB7D7F1-0DEC-54F5-1EA6-C98F359C52C7}"/>
          </ac:graphicFrameMkLst>
        </pc:graphicFrameChg>
      </pc:sldChg>
      <pc:sldChg chg="addSp modSp add mod">
        <pc:chgData name="Sudipta1 Roy" userId="7c8f4fcd-4632-4e8d-b1ff-68c8cebd5ee4" providerId="ADAL" clId="{77EF0821-EB19-4666-9B55-C9B6B91EEBA3}" dt="2023-01-10T08:19:13.995" v="1408" actId="20577"/>
        <pc:sldMkLst>
          <pc:docMk/>
          <pc:sldMk cId="1196592564" sldId="457"/>
        </pc:sldMkLst>
        <pc:spChg chg="mod">
          <ac:chgData name="Sudipta1 Roy" userId="7c8f4fcd-4632-4e8d-b1ff-68c8cebd5ee4" providerId="ADAL" clId="{77EF0821-EB19-4666-9B55-C9B6B91EEBA3}" dt="2023-01-10T08:06:06.926" v="1360" actId="1076"/>
          <ac:spMkLst>
            <pc:docMk/>
            <pc:sldMk cId="1196592564" sldId="457"/>
            <ac:spMk id="33796" creationId="{00000000-0000-0000-0000-000000000000}"/>
          </ac:spMkLst>
        </pc:spChg>
        <pc:graphicFrameChg chg="add mod modGraphic">
          <ac:chgData name="Sudipta1 Roy" userId="7c8f4fcd-4632-4e8d-b1ff-68c8cebd5ee4" providerId="ADAL" clId="{77EF0821-EB19-4666-9B55-C9B6B91EEBA3}" dt="2023-01-10T08:19:13.995" v="1408" actId="20577"/>
          <ac:graphicFrameMkLst>
            <pc:docMk/>
            <pc:sldMk cId="1196592564" sldId="457"/>
            <ac:graphicFrameMk id="2" creationId="{8442A598-C6E1-A584-5CA5-ABCD7A0F479E}"/>
          </ac:graphicFrameMkLst>
        </pc:graphicFrameChg>
      </pc:sldChg>
      <pc:sldChg chg="addSp modSp add mod">
        <pc:chgData name="Sudipta1 Roy" userId="7c8f4fcd-4632-4e8d-b1ff-68c8cebd5ee4" providerId="ADAL" clId="{77EF0821-EB19-4666-9B55-C9B6B91EEBA3}" dt="2023-01-10T08:19:25.093" v="1414" actId="20577"/>
        <pc:sldMkLst>
          <pc:docMk/>
          <pc:sldMk cId="2480175397" sldId="458"/>
        </pc:sldMkLst>
        <pc:graphicFrameChg chg="add mod modGraphic">
          <ac:chgData name="Sudipta1 Roy" userId="7c8f4fcd-4632-4e8d-b1ff-68c8cebd5ee4" providerId="ADAL" clId="{77EF0821-EB19-4666-9B55-C9B6B91EEBA3}" dt="2023-01-10T08:19:25.093" v="1414" actId="20577"/>
          <ac:graphicFrameMkLst>
            <pc:docMk/>
            <pc:sldMk cId="2480175397" sldId="458"/>
            <ac:graphicFrameMk id="2" creationId="{83B0454A-60F2-83EB-D1F5-045A24BEA7CF}"/>
          </ac:graphicFrameMkLst>
        </pc:graphicFrameChg>
      </pc:sldChg>
      <pc:sldChg chg="addSp modSp add mod">
        <pc:chgData name="Sudipta1 Roy" userId="7c8f4fcd-4632-4e8d-b1ff-68c8cebd5ee4" providerId="ADAL" clId="{77EF0821-EB19-4666-9B55-C9B6B91EEBA3}" dt="2023-01-10T08:19:39.882" v="1421" actId="20577"/>
        <pc:sldMkLst>
          <pc:docMk/>
          <pc:sldMk cId="491619270" sldId="459"/>
        </pc:sldMkLst>
        <pc:spChg chg="mod">
          <ac:chgData name="Sudipta1 Roy" userId="7c8f4fcd-4632-4e8d-b1ff-68c8cebd5ee4" providerId="ADAL" clId="{77EF0821-EB19-4666-9B55-C9B6B91EEBA3}" dt="2023-01-10T08:17:46.260" v="1374" actId="1076"/>
          <ac:spMkLst>
            <pc:docMk/>
            <pc:sldMk cId="491619270" sldId="459"/>
            <ac:spMk id="35843" creationId="{00000000-0000-0000-0000-000000000000}"/>
          </ac:spMkLst>
        </pc:spChg>
        <pc:graphicFrameChg chg="add mod modGraphic">
          <ac:chgData name="Sudipta1 Roy" userId="7c8f4fcd-4632-4e8d-b1ff-68c8cebd5ee4" providerId="ADAL" clId="{77EF0821-EB19-4666-9B55-C9B6B91EEBA3}" dt="2023-01-10T08:19:39.882" v="1421" actId="20577"/>
          <ac:graphicFrameMkLst>
            <pc:docMk/>
            <pc:sldMk cId="491619270" sldId="459"/>
            <ac:graphicFrameMk id="2" creationId="{5E08AC2B-E2C5-F5CF-2A47-285905F2F8F1}"/>
          </ac:graphicFrameMkLst>
        </pc:graphicFrameChg>
      </pc:sldChg>
      <pc:sldChg chg="addSp modSp add mod">
        <pc:chgData name="Sudipta1 Roy" userId="7c8f4fcd-4632-4e8d-b1ff-68c8cebd5ee4" providerId="ADAL" clId="{77EF0821-EB19-4666-9B55-C9B6B91EEBA3}" dt="2023-01-10T08:19:57.533" v="1429" actId="20577"/>
        <pc:sldMkLst>
          <pc:docMk/>
          <pc:sldMk cId="2968312660" sldId="460"/>
        </pc:sldMkLst>
        <pc:graphicFrameChg chg="add mod modGraphic">
          <ac:chgData name="Sudipta1 Roy" userId="7c8f4fcd-4632-4e8d-b1ff-68c8cebd5ee4" providerId="ADAL" clId="{77EF0821-EB19-4666-9B55-C9B6B91EEBA3}" dt="2023-01-10T08:19:57.533" v="1429" actId="20577"/>
          <ac:graphicFrameMkLst>
            <pc:docMk/>
            <pc:sldMk cId="2968312660" sldId="460"/>
            <ac:graphicFrameMk id="2" creationId="{87542975-80EB-5CB9-591B-93CE46A8011F}"/>
          </ac:graphicFrameMkLst>
        </pc:graphicFrameChg>
      </pc:sldChg>
      <pc:sldChg chg="addSp modSp add mod">
        <pc:chgData name="Sudipta1 Roy" userId="7c8f4fcd-4632-4e8d-b1ff-68c8cebd5ee4" providerId="ADAL" clId="{77EF0821-EB19-4666-9B55-C9B6B91EEBA3}" dt="2023-01-10T08:20:16.476" v="1439" actId="20577"/>
        <pc:sldMkLst>
          <pc:docMk/>
          <pc:sldMk cId="2615799474" sldId="461"/>
        </pc:sldMkLst>
        <pc:graphicFrameChg chg="add mod modGraphic">
          <ac:chgData name="Sudipta1 Roy" userId="7c8f4fcd-4632-4e8d-b1ff-68c8cebd5ee4" providerId="ADAL" clId="{77EF0821-EB19-4666-9B55-C9B6B91EEBA3}" dt="2023-01-10T08:20:16.476" v="1439" actId="20577"/>
          <ac:graphicFrameMkLst>
            <pc:docMk/>
            <pc:sldMk cId="2615799474" sldId="461"/>
            <ac:graphicFrameMk id="2" creationId="{27863831-BE60-CA65-D128-994DDD3AFC3C}"/>
          </ac:graphicFrameMkLst>
        </pc:graphicFrameChg>
      </pc:sldChg>
      <pc:sldChg chg="addSp modSp add mod">
        <pc:chgData name="Sudipta1 Roy" userId="7c8f4fcd-4632-4e8d-b1ff-68c8cebd5ee4" providerId="ADAL" clId="{77EF0821-EB19-4666-9B55-C9B6B91EEBA3}" dt="2023-01-10T08:18:44.860" v="1398" actId="20577"/>
        <pc:sldMkLst>
          <pc:docMk/>
          <pc:sldMk cId="3705765652" sldId="462"/>
        </pc:sldMkLst>
        <pc:spChg chg="mod">
          <ac:chgData name="Sudipta1 Roy" userId="7c8f4fcd-4632-4e8d-b1ff-68c8cebd5ee4" providerId="ADAL" clId="{77EF0821-EB19-4666-9B55-C9B6B91EEBA3}" dt="2023-01-10T08:07:48.181" v="1361" actId="1076"/>
          <ac:spMkLst>
            <pc:docMk/>
            <pc:sldMk cId="3705765652" sldId="462"/>
            <ac:spMk id="38915" creationId="{00000000-0000-0000-0000-000000000000}"/>
          </ac:spMkLst>
        </pc:spChg>
        <pc:graphicFrameChg chg="add mod modGraphic">
          <ac:chgData name="Sudipta1 Roy" userId="7c8f4fcd-4632-4e8d-b1ff-68c8cebd5ee4" providerId="ADAL" clId="{77EF0821-EB19-4666-9B55-C9B6B91EEBA3}" dt="2023-01-10T08:18:44.860" v="1398" actId="20577"/>
          <ac:graphicFrameMkLst>
            <pc:docMk/>
            <pc:sldMk cId="3705765652" sldId="462"/>
            <ac:graphicFrameMk id="2" creationId="{BFFCECED-9ABC-3461-30DB-EA078EBA9C4D}"/>
          </ac:graphicFrameMkLst>
        </pc:graphicFrameChg>
      </pc:sldChg>
      <pc:sldChg chg="addSp modSp add mod">
        <pc:chgData name="Sudipta1 Roy" userId="7c8f4fcd-4632-4e8d-b1ff-68c8cebd5ee4" providerId="ADAL" clId="{77EF0821-EB19-4666-9B55-C9B6B91EEBA3}" dt="2023-01-10T08:18:16.411" v="1387" actId="20577"/>
        <pc:sldMkLst>
          <pc:docMk/>
          <pc:sldMk cId="3067237268" sldId="463"/>
        </pc:sldMkLst>
        <pc:spChg chg="mod">
          <ac:chgData name="Sudipta1 Roy" userId="7c8f4fcd-4632-4e8d-b1ff-68c8cebd5ee4" providerId="ADAL" clId="{77EF0821-EB19-4666-9B55-C9B6B91EEBA3}" dt="2023-01-10T08:07:57.347" v="1363" actId="14100"/>
          <ac:spMkLst>
            <pc:docMk/>
            <pc:sldMk cId="3067237268" sldId="463"/>
            <ac:spMk id="38915" creationId="{00000000-0000-0000-0000-000000000000}"/>
          </ac:spMkLst>
        </pc:spChg>
        <pc:graphicFrameChg chg="add mod modGraphic">
          <ac:chgData name="Sudipta1 Roy" userId="7c8f4fcd-4632-4e8d-b1ff-68c8cebd5ee4" providerId="ADAL" clId="{77EF0821-EB19-4666-9B55-C9B6B91EEBA3}" dt="2023-01-10T08:18:16.411" v="1387" actId="20577"/>
          <ac:graphicFrameMkLst>
            <pc:docMk/>
            <pc:sldMk cId="3067237268" sldId="463"/>
            <ac:graphicFrameMk id="2" creationId="{DCFCA15A-6554-3866-7A73-3DDFCD742027}"/>
          </ac:graphicFrameMkLst>
        </pc:graphicFrameChg>
      </pc:sldChg>
      <pc:sldChg chg="add">
        <pc:chgData name="Sudipta1 Roy" userId="7c8f4fcd-4632-4e8d-b1ff-68c8cebd5ee4" providerId="ADAL" clId="{77EF0821-EB19-4666-9B55-C9B6B91EEBA3}" dt="2023-01-10T06:39:15.754" v="1268"/>
        <pc:sldMkLst>
          <pc:docMk/>
          <pc:sldMk cId="704281147" sldId="464"/>
        </pc:sldMkLst>
      </pc:sldChg>
      <pc:sldChg chg="modSp add mod">
        <pc:chgData name="Sudipta1 Roy" userId="7c8f4fcd-4632-4e8d-b1ff-68c8cebd5ee4" providerId="ADAL" clId="{77EF0821-EB19-4666-9B55-C9B6B91EEBA3}" dt="2023-01-10T08:20:38.083" v="1440" actId="1076"/>
        <pc:sldMkLst>
          <pc:docMk/>
          <pc:sldMk cId="2984498782" sldId="465"/>
        </pc:sldMkLst>
        <pc:spChg chg="mod">
          <ac:chgData name="Sudipta1 Roy" userId="7c8f4fcd-4632-4e8d-b1ff-68c8cebd5ee4" providerId="ADAL" clId="{77EF0821-EB19-4666-9B55-C9B6B91EEBA3}" dt="2023-01-10T08:20:38.083" v="1440" actId="1076"/>
          <ac:spMkLst>
            <pc:docMk/>
            <pc:sldMk cId="2984498782" sldId="465"/>
            <ac:spMk id="4096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08:20:59.586" v="1441" actId="1076"/>
        <pc:sldMkLst>
          <pc:docMk/>
          <pc:sldMk cId="1814783349" sldId="466"/>
        </pc:sldMkLst>
        <pc:spChg chg="mod">
          <ac:chgData name="Sudipta1 Roy" userId="7c8f4fcd-4632-4e8d-b1ff-68c8cebd5ee4" providerId="ADAL" clId="{77EF0821-EB19-4666-9B55-C9B6B91EEBA3}" dt="2023-01-10T08:20:59.586" v="1441" actId="1076"/>
          <ac:spMkLst>
            <pc:docMk/>
            <pc:sldMk cId="1814783349" sldId="466"/>
            <ac:spMk id="41987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08:21:23.119" v="1442" actId="1076"/>
        <pc:sldMkLst>
          <pc:docMk/>
          <pc:sldMk cId="666423077" sldId="467"/>
        </pc:sldMkLst>
        <pc:spChg chg="mod">
          <ac:chgData name="Sudipta1 Roy" userId="7c8f4fcd-4632-4e8d-b1ff-68c8cebd5ee4" providerId="ADAL" clId="{77EF0821-EB19-4666-9B55-C9B6B91EEBA3}" dt="2023-01-10T08:21:23.119" v="1442" actId="1076"/>
          <ac:spMkLst>
            <pc:docMk/>
            <pc:sldMk cId="666423077" sldId="467"/>
            <ac:spMk id="43011" creationId="{00000000-0000-0000-0000-000000000000}"/>
          </ac:spMkLst>
        </pc:spChg>
      </pc:sldChg>
      <pc:sldChg chg="add">
        <pc:chgData name="Sudipta1 Roy" userId="7c8f4fcd-4632-4e8d-b1ff-68c8cebd5ee4" providerId="ADAL" clId="{77EF0821-EB19-4666-9B55-C9B6B91EEBA3}" dt="2023-01-10T06:39:15.754" v="1268"/>
        <pc:sldMkLst>
          <pc:docMk/>
          <pc:sldMk cId="3717724938" sldId="468"/>
        </pc:sldMkLst>
      </pc:sldChg>
      <pc:sldChg chg="modSp add mod">
        <pc:chgData name="Sudipta1 Roy" userId="7c8f4fcd-4632-4e8d-b1ff-68c8cebd5ee4" providerId="ADAL" clId="{77EF0821-EB19-4666-9B55-C9B6B91EEBA3}" dt="2023-01-10T08:24:57.641" v="1444" actId="1076"/>
        <pc:sldMkLst>
          <pc:docMk/>
          <pc:sldMk cId="76958352" sldId="469"/>
        </pc:sldMkLst>
        <pc:spChg chg="mod">
          <ac:chgData name="Sudipta1 Roy" userId="7c8f4fcd-4632-4e8d-b1ff-68c8cebd5ee4" providerId="ADAL" clId="{77EF0821-EB19-4666-9B55-C9B6B91EEBA3}" dt="2023-01-10T08:24:57.641" v="1444" actId="1076"/>
          <ac:spMkLst>
            <pc:docMk/>
            <pc:sldMk cId="76958352" sldId="469"/>
            <ac:spMk id="45059" creationId="{00000000-0000-0000-0000-000000000000}"/>
          </ac:spMkLst>
        </pc:spChg>
      </pc:sldChg>
      <pc:sldChg chg="add">
        <pc:chgData name="Sudipta1 Roy" userId="7c8f4fcd-4632-4e8d-b1ff-68c8cebd5ee4" providerId="ADAL" clId="{77EF0821-EB19-4666-9B55-C9B6B91EEBA3}" dt="2023-01-10T06:39:15.754" v="1268"/>
        <pc:sldMkLst>
          <pc:docMk/>
          <pc:sldMk cId="1342550505" sldId="470"/>
        </pc:sldMkLst>
      </pc:sldChg>
      <pc:sldChg chg="modSp add del mod">
        <pc:chgData name="Sudipta1 Roy" userId="7c8f4fcd-4632-4e8d-b1ff-68c8cebd5ee4" providerId="ADAL" clId="{77EF0821-EB19-4666-9B55-C9B6B91EEBA3}" dt="2023-01-09T08:21:30.244" v="376" actId="47"/>
        <pc:sldMkLst>
          <pc:docMk/>
          <pc:sldMk cId="4168865759" sldId="470"/>
        </pc:sldMkLst>
        <pc:spChg chg="mod">
          <ac:chgData name="Sudipta1 Roy" userId="7c8f4fcd-4632-4e8d-b1ff-68c8cebd5ee4" providerId="ADAL" clId="{77EF0821-EB19-4666-9B55-C9B6B91EEBA3}" dt="2023-01-09T08:18:50.952" v="298" actId="20577"/>
          <ac:spMkLst>
            <pc:docMk/>
            <pc:sldMk cId="4168865759" sldId="470"/>
            <ac:spMk id="465922" creationId="{00000000-0000-0000-0000-000000000000}"/>
          </ac:spMkLst>
        </pc:spChg>
      </pc:sldChg>
      <pc:sldChg chg="modSp add del mod">
        <pc:chgData name="Sudipta1 Roy" userId="7c8f4fcd-4632-4e8d-b1ff-68c8cebd5ee4" providerId="ADAL" clId="{77EF0821-EB19-4666-9B55-C9B6B91EEBA3}" dt="2023-01-09T08:21:30.273" v="377" actId="47"/>
        <pc:sldMkLst>
          <pc:docMk/>
          <pc:sldMk cId="20602539" sldId="471"/>
        </pc:sldMkLst>
        <pc:spChg chg="mod">
          <ac:chgData name="Sudipta1 Roy" userId="7c8f4fcd-4632-4e8d-b1ff-68c8cebd5ee4" providerId="ADAL" clId="{77EF0821-EB19-4666-9B55-C9B6B91EEBA3}" dt="2023-01-09T08:17:26.583" v="283" actId="20577"/>
          <ac:spMkLst>
            <pc:docMk/>
            <pc:sldMk cId="20602539" sldId="471"/>
            <ac:spMk id="52224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08:22:39.523" v="1443" actId="1076"/>
        <pc:sldMkLst>
          <pc:docMk/>
          <pc:sldMk cId="3003163394" sldId="471"/>
        </pc:sldMkLst>
        <pc:spChg chg="mod">
          <ac:chgData name="Sudipta1 Roy" userId="7c8f4fcd-4632-4e8d-b1ff-68c8cebd5ee4" providerId="ADAL" clId="{77EF0821-EB19-4666-9B55-C9B6B91EEBA3}" dt="2023-01-10T08:22:39.523" v="1443" actId="1076"/>
          <ac:spMkLst>
            <pc:docMk/>
            <pc:sldMk cId="3003163394" sldId="471"/>
            <ac:spMk id="47107" creationId="{00000000-0000-0000-0000-000000000000}"/>
          </ac:spMkLst>
        </pc:spChg>
      </pc:sldChg>
      <pc:sldChg chg="add del">
        <pc:chgData name="Sudipta1 Roy" userId="7c8f4fcd-4632-4e8d-b1ff-68c8cebd5ee4" providerId="ADAL" clId="{77EF0821-EB19-4666-9B55-C9B6B91EEBA3}" dt="2023-01-09T08:21:30.304" v="378" actId="47"/>
        <pc:sldMkLst>
          <pc:docMk/>
          <pc:sldMk cId="1501608804" sldId="472"/>
        </pc:sldMkLst>
      </pc:sldChg>
      <pc:sldChg chg="add">
        <pc:chgData name="Sudipta1 Roy" userId="7c8f4fcd-4632-4e8d-b1ff-68c8cebd5ee4" providerId="ADAL" clId="{77EF0821-EB19-4666-9B55-C9B6B91EEBA3}" dt="2023-01-10T06:39:15.754" v="1268"/>
        <pc:sldMkLst>
          <pc:docMk/>
          <pc:sldMk cId="4184753082" sldId="472"/>
        </pc:sldMkLst>
      </pc:sldChg>
      <pc:sldChg chg="add del">
        <pc:chgData name="Sudipta1 Roy" userId="7c8f4fcd-4632-4e8d-b1ff-68c8cebd5ee4" providerId="ADAL" clId="{77EF0821-EB19-4666-9B55-C9B6B91EEBA3}" dt="2023-01-09T08:21:30.350" v="379" actId="47"/>
        <pc:sldMkLst>
          <pc:docMk/>
          <pc:sldMk cId="732987307" sldId="473"/>
        </pc:sldMkLst>
      </pc:sldChg>
      <pc:sldChg chg="add">
        <pc:chgData name="Sudipta1 Roy" userId="7c8f4fcd-4632-4e8d-b1ff-68c8cebd5ee4" providerId="ADAL" clId="{77EF0821-EB19-4666-9B55-C9B6B91EEBA3}" dt="2023-01-10T06:39:15.754" v="1268"/>
        <pc:sldMkLst>
          <pc:docMk/>
          <pc:sldMk cId="1608851733" sldId="473"/>
        </pc:sldMkLst>
      </pc:sldChg>
      <pc:sldChg chg="add">
        <pc:chgData name="Sudipta1 Roy" userId="7c8f4fcd-4632-4e8d-b1ff-68c8cebd5ee4" providerId="ADAL" clId="{77EF0821-EB19-4666-9B55-C9B6B91EEBA3}" dt="2023-01-10T06:39:15.754" v="1268"/>
        <pc:sldMkLst>
          <pc:docMk/>
          <pc:sldMk cId="0" sldId="474"/>
        </pc:sldMkLst>
      </pc:sldChg>
      <pc:sldChg chg="add del">
        <pc:chgData name="Sudipta1 Roy" userId="7c8f4fcd-4632-4e8d-b1ff-68c8cebd5ee4" providerId="ADAL" clId="{77EF0821-EB19-4666-9B55-C9B6B91EEBA3}" dt="2023-01-09T08:21:30.384" v="380" actId="47"/>
        <pc:sldMkLst>
          <pc:docMk/>
          <pc:sldMk cId="3891629936" sldId="474"/>
        </pc:sldMkLst>
      </pc:sldChg>
      <pc:sldChg chg="add del">
        <pc:chgData name="Sudipta1 Roy" userId="7c8f4fcd-4632-4e8d-b1ff-68c8cebd5ee4" providerId="ADAL" clId="{77EF0821-EB19-4666-9B55-C9B6B91EEBA3}" dt="2023-01-09T08:21:30.412" v="381" actId="47"/>
        <pc:sldMkLst>
          <pc:docMk/>
          <pc:sldMk cId="523965317" sldId="475"/>
        </pc:sldMkLst>
      </pc:sldChg>
      <pc:sldChg chg="addSp delSp modSp new mod ord setBg">
        <pc:chgData name="Sudipta1 Roy" userId="7c8f4fcd-4632-4e8d-b1ff-68c8cebd5ee4" providerId="ADAL" clId="{77EF0821-EB19-4666-9B55-C9B6B91EEBA3}" dt="2023-01-10T07:01:40.755" v="1297" actId="207"/>
        <pc:sldMkLst>
          <pc:docMk/>
          <pc:sldMk cId="574196442" sldId="475"/>
        </pc:sldMkLst>
        <pc:spChg chg="mod">
          <ac:chgData name="Sudipta1 Roy" userId="7c8f4fcd-4632-4e8d-b1ff-68c8cebd5ee4" providerId="ADAL" clId="{77EF0821-EB19-4666-9B55-C9B6B91EEBA3}" dt="2023-01-10T07:01:40.755" v="1297" actId="207"/>
          <ac:spMkLst>
            <pc:docMk/>
            <pc:sldMk cId="574196442" sldId="475"/>
            <ac:spMk id="2" creationId="{C4295DCA-DEB8-6604-1D7D-E9F366FFB786}"/>
          </ac:spMkLst>
        </pc:spChg>
        <pc:spChg chg="del">
          <ac:chgData name="Sudipta1 Roy" userId="7c8f4fcd-4632-4e8d-b1ff-68c8cebd5ee4" providerId="ADAL" clId="{77EF0821-EB19-4666-9B55-C9B6B91EEBA3}" dt="2023-01-10T07:00:19.025" v="1279" actId="478"/>
          <ac:spMkLst>
            <pc:docMk/>
            <pc:sldMk cId="574196442" sldId="475"/>
            <ac:spMk id="3" creationId="{AA667D84-219E-C4A6-9D5E-B215184B7B7C}"/>
          </ac:spMkLst>
        </pc:spChg>
        <pc:spChg chg="add del">
          <ac:chgData name="Sudipta1 Roy" userId="7c8f4fcd-4632-4e8d-b1ff-68c8cebd5ee4" providerId="ADAL" clId="{77EF0821-EB19-4666-9B55-C9B6B91EEBA3}" dt="2023-01-10T07:00:23.119" v="1281"/>
          <ac:spMkLst>
            <pc:docMk/>
            <pc:sldMk cId="574196442" sldId="475"/>
            <ac:spMk id="4" creationId="{817B5A6E-02D3-7ECB-D465-B6AD8C190B49}"/>
          </ac:spMkLst>
        </pc:spChg>
        <pc:spChg chg="add">
          <ac:chgData name="Sudipta1 Roy" userId="7c8f4fcd-4632-4e8d-b1ff-68c8cebd5ee4" providerId="ADAL" clId="{77EF0821-EB19-4666-9B55-C9B6B91EEBA3}" dt="2023-01-10T07:00:32.181" v="1284" actId="26606"/>
          <ac:spMkLst>
            <pc:docMk/>
            <pc:sldMk cId="574196442" sldId="475"/>
            <ac:spMk id="10" creationId="{A8384FB5-9ADC-4DDC-881B-597D56F5B15D}"/>
          </ac:spMkLst>
        </pc:spChg>
        <pc:spChg chg="add">
          <ac:chgData name="Sudipta1 Roy" userId="7c8f4fcd-4632-4e8d-b1ff-68c8cebd5ee4" providerId="ADAL" clId="{77EF0821-EB19-4666-9B55-C9B6B91EEBA3}" dt="2023-01-10T07:00:32.181" v="1284" actId="26606"/>
          <ac:spMkLst>
            <pc:docMk/>
            <pc:sldMk cId="574196442" sldId="475"/>
            <ac:spMk id="12" creationId="{91E5A9A7-95C6-4F4F-B00E-C82E07FE62EF}"/>
          </ac:spMkLst>
        </pc:spChg>
        <pc:spChg chg="add">
          <ac:chgData name="Sudipta1 Roy" userId="7c8f4fcd-4632-4e8d-b1ff-68c8cebd5ee4" providerId="ADAL" clId="{77EF0821-EB19-4666-9B55-C9B6B91EEBA3}" dt="2023-01-10T07:00:32.181" v="1284" actId="26606"/>
          <ac:spMkLst>
            <pc:docMk/>
            <pc:sldMk cId="574196442" sldId="475"/>
            <ac:spMk id="14" creationId="{D07DD2DE-F619-49DD-B5E7-03A290FF4ED1}"/>
          </ac:spMkLst>
        </pc:spChg>
        <pc:spChg chg="add">
          <ac:chgData name="Sudipta1 Roy" userId="7c8f4fcd-4632-4e8d-b1ff-68c8cebd5ee4" providerId="ADAL" clId="{77EF0821-EB19-4666-9B55-C9B6B91EEBA3}" dt="2023-01-10T07:00:32.181" v="1284" actId="26606"/>
          <ac:spMkLst>
            <pc:docMk/>
            <pc:sldMk cId="574196442" sldId="475"/>
            <ac:spMk id="16" creationId="{85149191-5F60-4A28-AAFF-039F96B0F3EC}"/>
          </ac:spMkLst>
        </pc:spChg>
        <pc:spChg chg="add">
          <ac:chgData name="Sudipta1 Roy" userId="7c8f4fcd-4632-4e8d-b1ff-68c8cebd5ee4" providerId="ADAL" clId="{77EF0821-EB19-4666-9B55-C9B6B91EEBA3}" dt="2023-01-10T07:00:32.181" v="1284" actId="26606"/>
          <ac:spMkLst>
            <pc:docMk/>
            <pc:sldMk cId="574196442" sldId="475"/>
            <ac:spMk id="18" creationId="{F8260ED5-17F7-4158-B241-D51DD4CF1B7E}"/>
          </ac:spMkLst>
        </pc:spChg>
        <pc:picChg chg="add mod">
          <ac:chgData name="Sudipta1 Roy" userId="7c8f4fcd-4632-4e8d-b1ff-68c8cebd5ee4" providerId="ADAL" clId="{77EF0821-EB19-4666-9B55-C9B6B91EEBA3}" dt="2023-01-10T07:01:10.392" v="1296" actId="14100"/>
          <ac:picMkLst>
            <pc:docMk/>
            <pc:sldMk cId="574196442" sldId="475"/>
            <ac:picMk id="5" creationId="{02C22569-BE35-486C-4469-A6EE3AD0825A}"/>
          </ac:picMkLst>
        </pc:picChg>
      </pc:sldChg>
      <pc:sldChg chg="add del">
        <pc:chgData name="Sudipta1 Roy" userId="7c8f4fcd-4632-4e8d-b1ff-68c8cebd5ee4" providerId="ADAL" clId="{77EF0821-EB19-4666-9B55-C9B6B91EEBA3}" dt="2023-01-09T08:21:30.443" v="382" actId="47"/>
        <pc:sldMkLst>
          <pc:docMk/>
          <pc:sldMk cId="1110362851" sldId="476"/>
        </pc:sldMkLst>
      </pc:sldChg>
      <pc:sldChg chg="new ord">
        <pc:chgData name="Sudipta1 Roy" userId="7c8f4fcd-4632-4e8d-b1ff-68c8cebd5ee4" providerId="ADAL" clId="{77EF0821-EB19-4666-9B55-C9B6B91EEBA3}" dt="2023-01-10T06:45:25.173" v="1278"/>
        <pc:sldMkLst>
          <pc:docMk/>
          <pc:sldMk cId="1178485095" sldId="476"/>
        </pc:sldMkLst>
      </pc:sldChg>
      <pc:sldChg chg="add del">
        <pc:chgData name="Sudipta1 Roy" userId="7c8f4fcd-4632-4e8d-b1ff-68c8cebd5ee4" providerId="ADAL" clId="{77EF0821-EB19-4666-9B55-C9B6B91EEBA3}" dt="2023-01-09T08:21:30.474" v="383" actId="47"/>
        <pc:sldMkLst>
          <pc:docMk/>
          <pc:sldMk cId="1646194395" sldId="477"/>
        </pc:sldMkLst>
      </pc:sldChg>
      <pc:sldChg chg="delSp modSp new mod">
        <pc:chgData name="Sudipta1 Roy" userId="7c8f4fcd-4632-4e8d-b1ff-68c8cebd5ee4" providerId="ADAL" clId="{77EF0821-EB19-4666-9B55-C9B6B91EEBA3}" dt="2023-01-10T10:28:37.615" v="1464" actId="113"/>
        <pc:sldMkLst>
          <pc:docMk/>
          <pc:sldMk cId="2789901878" sldId="477"/>
        </pc:sldMkLst>
        <pc:spChg chg="mod">
          <ac:chgData name="Sudipta1 Roy" userId="7c8f4fcd-4632-4e8d-b1ff-68c8cebd5ee4" providerId="ADAL" clId="{77EF0821-EB19-4666-9B55-C9B6B91EEBA3}" dt="2023-01-10T10:28:37.615" v="1464" actId="113"/>
          <ac:spMkLst>
            <pc:docMk/>
            <pc:sldMk cId="2789901878" sldId="477"/>
            <ac:spMk id="2" creationId="{C51314BD-ACF2-C57C-449E-8F77FC67314B}"/>
          </ac:spMkLst>
        </pc:spChg>
        <pc:spChg chg="del">
          <ac:chgData name="Sudipta1 Roy" userId="7c8f4fcd-4632-4e8d-b1ff-68c8cebd5ee4" providerId="ADAL" clId="{77EF0821-EB19-4666-9B55-C9B6B91EEBA3}" dt="2023-01-10T10:26:24.417" v="1449" actId="478"/>
          <ac:spMkLst>
            <pc:docMk/>
            <pc:sldMk cId="2789901878" sldId="477"/>
            <ac:spMk id="3" creationId="{2936736A-22B2-02FC-F398-D15589A38AAB}"/>
          </ac:spMkLst>
        </pc:spChg>
      </pc:sldChg>
      <pc:sldChg chg="new add del">
        <pc:chgData name="Sudipta1 Roy" userId="7c8f4fcd-4632-4e8d-b1ff-68c8cebd5ee4" providerId="ADAL" clId="{77EF0821-EB19-4666-9B55-C9B6B91EEBA3}" dt="2023-01-10T10:32:53.956" v="1483" actId="47"/>
        <pc:sldMkLst>
          <pc:docMk/>
          <pc:sldMk cId="489957" sldId="478"/>
        </pc:sldMkLst>
      </pc:sldChg>
      <pc:sldChg chg="add del">
        <pc:chgData name="Sudipta1 Roy" userId="7c8f4fcd-4632-4e8d-b1ff-68c8cebd5ee4" providerId="ADAL" clId="{77EF0821-EB19-4666-9B55-C9B6B91EEBA3}" dt="2023-01-09T08:21:30.518" v="384" actId="47"/>
        <pc:sldMkLst>
          <pc:docMk/>
          <pc:sldMk cId="3742889194" sldId="478"/>
        </pc:sldMkLst>
      </pc:sldChg>
      <pc:sldChg chg="delSp modSp new mod">
        <pc:chgData name="Sudipta1 Roy" userId="7c8f4fcd-4632-4e8d-b1ff-68c8cebd5ee4" providerId="ADAL" clId="{77EF0821-EB19-4666-9B55-C9B6B91EEBA3}" dt="2023-01-10T10:28:32.088" v="1463" actId="113"/>
        <pc:sldMkLst>
          <pc:docMk/>
          <pc:sldMk cId="911221713" sldId="479"/>
        </pc:sldMkLst>
        <pc:spChg chg="mod">
          <ac:chgData name="Sudipta1 Roy" userId="7c8f4fcd-4632-4e8d-b1ff-68c8cebd5ee4" providerId="ADAL" clId="{77EF0821-EB19-4666-9B55-C9B6B91EEBA3}" dt="2023-01-10T10:28:32.088" v="1463" actId="113"/>
          <ac:spMkLst>
            <pc:docMk/>
            <pc:sldMk cId="911221713" sldId="479"/>
            <ac:spMk id="2" creationId="{32C38971-F9CF-527A-DBA4-F999175E90EE}"/>
          </ac:spMkLst>
        </pc:spChg>
        <pc:spChg chg="del">
          <ac:chgData name="Sudipta1 Roy" userId="7c8f4fcd-4632-4e8d-b1ff-68c8cebd5ee4" providerId="ADAL" clId="{77EF0821-EB19-4666-9B55-C9B6B91EEBA3}" dt="2023-01-10T10:27:04.039" v="1460" actId="478"/>
          <ac:spMkLst>
            <pc:docMk/>
            <pc:sldMk cId="911221713" sldId="479"/>
            <ac:spMk id="3" creationId="{51226820-F16F-1D7A-8B65-D53600E32017}"/>
          </ac:spMkLst>
        </pc:spChg>
      </pc:sldChg>
      <pc:sldChg chg="add del">
        <pc:chgData name="Sudipta1 Roy" userId="7c8f4fcd-4632-4e8d-b1ff-68c8cebd5ee4" providerId="ADAL" clId="{77EF0821-EB19-4666-9B55-C9B6B91EEBA3}" dt="2023-01-09T08:21:30.538" v="385" actId="47"/>
        <pc:sldMkLst>
          <pc:docMk/>
          <pc:sldMk cId="1843735912" sldId="479"/>
        </pc:sldMkLst>
      </pc:sldChg>
      <pc:sldChg chg="new">
        <pc:chgData name="Sudipta1 Roy" userId="7c8f4fcd-4632-4e8d-b1ff-68c8cebd5ee4" providerId="ADAL" clId="{77EF0821-EB19-4666-9B55-C9B6B91EEBA3}" dt="2023-01-10T10:28:41.391" v="1465" actId="680"/>
        <pc:sldMkLst>
          <pc:docMk/>
          <pc:sldMk cId="122495776" sldId="480"/>
        </pc:sldMkLst>
      </pc:sldChg>
      <pc:sldChg chg="add del">
        <pc:chgData name="Sudipta1 Roy" userId="7c8f4fcd-4632-4e8d-b1ff-68c8cebd5ee4" providerId="ADAL" clId="{77EF0821-EB19-4666-9B55-C9B6B91EEBA3}" dt="2023-01-09T08:21:30.580" v="386" actId="47"/>
        <pc:sldMkLst>
          <pc:docMk/>
          <pc:sldMk cId="143010896" sldId="480"/>
        </pc:sldMkLst>
      </pc:sldChg>
      <pc:sldChg chg="add del">
        <pc:chgData name="Sudipta1 Roy" userId="7c8f4fcd-4632-4e8d-b1ff-68c8cebd5ee4" providerId="ADAL" clId="{77EF0821-EB19-4666-9B55-C9B6B91EEBA3}" dt="2023-01-10T10:32:55.759" v="1484" actId="47"/>
        <pc:sldMkLst>
          <pc:docMk/>
          <pc:sldMk cId="0" sldId="481"/>
        </pc:sldMkLst>
      </pc:sldChg>
      <pc:sldChg chg="add del">
        <pc:chgData name="Sudipta1 Roy" userId="7c8f4fcd-4632-4e8d-b1ff-68c8cebd5ee4" providerId="ADAL" clId="{77EF0821-EB19-4666-9B55-C9B6B91EEBA3}" dt="2023-01-09T08:21:30.611" v="387" actId="47"/>
        <pc:sldMkLst>
          <pc:docMk/>
          <pc:sldMk cId="789713200" sldId="481"/>
        </pc:sldMkLst>
      </pc:sldChg>
      <pc:sldChg chg="add del">
        <pc:chgData name="Sudipta1 Roy" userId="7c8f4fcd-4632-4e8d-b1ff-68c8cebd5ee4" providerId="ADAL" clId="{77EF0821-EB19-4666-9B55-C9B6B91EEBA3}" dt="2023-01-09T08:21:30.643" v="388" actId="47"/>
        <pc:sldMkLst>
          <pc:docMk/>
          <pc:sldMk cId="1559364774" sldId="482"/>
        </pc:sldMkLst>
      </pc:sldChg>
      <pc:sldChg chg="add">
        <pc:chgData name="Sudipta1 Roy" userId="7c8f4fcd-4632-4e8d-b1ff-68c8cebd5ee4" providerId="ADAL" clId="{77EF0821-EB19-4666-9B55-C9B6B91EEBA3}" dt="2023-01-10T10:32:48.309" v="1472"/>
        <pc:sldMkLst>
          <pc:docMk/>
          <pc:sldMk cId="3244482813" sldId="482"/>
        </pc:sldMkLst>
      </pc:sldChg>
      <pc:sldChg chg="add del">
        <pc:chgData name="Sudipta1 Roy" userId="7c8f4fcd-4632-4e8d-b1ff-68c8cebd5ee4" providerId="ADAL" clId="{77EF0821-EB19-4666-9B55-C9B6B91EEBA3}" dt="2023-01-09T08:21:30.673" v="389" actId="47"/>
        <pc:sldMkLst>
          <pc:docMk/>
          <pc:sldMk cId="2301942274" sldId="483"/>
        </pc:sldMkLst>
      </pc:sldChg>
      <pc:sldChg chg="add del">
        <pc:chgData name="Sudipta1 Roy" userId="7c8f4fcd-4632-4e8d-b1ff-68c8cebd5ee4" providerId="ADAL" clId="{77EF0821-EB19-4666-9B55-C9B6B91EEBA3}" dt="2023-01-09T08:21:30.704" v="390" actId="47"/>
        <pc:sldMkLst>
          <pc:docMk/>
          <pc:sldMk cId="2784641039" sldId="484"/>
        </pc:sldMkLst>
      </pc:sldChg>
      <pc:sldChg chg="add del">
        <pc:chgData name="Sudipta1 Roy" userId="7c8f4fcd-4632-4e8d-b1ff-68c8cebd5ee4" providerId="ADAL" clId="{77EF0821-EB19-4666-9B55-C9B6B91EEBA3}" dt="2023-01-09T08:21:31.309" v="391" actId="47"/>
        <pc:sldMkLst>
          <pc:docMk/>
          <pc:sldMk cId="3691307484" sldId="485"/>
        </pc:sldMkLst>
      </pc:sldChg>
      <pc:sldChg chg="add del">
        <pc:chgData name="Sudipta1 Roy" userId="7c8f4fcd-4632-4e8d-b1ff-68c8cebd5ee4" providerId="ADAL" clId="{77EF0821-EB19-4666-9B55-C9B6B91EEBA3}" dt="2023-01-09T08:21:31.824" v="392" actId="47"/>
        <pc:sldMkLst>
          <pc:docMk/>
          <pc:sldMk cId="614771144" sldId="486"/>
        </pc:sldMkLst>
      </pc:sldChg>
      <pc:sldChg chg="add del">
        <pc:chgData name="Sudipta1 Roy" userId="7c8f4fcd-4632-4e8d-b1ff-68c8cebd5ee4" providerId="ADAL" clId="{77EF0821-EB19-4666-9B55-C9B6B91EEBA3}" dt="2023-01-09T08:21:31.858" v="393" actId="47"/>
        <pc:sldMkLst>
          <pc:docMk/>
          <pc:sldMk cId="2123080667" sldId="487"/>
        </pc:sldMkLst>
      </pc:sldChg>
      <pc:sldChg chg="add del">
        <pc:chgData name="Sudipta1 Roy" userId="7c8f4fcd-4632-4e8d-b1ff-68c8cebd5ee4" providerId="ADAL" clId="{77EF0821-EB19-4666-9B55-C9B6B91EEBA3}" dt="2023-01-09T08:21:31.888" v="394" actId="47"/>
        <pc:sldMkLst>
          <pc:docMk/>
          <pc:sldMk cId="651365901" sldId="488"/>
        </pc:sldMkLst>
      </pc:sldChg>
      <pc:sldChg chg="add del">
        <pc:chgData name="Sudipta1 Roy" userId="7c8f4fcd-4632-4e8d-b1ff-68c8cebd5ee4" providerId="ADAL" clId="{77EF0821-EB19-4666-9B55-C9B6B91EEBA3}" dt="2023-01-09T08:21:31.923" v="395" actId="47"/>
        <pc:sldMkLst>
          <pc:docMk/>
          <pc:sldMk cId="3006105907" sldId="489"/>
        </pc:sldMkLst>
      </pc:sldChg>
      <pc:sldChg chg="add del">
        <pc:chgData name="Sudipta1 Roy" userId="7c8f4fcd-4632-4e8d-b1ff-68c8cebd5ee4" providerId="ADAL" clId="{77EF0821-EB19-4666-9B55-C9B6B91EEBA3}" dt="2023-01-09T08:21:31.950" v="396" actId="47"/>
        <pc:sldMkLst>
          <pc:docMk/>
          <pc:sldMk cId="3357362952" sldId="490"/>
        </pc:sldMkLst>
      </pc:sldChg>
      <pc:sldChg chg="add del">
        <pc:chgData name="Sudipta1 Roy" userId="7c8f4fcd-4632-4e8d-b1ff-68c8cebd5ee4" providerId="ADAL" clId="{77EF0821-EB19-4666-9B55-C9B6B91EEBA3}" dt="2023-01-09T08:21:31.984" v="397" actId="47"/>
        <pc:sldMkLst>
          <pc:docMk/>
          <pc:sldMk cId="3877328730" sldId="491"/>
        </pc:sldMkLst>
      </pc:sldChg>
      <pc:sldChg chg="add del">
        <pc:chgData name="Sudipta1 Roy" userId="7c8f4fcd-4632-4e8d-b1ff-68c8cebd5ee4" providerId="ADAL" clId="{77EF0821-EB19-4666-9B55-C9B6B91EEBA3}" dt="2023-01-09T08:21:32.013" v="398" actId="47"/>
        <pc:sldMkLst>
          <pc:docMk/>
          <pc:sldMk cId="3217481093" sldId="492"/>
        </pc:sldMkLst>
      </pc:sldChg>
      <pc:sldChg chg="add del">
        <pc:chgData name="Sudipta1 Roy" userId="7c8f4fcd-4632-4e8d-b1ff-68c8cebd5ee4" providerId="ADAL" clId="{77EF0821-EB19-4666-9B55-C9B6B91EEBA3}" dt="2023-01-09T08:21:32.044" v="399" actId="47"/>
        <pc:sldMkLst>
          <pc:docMk/>
          <pc:sldMk cId="1038513279" sldId="493"/>
        </pc:sldMkLst>
      </pc:sldChg>
      <pc:sldChg chg="delSp add">
        <pc:chgData name="Sudipta1 Roy" userId="7c8f4fcd-4632-4e8d-b1ff-68c8cebd5ee4" providerId="ADAL" clId="{77EF0821-EB19-4666-9B55-C9B6B91EEBA3}" dt="2023-01-10T11:31:47.887" v="1748" actId="478"/>
        <pc:sldMkLst>
          <pc:docMk/>
          <pc:sldMk cId="80241719" sldId="494"/>
        </pc:sldMkLst>
        <pc:spChg chg="del">
          <ac:chgData name="Sudipta1 Roy" userId="7c8f4fcd-4632-4e8d-b1ff-68c8cebd5ee4" providerId="ADAL" clId="{77EF0821-EB19-4666-9B55-C9B6B91EEBA3}" dt="2023-01-10T11:20:19.529" v="1697" actId="478"/>
          <ac:spMkLst>
            <pc:docMk/>
            <pc:sldMk cId="80241719" sldId="494"/>
            <ac:spMk id="4" creationId="{00000000-0000-0000-0000-000000000000}"/>
          </ac:spMkLst>
        </pc:spChg>
        <pc:picChg chg="del">
          <ac:chgData name="Sudipta1 Roy" userId="7c8f4fcd-4632-4e8d-b1ff-68c8cebd5ee4" providerId="ADAL" clId="{77EF0821-EB19-4666-9B55-C9B6B91EEBA3}" dt="2023-01-10T11:31:47.887" v="1748" actId="478"/>
          <ac:picMkLst>
            <pc:docMk/>
            <pc:sldMk cId="80241719" sldId="494"/>
            <ac:picMk id="5" creationId="{00000000-0000-0000-0000-000000000000}"/>
          </ac:picMkLst>
        </pc:picChg>
      </pc:sldChg>
      <pc:sldChg chg="add del">
        <pc:chgData name="Sudipta1 Roy" userId="7c8f4fcd-4632-4e8d-b1ff-68c8cebd5ee4" providerId="ADAL" clId="{77EF0821-EB19-4666-9B55-C9B6B91EEBA3}" dt="2023-01-09T08:21:32.512" v="400" actId="47"/>
        <pc:sldMkLst>
          <pc:docMk/>
          <pc:sldMk cId="3408740975" sldId="494"/>
        </pc:sldMkLst>
      </pc:sldChg>
      <pc:sldChg chg="add del">
        <pc:chgData name="Sudipta1 Roy" userId="7c8f4fcd-4632-4e8d-b1ff-68c8cebd5ee4" providerId="ADAL" clId="{77EF0821-EB19-4666-9B55-C9B6B91EEBA3}" dt="2023-01-09T08:21:33.018" v="401" actId="47"/>
        <pc:sldMkLst>
          <pc:docMk/>
          <pc:sldMk cId="1668000639" sldId="495"/>
        </pc:sldMkLst>
      </pc:sldChg>
      <pc:sldChg chg="addSp delSp add">
        <pc:chgData name="Sudipta1 Roy" userId="7c8f4fcd-4632-4e8d-b1ff-68c8cebd5ee4" providerId="ADAL" clId="{77EF0821-EB19-4666-9B55-C9B6B91EEBA3}" dt="2023-01-10T11:32:00.601" v="1756" actId="478"/>
        <pc:sldMkLst>
          <pc:docMk/>
          <pc:sldMk cId="3925064400" sldId="495"/>
        </pc:sldMkLst>
        <pc:spChg chg="del">
          <ac:chgData name="Sudipta1 Roy" userId="7c8f4fcd-4632-4e8d-b1ff-68c8cebd5ee4" providerId="ADAL" clId="{77EF0821-EB19-4666-9B55-C9B6B91EEBA3}" dt="2023-01-10T11:31:06.481" v="1741" actId="478"/>
          <ac:spMkLst>
            <pc:docMk/>
            <pc:sldMk cId="3925064400" sldId="495"/>
            <ac:spMk id="8" creationId="{00000000-0000-0000-0000-000000000000}"/>
          </ac:spMkLst>
        </pc:spChg>
        <pc:picChg chg="add del">
          <ac:chgData name="Sudipta1 Roy" userId="7c8f4fcd-4632-4e8d-b1ff-68c8cebd5ee4" providerId="ADAL" clId="{77EF0821-EB19-4666-9B55-C9B6B91EEBA3}" dt="2023-01-10T11:32:00.601" v="1756" actId="478"/>
          <ac:picMkLst>
            <pc:docMk/>
            <pc:sldMk cId="3925064400" sldId="495"/>
            <ac:picMk id="9" creationId="{00000000-0000-0000-0000-000000000000}"/>
          </ac:picMkLst>
        </pc:picChg>
      </pc:sldChg>
      <pc:sldChg chg="add del">
        <pc:chgData name="Sudipta1 Roy" userId="7c8f4fcd-4632-4e8d-b1ff-68c8cebd5ee4" providerId="ADAL" clId="{77EF0821-EB19-4666-9B55-C9B6B91EEBA3}" dt="2023-01-09T08:21:33.047" v="402" actId="47"/>
        <pc:sldMkLst>
          <pc:docMk/>
          <pc:sldMk cId="1955228096" sldId="496"/>
        </pc:sldMkLst>
      </pc:sldChg>
      <pc:sldChg chg="add del">
        <pc:chgData name="Sudipta1 Roy" userId="7c8f4fcd-4632-4e8d-b1ff-68c8cebd5ee4" providerId="ADAL" clId="{77EF0821-EB19-4666-9B55-C9B6B91EEBA3}" dt="2023-01-09T08:21:33.087" v="403" actId="47"/>
        <pc:sldMkLst>
          <pc:docMk/>
          <pc:sldMk cId="2398137614" sldId="497"/>
        </pc:sldMkLst>
      </pc:sldChg>
      <pc:sldChg chg="addSp delSp modSp add mod">
        <pc:chgData name="Sudipta1 Roy" userId="7c8f4fcd-4632-4e8d-b1ff-68c8cebd5ee4" providerId="ADAL" clId="{77EF0821-EB19-4666-9B55-C9B6B91EEBA3}" dt="2023-01-10T11:31:59.166" v="1754" actId="478"/>
        <pc:sldMkLst>
          <pc:docMk/>
          <pc:sldMk cId="3347542086" sldId="497"/>
        </pc:sldMkLst>
        <pc:spChg chg="del mod">
          <ac:chgData name="Sudipta1 Roy" userId="7c8f4fcd-4632-4e8d-b1ff-68c8cebd5ee4" providerId="ADAL" clId="{77EF0821-EB19-4666-9B55-C9B6B91EEBA3}" dt="2023-01-10T11:30:53.297" v="1738" actId="478"/>
          <ac:spMkLst>
            <pc:docMk/>
            <pc:sldMk cId="3347542086" sldId="497"/>
            <ac:spMk id="8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1:22:05.931" v="1699" actId="1076"/>
          <ac:spMkLst>
            <pc:docMk/>
            <pc:sldMk cId="3347542086" sldId="497"/>
            <ac:spMk id="63491" creationId="{00000000-0000-0000-0000-000000000000}"/>
          </ac:spMkLst>
        </pc:spChg>
        <pc:picChg chg="add del">
          <ac:chgData name="Sudipta1 Roy" userId="7c8f4fcd-4632-4e8d-b1ff-68c8cebd5ee4" providerId="ADAL" clId="{77EF0821-EB19-4666-9B55-C9B6B91EEBA3}" dt="2023-01-10T11:31:59.166" v="1754" actId="478"/>
          <ac:picMkLst>
            <pc:docMk/>
            <pc:sldMk cId="3347542086" sldId="497"/>
            <ac:picMk id="10" creationId="{00000000-0000-0000-0000-000000000000}"/>
          </ac:picMkLst>
        </pc:picChg>
      </pc:sldChg>
      <pc:sldChg chg="delSp add">
        <pc:chgData name="Sudipta1 Roy" userId="7c8f4fcd-4632-4e8d-b1ff-68c8cebd5ee4" providerId="ADAL" clId="{77EF0821-EB19-4666-9B55-C9B6B91EEBA3}" dt="2023-01-10T11:30:03.201" v="1730" actId="478"/>
        <pc:sldMkLst>
          <pc:docMk/>
          <pc:sldMk cId="1174909381" sldId="498"/>
        </pc:sldMkLst>
        <pc:spChg chg="del">
          <ac:chgData name="Sudipta1 Roy" userId="7c8f4fcd-4632-4e8d-b1ff-68c8cebd5ee4" providerId="ADAL" clId="{77EF0821-EB19-4666-9B55-C9B6B91EEBA3}" dt="2023-01-10T11:30:03.201" v="1730" actId="478"/>
          <ac:spMkLst>
            <pc:docMk/>
            <pc:sldMk cId="1174909381" sldId="498"/>
            <ac:spMk id="8" creationId="{00000000-0000-0000-0000-000000000000}"/>
          </ac:spMkLst>
        </pc:spChg>
      </pc:sldChg>
      <pc:sldChg chg="add del">
        <pc:chgData name="Sudipta1 Roy" userId="7c8f4fcd-4632-4e8d-b1ff-68c8cebd5ee4" providerId="ADAL" clId="{77EF0821-EB19-4666-9B55-C9B6B91EEBA3}" dt="2023-01-09T08:21:33.124" v="404" actId="47"/>
        <pc:sldMkLst>
          <pc:docMk/>
          <pc:sldMk cId="3857793465" sldId="498"/>
        </pc:sldMkLst>
      </pc:sldChg>
      <pc:sldChg chg="delSp modSp add mod">
        <pc:chgData name="Sudipta1 Roy" userId="7c8f4fcd-4632-4e8d-b1ff-68c8cebd5ee4" providerId="ADAL" clId="{77EF0821-EB19-4666-9B55-C9B6B91EEBA3}" dt="2023-01-10T11:29:31.924" v="1726" actId="1076"/>
        <pc:sldMkLst>
          <pc:docMk/>
          <pc:sldMk cId="2413502293" sldId="499"/>
        </pc:sldMkLst>
        <pc:spChg chg="del">
          <ac:chgData name="Sudipta1 Roy" userId="7c8f4fcd-4632-4e8d-b1ff-68c8cebd5ee4" providerId="ADAL" clId="{77EF0821-EB19-4666-9B55-C9B6B91EEBA3}" dt="2023-01-10T11:29:27.047" v="1725" actId="478"/>
          <ac:spMkLst>
            <pc:docMk/>
            <pc:sldMk cId="2413502293" sldId="499"/>
            <ac:spMk id="9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1:29:31.924" v="1726" actId="1076"/>
          <ac:spMkLst>
            <pc:docMk/>
            <pc:sldMk cId="2413502293" sldId="499"/>
            <ac:spMk id="65539" creationId="{00000000-0000-0000-0000-000000000000}"/>
          </ac:spMkLst>
        </pc:spChg>
      </pc:sldChg>
      <pc:sldChg chg="add del">
        <pc:chgData name="Sudipta1 Roy" userId="7c8f4fcd-4632-4e8d-b1ff-68c8cebd5ee4" providerId="ADAL" clId="{77EF0821-EB19-4666-9B55-C9B6B91EEBA3}" dt="2023-01-09T08:21:33.156" v="405" actId="47"/>
        <pc:sldMkLst>
          <pc:docMk/>
          <pc:sldMk cId="2784230075" sldId="499"/>
        </pc:sldMkLst>
      </pc:sldChg>
      <pc:sldChg chg="delSp modSp add mod">
        <pc:chgData name="Sudipta1 Roy" userId="7c8f4fcd-4632-4e8d-b1ff-68c8cebd5ee4" providerId="ADAL" clId="{77EF0821-EB19-4666-9B55-C9B6B91EEBA3}" dt="2023-01-10T11:29:00.130" v="1720" actId="1076"/>
        <pc:sldMkLst>
          <pc:docMk/>
          <pc:sldMk cId="3124791413" sldId="500"/>
        </pc:sldMkLst>
        <pc:spChg chg="del">
          <ac:chgData name="Sudipta1 Roy" userId="7c8f4fcd-4632-4e8d-b1ff-68c8cebd5ee4" providerId="ADAL" clId="{77EF0821-EB19-4666-9B55-C9B6B91EEBA3}" dt="2023-01-10T11:28:57.522" v="1719" actId="478"/>
          <ac:spMkLst>
            <pc:docMk/>
            <pc:sldMk cId="3124791413" sldId="500"/>
            <ac:spMk id="9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1:29:00.130" v="1720" actId="1076"/>
          <ac:spMkLst>
            <pc:docMk/>
            <pc:sldMk cId="3124791413" sldId="500"/>
            <ac:spMk id="66563" creationId="{00000000-0000-0000-0000-000000000000}"/>
          </ac:spMkLst>
        </pc:spChg>
      </pc:sldChg>
      <pc:sldChg chg="add del">
        <pc:chgData name="Sudipta1 Roy" userId="7c8f4fcd-4632-4e8d-b1ff-68c8cebd5ee4" providerId="ADAL" clId="{77EF0821-EB19-4666-9B55-C9B6B91EEBA3}" dt="2023-01-09T08:21:33.188" v="406" actId="47"/>
        <pc:sldMkLst>
          <pc:docMk/>
          <pc:sldMk cId="4076150695" sldId="500"/>
        </pc:sldMkLst>
      </pc:sldChg>
      <pc:sldChg chg="add del">
        <pc:chgData name="Sudipta1 Roy" userId="7c8f4fcd-4632-4e8d-b1ff-68c8cebd5ee4" providerId="ADAL" clId="{77EF0821-EB19-4666-9B55-C9B6B91EEBA3}" dt="2023-01-09T08:21:33.219" v="407" actId="47"/>
        <pc:sldMkLst>
          <pc:docMk/>
          <pc:sldMk cId="3137238995" sldId="501"/>
        </pc:sldMkLst>
      </pc:sldChg>
      <pc:sldChg chg="delSp modSp add mod">
        <pc:chgData name="Sudipta1 Roy" userId="7c8f4fcd-4632-4e8d-b1ff-68c8cebd5ee4" providerId="ADAL" clId="{77EF0821-EB19-4666-9B55-C9B6B91EEBA3}" dt="2023-01-10T11:28:30.463" v="1713" actId="1076"/>
        <pc:sldMkLst>
          <pc:docMk/>
          <pc:sldMk cId="3480060376" sldId="501"/>
        </pc:sldMkLst>
        <pc:spChg chg="del mod">
          <ac:chgData name="Sudipta1 Roy" userId="7c8f4fcd-4632-4e8d-b1ff-68c8cebd5ee4" providerId="ADAL" clId="{77EF0821-EB19-4666-9B55-C9B6B91EEBA3}" dt="2023-01-10T11:28:27.729" v="1712" actId="478"/>
          <ac:spMkLst>
            <pc:docMk/>
            <pc:sldMk cId="3480060376" sldId="501"/>
            <ac:spMk id="9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1:28:30.463" v="1713" actId="1076"/>
          <ac:spMkLst>
            <pc:docMk/>
            <pc:sldMk cId="3480060376" sldId="501"/>
            <ac:spMk id="67587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28:20.720" v="1710" actId="478"/>
        <pc:sldMkLst>
          <pc:docMk/>
          <pc:sldMk cId="1938805944" sldId="502"/>
        </pc:sldMkLst>
        <pc:spChg chg="del">
          <ac:chgData name="Sudipta1 Roy" userId="7c8f4fcd-4632-4e8d-b1ff-68c8cebd5ee4" providerId="ADAL" clId="{77EF0821-EB19-4666-9B55-C9B6B91EEBA3}" dt="2023-01-10T11:28:20.720" v="1710" actId="478"/>
          <ac:spMkLst>
            <pc:docMk/>
            <pc:sldMk cId="1938805944" sldId="502"/>
            <ac:spMk id="9" creationId="{00000000-0000-0000-0000-000000000000}"/>
          </ac:spMkLst>
        </pc:spChg>
      </pc:sldChg>
      <pc:sldChg chg="add del">
        <pc:chgData name="Sudipta1 Roy" userId="7c8f4fcd-4632-4e8d-b1ff-68c8cebd5ee4" providerId="ADAL" clId="{77EF0821-EB19-4666-9B55-C9B6B91EEBA3}" dt="2023-01-09T08:21:33.251" v="408" actId="47"/>
        <pc:sldMkLst>
          <pc:docMk/>
          <pc:sldMk cId="2452886457" sldId="502"/>
        </pc:sldMkLst>
      </pc:sldChg>
      <pc:sldChg chg="add del">
        <pc:chgData name="Sudipta1 Roy" userId="7c8f4fcd-4632-4e8d-b1ff-68c8cebd5ee4" providerId="ADAL" clId="{77EF0821-EB19-4666-9B55-C9B6B91EEBA3}" dt="2023-01-09T08:21:33.292" v="409" actId="47"/>
        <pc:sldMkLst>
          <pc:docMk/>
          <pc:sldMk cId="468299938" sldId="503"/>
        </pc:sldMkLst>
      </pc:sldChg>
      <pc:sldChg chg="add del">
        <pc:chgData name="Sudipta1 Roy" userId="7c8f4fcd-4632-4e8d-b1ff-68c8cebd5ee4" providerId="ADAL" clId="{77EF0821-EB19-4666-9B55-C9B6B91EEBA3}" dt="2023-01-09T08:21:33.324" v="410" actId="47"/>
        <pc:sldMkLst>
          <pc:docMk/>
          <pc:sldMk cId="2047973928" sldId="504"/>
        </pc:sldMkLst>
      </pc:sldChg>
      <pc:sldChg chg="delSp modSp add mod">
        <pc:chgData name="Sudipta1 Roy" userId="7c8f4fcd-4632-4e8d-b1ff-68c8cebd5ee4" providerId="ADAL" clId="{77EF0821-EB19-4666-9B55-C9B6B91EEBA3}" dt="2023-01-10T11:27:57.960" v="1706" actId="478"/>
        <pc:sldMkLst>
          <pc:docMk/>
          <pc:sldMk cId="2902945171" sldId="504"/>
        </pc:sldMkLst>
        <pc:spChg chg="del">
          <ac:chgData name="Sudipta1 Roy" userId="7c8f4fcd-4632-4e8d-b1ff-68c8cebd5ee4" providerId="ADAL" clId="{77EF0821-EB19-4666-9B55-C9B6B91EEBA3}" dt="2023-01-10T11:27:57.960" v="1706" actId="478"/>
          <ac:spMkLst>
            <pc:docMk/>
            <pc:sldMk cId="2902945171" sldId="504"/>
            <ac:spMk id="6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1:27:23.437" v="1702" actId="1076"/>
          <ac:spMkLst>
            <pc:docMk/>
            <pc:sldMk cId="2902945171" sldId="504"/>
            <ac:spMk id="70660" creationId="{00000000-0000-0000-0000-000000000000}"/>
          </ac:spMkLst>
        </pc:spChg>
        <pc:picChg chg="mod">
          <ac:chgData name="Sudipta1 Roy" userId="7c8f4fcd-4632-4e8d-b1ff-68c8cebd5ee4" providerId="ADAL" clId="{77EF0821-EB19-4666-9B55-C9B6B91EEBA3}" dt="2023-01-10T11:27:33.030" v="1703" actId="1076"/>
          <ac:picMkLst>
            <pc:docMk/>
            <pc:sldMk cId="2902945171" sldId="504"/>
            <ac:picMk id="7" creationId="{00000000-0000-0000-0000-000000000000}"/>
          </ac:picMkLst>
        </pc:picChg>
      </pc:sldChg>
      <pc:sldChg chg="add">
        <pc:chgData name="Sudipta1 Roy" userId="7c8f4fcd-4632-4e8d-b1ff-68c8cebd5ee4" providerId="ADAL" clId="{77EF0821-EB19-4666-9B55-C9B6B91EEBA3}" dt="2023-01-10T10:32:48.309" v="1472"/>
        <pc:sldMkLst>
          <pc:docMk/>
          <pc:sldMk cId="2018622151" sldId="505"/>
        </pc:sldMkLst>
      </pc:sldChg>
      <pc:sldChg chg="add del">
        <pc:chgData name="Sudipta1 Roy" userId="7c8f4fcd-4632-4e8d-b1ff-68c8cebd5ee4" providerId="ADAL" clId="{77EF0821-EB19-4666-9B55-C9B6B91EEBA3}" dt="2023-01-09T08:21:33.361" v="411" actId="47"/>
        <pc:sldMkLst>
          <pc:docMk/>
          <pc:sldMk cId="3136449261" sldId="505"/>
        </pc:sldMkLst>
      </pc:sldChg>
      <pc:sldChg chg="add del">
        <pc:chgData name="Sudipta1 Roy" userId="7c8f4fcd-4632-4e8d-b1ff-68c8cebd5ee4" providerId="ADAL" clId="{77EF0821-EB19-4666-9B55-C9B6B91EEBA3}" dt="2023-01-09T08:21:33.387" v="412" actId="47"/>
        <pc:sldMkLst>
          <pc:docMk/>
          <pc:sldMk cId="909427153" sldId="506"/>
        </pc:sldMkLst>
      </pc:sldChg>
      <pc:sldChg chg="add del">
        <pc:chgData name="Sudipta1 Roy" userId="7c8f4fcd-4632-4e8d-b1ff-68c8cebd5ee4" providerId="ADAL" clId="{77EF0821-EB19-4666-9B55-C9B6B91EEBA3}" dt="2023-01-09T08:21:33.411" v="413" actId="47"/>
        <pc:sldMkLst>
          <pc:docMk/>
          <pc:sldMk cId="7487429" sldId="507"/>
        </pc:sldMkLst>
      </pc:sldChg>
      <pc:sldChg chg="add del">
        <pc:chgData name="Sudipta1 Roy" userId="7c8f4fcd-4632-4e8d-b1ff-68c8cebd5ee4" providerId="ADAL" clId="{77EF0821-EB19-4666-9B55-C9B6B91EEBA3}" dt="2023-01-09T08:21:33.444" v="414" actId="47"/>
        <pc:sldMkLst>
          <pc:docMk/>
          <pc:sldMk cId="2336545024" sldId="508"/>
        </pc:sldMkLst>
      </pc:sldChg>
      <pc:sldChg chg="add del">
        <pc:chgData name="Sudipta1 Roy" userId="7c8f4fcd-4632-4e8d-b1ff-68c8cebd5ee4" providerId="ADAL" clId="{77EF0821-EB19-4666-9B55-C9B6B91EEBA3}" dt="2023-01-09T08:21:33.473" v="415" actId="47"/>
        <pc:sldMkLst>
          <pc:docMk/>
          <pc:sldMk cId="1377764762" sldId="509"/>
        </pc:sldMkLst>
      </pc:sldChg>
      <pc:sldChg chg="delSp add">
        <pc:chgData name="Sudipta1 Roy" userId="7c8f4fcd-4632-4e8d-b1ff-68c8cebd5ee4" providerId="ADAL" clId="{77EF0821-EB19-4666-9B55-C9B6B91EEBA3}" dt="2023-01-10T11:02:14.200" v="1562" actId="478"/>
        <pc:sldMkLst>
          <pc:docMk/>
          <pc:sldMk cId="3942063206" sldId="509"/>
        </pc:sldMkLst>
        <pc:spChg chg="del">
          <ac:chgData name="Sudipta1 Roy" userId="7c8f4fcd-4632-4e8d-b1ff-68c8cebd5ee4" providerId="ADAL" clId="{77EF0821-EB19-4666-9B55-C9B6B91EEBA3}" dt="2023-01-10T11:02:14.200" v="1562" actId="478"/>
          <ac:spMkLst>
            <pc:docMk/>
            <pc:sldMk cId="3942063206" sldId="509"/>
            <ac:spMk id="7" creationId="{00000000-0000-0000-0000-000000000000}"/>
          </ac:spMkLst>
        </pc:spChg>
      </pc:sldChg>
      <pc:sldChg chg="add del">
        <pc:chgData name="Sudipta1 Roy" userId="7c8f4fcd-4632-4e8d-b1ff-68c8cebd5ee4" providerId="ADAL" clId="{77EF0821-EB19-4666-9B55-C9B6B91EEBA3}" dt="2023-01-09T08:21:33.520" v="416" actId="47"/>
        <pc:sldMkLst>
          <pc:docMk/>
          <pc:sldMk cId="3578221569" sldId="510"/>
        </pc:sldMkLst>
      </pc:sldChg>
      <pc:sldChg chg="add del">
        <pc:chgData name="Sudipta1 Roy" userId="7c8f4fcd-4632-4e8d-b1ff-68c8cebd5ee4" providerId="ADAL" clId="{77EF0821-EB19-4666-9B55-C9B6B91EEBA3}" dt="2023-01-09T08:21:33.550" v="417" actId="47"/>
        <pc:sldMkLst>
          <pc:docMk/>
          <pc:sldMk cId="3693004301" sldId="511"/>
        </pc:sldMkLst>
      </pc:sldChg>
      <pc:sldChg chg="delSp add">
        <pc:chgData name="Sudipta1 Roy" userId="7c8f4fcd-4632-4e8d-b1ff-68c8cebd5ee4" providerId="ADAL" clId="{77EF0821-EB19-4666-9B55-C9B6B91EEBA3}" dt="2023-01-10T10:57:20.839" v="1557" actId="478"/>
        <pc:sldMkLst>
          <pc:docMk/>
          <pc:sldMk cId="1162160256" sldId="512"/>
        </pc:sldMkLst>
        <pc:spChg chg="del">
          <ac:chgData name="Sudipta1 Roy" userId="7c8f4fcd-4632-4e8d-b1ff-68c8cebd5ee4" providerId="ADAL" clId="{77EF0821-EB19-4666-9B55-C9B6B91EEBA3}" dt="2023-01-10T10:57:20.839" v="1557" actId="478"/>
          <ac:spMkLst>
            <pc:docMk/>
            <pc:sldMk cId="1162160256" sldId="512"/>
            <ac:spMk id="7" creationId="{00000000-0000-0000-0000-000000000000}"/>
          </ac:spMkLst>
        </pc:spChg>
      </pc:sldChg>
      <pc:sldChg chg="add del">
        <pc:chgData name="Sudipta1 Roy" userId="7c8f4fcd-4632-4e8d-b1ff-68c8cebd5ee4" providerId="ADAL" clId="{77EF0821-EB19-4666-9B55-C9B6B91EEBA3}" dt="2023-01-09T08:21:33.582" v="418" actId="47"/>
        <pc:sldMkLst>
          <pc:docMk/>
          <pc:sldMk cId="1444455637" sldId="512"/>
        </pc:sldMkLst>
      </pc:sldChg>
      <pc:sldChg chg="add del">
        <pc:chgData name="Sudipta1 Roy" userId="7c8f4fcd-4632-4e8d-b1ff-68c8cebd5ee4" providerId="ADAL" clId="{77EF0821-EB19-4666-9B55-C9B6B91EEBA3}" dt="2023-01-09T08:21:33.613" v="419" actId="47"/>
        <pc:sldMkLst>
          <pc:docMk/>
          <pc:sldMk cId="71638575" sldId="513"/>
        </pc:sldMkLst>
      </pc:sldChg>
      <pc:sldChg chg="delSp add">
        <pc:chgData name="Sudipta1 Roy" userId="7c8f4fcd-4632-4e8d-b1ff-68c8cebd5ee4" providerId="ADAL" clId="{77EF0821-EB19-4666-9B55-C9B6B91EEBA3}" dt="2023-01-10T10:59:16.263" v="1558" actId="478"/>
        <pc:sldMkLst>
          <pc:docMk/>
          <pc:sldMk cId="1877160414" sldId="513"/>
        </pc:sldMkLst>
        <pc:spChg chg="del">
          <ac:chgData name="Sudipta1 Roy" userId="7c8f4fcd-4632-4e8d-b1ff-68c8cebd5ee4" providerId="ADAL" clId="{77EF0821-EB19-4666-9B55-C9B6B91EEBA3}" dt="2023-01-10T10:59:16.263" v="1558" actId="478"/>
          <ac:spMkLst>
            <pc:docMk/>
            <pc:sldMk cId="1877160414" sldId="513"/>
            <ac:spMk id="6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0:59:33.032" v="1559" actId="478"/>
        <pc:sldMkLst>
          <pc:docMk/>
          <pc:sldMk cId="1910037009" sldId="514"/>
        </pc:sldMkLst>
        <pc:spChg chg="del">
          <ac:chgData name="Sudipta1 Roy" userId="7c8f4fcd-4632-4e8d-b1ff-68c8cebd5ee4" providerId="ADAL" clId="{77EF0821-EB19-4666-9B55-C9B6B91EEBA3}" dt="2023-01-10T10:59:33.032" v="1559" actId="478"/>
          <ac:spMkLst>
            <pc:docMk/>
            <pc:sldMk cId="1910037009" sldId="514"/>
            <ac:spMk id="6" creationId="{00000000-0000-0000-0000-000000000000}"/>
          </ac:spMkLst>
        </pc:spChg>
      </pc:sldChg>
      <pc:sldChg chg="add del">
        <pc:chgData name="Sudipta1 Roy" userId="7c8f4fcd-4632-4e8d-b1ff-68c8cebd5ee4" providerId="ADAL" clId="{77EF0821-EB19-4666-9B55-C9B6B91EEBA3}" dt="2023-01-09T08:21:33.645" v="420" actId="47"/>
        <pc:sldMkLst>
          <pc:docMk/>
          <pc:sldMk cId="3690113759" sldId="514"/>
        </pc:sldMkLst>
      </pc:sldChg>
      <pc:sldChg chg="delSp add">
        <pc:chgData name="Sudipta1 Roy" userId="7c8f4fcd-4632-4e8d-b1ff-68c8cebd5ee4" providerId="ADAL" clId="{77EF0821-EB19-4666-9B55-C9B6B91EEBA3}" dt="2023-01-10T11:00:49.400" v="1560" actId="478"/>
        <pc:sldMkLst>
          <pc:docMk/>
          <pc:sldMk cId="1581812543" sldId="515"/>
        </pc:sldMkLst>
        <pc:spChg chg="del">
          <ac:chgData name="Sudipta1 Roy" userId="7c8f4fcd-4632-4e8d-b1ff-68c8cebd5ee4" providerId="ADAL" clId="{77EF0821-EB19-4666-9B55-C9B6B91EEBA3}" dt="2023-01-10T11:00:49.400" v="1560" actId="478"/>
          <ac:spMkLst>
            <pc:docMk/>
            <pc:sldMk cId="1581812543" sldId="515"/>
            <ac:spMk id="6" creationId="{00000000-0000-0000-0000-000000000000}"/>
          </ac:spMkLst>
        </pc:spChg>
      </pc:sldChg>
      <pc:sldChg chg="add del">
        <pc:chgData name="Sudipta1 Roy" userId="7c8f4fcd-4632-4e8d-b1ff-68c8cebd5ee4" providerId="ADAL" clId="{77EF0821-EB19-4666-9B55-C9B6B91EEBA3}" dt="2023-01-09T08:21:33.676" v="421" actId="47"/>
        <pc:sldMkLst>
          <pc:docMk/>
          <pc:sldMk cId="3304255923" sldId="515"/>
        </pc:sldMkLst>
      </pc:sldChg>
      <pc:sldChg chg="delSp add">
        <pc:chgData name="Sudipta1 Roy" userId="7c8f4fcd-4632-4e8d-b1ff-68c8cebd5ee4" providerId="ADAL" clId="{77EF0821-EB19-4666-9B55-C9B6B91EEBA3}" dt="2023-01-10T11:02:09.608" v="1561" actId="478"/>
        <pc:sldMkLst>
          <pc:docMk/>
          <pc:sldMk cId="859426245" sldId="516"/>
        </pc:sldMkLst>
        <pc:spChg chg="del">
          <ac:chgData name="Sudipta1 Roy" userId="7c8f4fcd-4632-4e8d-b1ff-68c8cebd5ee4" providerId="ADAL" clId="{77EF0821-EB19-4666-9B55-C9B6B91EEBA3}" dt="2023-01-10T11:02:09.608" v="1561" actId="478"/>
          <ac:spMkLst>
            <pc:docMk/>
            <pc:sldMk cId="859426245" sldId="516"/>
            <ac:spMk id="6" creationId="{00000000-0000-0000-0000-000000000000}"/>
          </ac:spMkLst>
        </pc:spChg>
      </pc:sldChg>
      <pc:sldChg chg="modSp add del mod">
        <pc:chgData name="Sudipta1 Roy" userId="7c8f4fcd-4632-4e8d-b1ff-68c8cebd5ee4" providerId="ADAL" clId="{77EF0821-EB19-4666-9B55-C9B6B91EEBA3}" dt="2023-01-09T08:21:33.706" v="422" actId="47"/>
        <pc:sldMkLst>
          <pc:docMk/>
          <pc:sldMk cId="1820616981" sldId="516"/>
        </pc:sldMkLst>
        <pc:spChg chg="mod">
          <ac:chgData name="Sudipta1 Roy" userId="7c8f4fcd-4632-4e8d-b1ff-68c8cebd5ee4" providerId="ADAL" clId="{77EF0821-EB19-4666-9B55-C9B6B91EEBA3}" dt="2023-01-09T07:43:30.156" v="278" actId="27636"/>
          <ac:spMkLst>
            <pc:docMk/>
            <pc:sldMk cId="1820616981" sldId="516"/>
            <ac:spMk id="512003" creationId="{00000000-0000-0000-0000-000000000000}"/>
          </ac:spMkLst>
        </pc:spChg>
      </pc:sldChg>
      <pc:sldChg chg="add del">
        <pc:chgData name="Sudipta1 Roy" userId="7c8f4fcd-4632-4e8d-b1ff-68c8cebd5ee4" providerId="ADAL" clId="{77EF0821-EB19-4666-9B55-C9B6B91EEBA3}" dt="2023-01-09T08:21:33.751" v="423" actId="47"/>
        <pc:sldMkLst>
          <pc:docMk/>
          <pc:sldMk cId="2773934379" sldId="517"/>
        </pc:sldMkLst>
      </pc:sldChg>
      <pc:sldChg chg="delSp add">
        <pc:chgData name="Sudipta1 Roy" userId="7c8f4fcd-4632-4e8d-b1ff-68c8cebd5ee4" providerId="ADAL" clId="{77EF0821-EB19-4666-9B55-C9B6B91EEBA3}" dt="2023-01-10T11:04:02.711" v="1574" actId="478"/>
        <pc:sldMkLst>
          <pc:docMk/>
          <pc:sldMk cId="3834606074" sldId="517"/>
        </pc:sldMkLst>
        <pc:spChg chg="del">
          <ac:chgData name="Sudipta1 Roy" userId="7c8f4fcd-4632-4e8d-b1ff-68c8cebd5ee4" providerId="ADAL" clId="{77EF0821-EB19-4666-9B55-C9B6B91EEBA3}" dt="2023-01-10T11:04:02.711" v="1574" actId="478"/>
          <ac:spMkLst>
            <pc:docMk/>
            <pc:sldMk cId="3834606074" sldId="517"/>
            <ac:spMk id="7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04:07.945" v="1575" actId="478"/>
        <pc:sldMkLst>
          <pc:docMk/>
          <pc:sldMk cId="1720019284" sldId="518"/>
        </pc:sldMkLst>
        <pc:spChg chg="del">
          <ac:chgData name="Sudipta1 Roy" userId="7c8f4fcd-4632-4e8d-b1ff-68c8cebd5ee4" providerId="ADAL" clId="{77EF0821-EB19-4666-9B55-C9B6B91EEBA3}" dt="2023-01-10T11:04:07.945" v="1575" actId="478"/>
          <ac:spMkLst>
            <pc:docMk/>
            <pc:sldMk cId="1720019284" sldId="518"/>
            <ac:spMk id="7" creationId="{00000000-0000-0000-0000-000000000000}"/>
          </ac:spMkLst>
        </pc:spChg>
      </pc:sldChg>
      <pc:sldChg chg="add del">
        <pc:chgData name="Sudipta1 Roy" userId="7c8f4fcd-4632-4e8d-b1ff-68c8cebd5ee4" providerId="ADAL" clId="{77EF0821-EB19-4666-9B55-C9B6B91EEBA3}" dt="2023-01-09T08:21:33.781" v="424" actId="47"/>
        <pc:sldMkLst>
          <pc:docMk/>
          <pc:sldMk cId="2100691903" sldId="518"/>
        </pc:sldMkLst>
      </pc:sldChg>
      <pc:sldChg chg="add del">
        <pc:chgData name="Sudipta1 Roy" userId="7c8f4fcd-4632-4e8d-b1ff-68c8cebd5ee4" providerId="ADAL" clId="{77EF0821-EB19-4666-9B55-C9B6B91EEBA3}" dt="2023-01-09T08:21:33.812" v="425" actId="47"/>
        <pc:sldMkLst>
          <pc:docMk/>
          <pc:sldMk cId="1007440219" sldId="519"/>
        </pc:sldMkLst>
      </pc:sldChg>
      <pc:sldChg chg="delSp add">
        <pc:chgData name="Sudipta1 Roy" userId="7c8f4fcd-4632-4e8d-b1ff-68c8cebd5ee4" providerId="ADAL" clId="{77EF0821-EB19-4666-9B55-C9B6B91EEBA3}" dt="2023-01-10T11:03:52.175" v="1572" actId="478"/>
        <pc:sldMkLst>
          <pc:docMk/>
          <pc:sldMk cId="3740740834" sldId="519"/>
        </pc:sldMkLst>
        <pc:spChg chg="del">
          <ac:chgData name="Sudipta1 Roy" userId="7c8f4fcd-4632-4e8d-b1ff-68c8cebd5ee4" providerId="ADAL" clId="{77EF0821-EB19-4666-9B55-C9B6B91EEBA3}" dt="2023-01-10T11:03:52.175" v="1572" actId="478"/>
          <ac:spMkLst>
            <pc:docMk/>
            <pc:sldMk cId="3740740834" sldId="519"/>
            <ac:spMk id="7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03:57.600" v="1573" actId="478"/>
        <pc:sldMkLst>
          <pc:docMk/>
          <pc:sldMk cId="2338972004" sldId="520"/>
        </pc:sldMkLst>
        <pc:spChg chg="del">
          <ac:chgData name="Sudipta1 Roy" userId="7c8f4fcd-4632-4e8d-b1ff-68c8cebd5ee4" providerId="ADAL" clId="{77EF0821-EB19-4666-9B55-C9B6B91EEBA3}" dt="2023-01-10T11:03:57.600" v="1573" actId="478"/>
          <ac:spMkLst>
            <pc:docMk/>
            <pc:sldMk cId="2338972004" sldId="520"/>
            <ac:spMk id="7" creationId="{00000000-0000-0000-0000-000000000000}"/>
          </ac:spMkLst>
        </pc:spChg>
      </pc:sldChg>
      <pc:sldChg chg="add del">
        <pc:chgData name="Sudipta1 Roy" userId="7c8f4fcd-4632-4e8d-b1ff-68c8cebd5ee4" providerId="ADAL" clId="{77EF0821-EB19-4666-9B55-C9B6B91EEBA3}" dt="2023-01-09T08:21:33.844" v="426" actId="47"/>
        <pc:sldMkLst>
          <pc:docMk/>
          <pc:sldMk cId="2991740723" sldId="520"/>
        </pc:sldMkLst>
      </pc:sldChg>
      <pc:sldChg chg="add del">
        <pc:chgData name="Sudipta1 Roy" userId="7c8f4fcd-4632-4e8d-b1ff-68c8cebd5ee4" providerId="ADAL" clId="{77EF0821-EB19-4666-9B55-C9B6B91EEBA3}" dt="2023-01-09T08:21:33.880" v="427" actId="47"/>
        <pc:sldMkLst>
          <pc:docMk/>
          <pc:sldMk cId="4141972577" sldId="521"/>
        </pc:sldMkLst>
      </pc:sldChg>
      <pc:sldChg chg="delSp add">
        <pc:chgData name="Sudipta1 Roy" userId="7c8f4fcd-4632-4e8d-b1ff-68c8cebd5ee4" providerId="ADAL" clId="{77EF0821-EB19-4666-9B55-C9B6B91EEBA3}" dt="2023-01-10T11:03:38.136" v="1570" actId="478"/>
        <pc:sldMkLst>
          <pc:docMk/>
          <pc:sldMk cId="2993414277" sldId="522"/>
        </pc:sldMkLst>
        <pc:spChg chg="del">
          <ac:chgData name="Sudipta1 Roy" userId="7c8f4fcd-4632-4e8d-b1ff-68c8cebd5ee4" providerId="ADAL" clId="{77EF0821-EB19-4666-9B55-C9B6B91EEBA3}" dt="2023-01-10T11:03:38.136" v="1570" actId="478"/>
          <ac:spMkLst>
            <pc:docMk/>
            <pc:sldMk cId="2993414277" sldId="522"/>
            <ac:spMk id="7" creationId="{00000000-0000-0000-0000-000000000000}"/>
          </ac:spMkLst>
        </pc:spChg>
      </pc:sldChg>
      <pc:sldChg chg="add del">
        <pc:chgData name="Sudipta1 Roy" userId="7c8f4fcd-4632-4e8d-b1ff-68c8cebd5ee4" providerId="ADAL" clId="{77EF0821-EB19-4666-9B55-C9B6B91EEBA3}" dt="2023-01-09T08:21:33.919" v="428" actId="47"/>
        <pc:sldMkLst>
          <pc:docMk/>
          <pc:sldMk cId="3034295832" sldId="522"/>
        </pc:sldMkLst>
      </pc:sldChg>
      <pc:sldChg chg="add del">
        <pc:chgData name="Sudipta1 Roy" userId="7c8f4fcd-4632-4e8d-b1ff-68c8cebd5ee4" providerId="ADAL" clId="{77EF0821-EB19-4666-9B55-C9B6B91EEBA3}" dt="2023-01-09T08:21:33.938" v="429" actId="47"/>
        <pc:sldMkLst>
          <pc:docMk/>
          <pc:sldMk cId="2016988196" sldId="523"/>
        </pc:sldMkLst>
      </pc:sldChg>
      <pc:sldChg chg="delSp add">
        <pc:chgData name="Sudipta1 Roy" userId="7c8f4fcd-4632-4e8d-b1ff-68c8cebd5ee4" providerId="ADAL" clId="{77EF0821-EB19-4666-9B55-C9B6B91EEBA3}" dt="2023-01-10T11:04:12.415" v="1576" actId="478"/>
        <pc:sldMkLst>
          <pc:docMk/>
          <pc:sldMk cId="3131204671" sldId="523"/>
        </pc:sldMkLst>
        <pc:spChg chg="del">
          <ac:chgData name="Sudipta1 Roy" userId="7c8f4fcd-4632-4e8d-b1ff-68c8cebd5ee4" providerId="ADAL" clId="{77EF0821-EB19-4666-9B55-C9B6B91EEBA3}" dt="2023-01-10T11:04:12.415" v="1576" actId="478"/>
          <ac:spMkLst>
            <pc:docMk/>
            <pc:sldMk cId="3131204671" sldId="523"/>
            <ac:spMk id="7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04:59.856" v="1581" actId="478"/>
        <pc:sldMkLst>
          <pc:docMk/>
          <pc:sldMk cId="756976612" sldId="524"/>
        </pc:sldMkLst>
        <pc:spChg chg="del">
          <ac:chgData name="Sudipta1 Roy" userId="7c8f4fcd-4632-4e8d-b1ff-68c8cebd5ee4" providerId="ADAL" clId="{77EF0821-EB19-4666-9B55-C9B6B91EEBA3}" dt="2023-01-10T11:04:59.856" v="1581" actId="478"/>
          <ac:spMkLst>
            <pc:docMk/>
            <pc:sldMk cId="756976612" sldId="524"/>
            <ac:spMk id="6" creationId="{00000000-0000-0000-0000-000000000000}"/>
          </ac:spMkLst>
        </pc:spChg>
      </pc:sldChg>
      <pc:sldChg chg="add del">
        <pc:chgData name="Sudipta1 Roy" userId="7c8f4fcd-4632-4e8d-b1ff-68c8cebd5ee4" providerId="ADAL" clId="{77EF0821-EB19-4666-9B55-C9B6B91EEBA3}" dt="2023-01-09T08:21:34.742" v="430" actId="47"/>
        <pc:sldMkLst>
          <pc:docMk/>
          <pc:sldMk cId="3586128465" sldId="524"/>
        </pc:sldMkLst>
      </pc:sldChg>
      <pc:sldChg chg="delSp modSp add mod">
        <pc:chgData name="Sudipta1 Roy" userId="7c8f4fcd-4632-4e8d-b1ff-68c8cebd5ee4" providerId="ADAL" clId="{77EF0821-EB19-4666-9B55-C9B6B91EEBA3}" dt="2023-01-10T11:06:33.439" v="1589" actId="1076"/>
        <pc:sldMkLst>
          <pc:docMk/>
          <pc:sldMk cId="994195304" sldId="525"/>
        </pc:sldMkLst>
        <pc:spChg chg="del">
          <ac:chgData name="Sudipta1 Roy" userId="7c8f4fcd-4632-4e8d-b1ff-68c8cebd5ee4" providerId="ADAL" clId="{77EF0821-EB19-4666-9B55-C9B6B91EEBA3}" dt="2023-01-10T11:06:26.135" v="1588" actId="478"/>
          <ac:spMkLst>
            <pc:docMk/>
            <pc:sldMk cId="994195304" sldId="525"/>
            <ac:spMk id="7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1:06:33.439" v="1589" actId="1076"/>
          <ac:spMkLst>
            <pc:docMk/>
            <pc:sldMk cId="994195304" sldId="525"/>
            <ac:spMk id="44035" creationId="{00000000-0000-0000-0000-000000000000}"/>
          </ac:spMkLst>
        </pc:spChg>
      </pc:sldChg>
      <pc:sldChg chg="add del">
        <pc:chgData name="Sudipta1 Roy" userId="7c8f4fcd-4632-4e8d-b1ff-68c8cebd5ee4" providerId="ADAL" clId="{77EF0821-EB19-4666-9B55-C9B6B91EEBA3}" dt="2023-01-09T08:21:35.256" v="431" actId="47"/>
        <pc:sldMkLst>
          <pc:docMk/>
          <pc:sldMk cId="3423466292" sldId="525"/>
        </pc:sldMkLst>
      </pc:sldChg>
      <pc:sldChg chg="add del">
        <pc:chgData name="Sudipta1 Roy" userId="7c8f4fcd-4632-4e8d-b1ff-68c8cebd5ee4" providerId="ADAL" clId="{77EF0821-EB19-4666-9B55-C9B6B91EEBA3}" dt="2023-01-09T08:21:35.286" v="432" actId="47"/>
        <pc:sldMkLst>
          <pc:docMk/>
          <pc:sldMk cId="1659810886" sldId="526"/>
        </pc:sldMkLst>
      </pc:sldChg>
      <pc:sldChg chg="delSp add">
        <pc:chgData name="Sudipta1 Roy" userId="7c8f4fcd-4632-4e8d-b1ff-68c8cebd5ee4" providerId="ADAL" clId="{77EF0821-EB19-4666-9B55-C9B6B91EEBA3}" dt="2023-01-10T11:05:44.489" v="1585" actId="478"/>
        <pc:sldMkLst>
          <pc:docMk/>
          <pc:sldMk cId="2804176514" sldId="526"/>
        </pc:sldMkLst>
        <pc:spChg chg="del">
          <ac:chgData name="Sudipta1 Roy" userId="7c8f4fcd-4632-4e8d-b1ff-68c8cebd5ee4" providerId="ADAL" clId="{77EF0821-EB19-4666-9B55-C9B6B91EEBA3}" dt="2023-01-10T11:05:44.489" v="1585" actId="478"/>
          <ac:spMkLst>
            <pc:docMk/>
            <pc:sldMk cId="2804176514" sldId="526"/>
            <ac:spMk id="7" creationId="{00000000-0000-0000-0000-000000000000}"/>
          </ac:spMkLst>
        </pc:spChg>
      </pc:sldChg>
      <pc:sldChg chg="delSp modSp add mod">
        <pc:chgData name="Sudipta1 Roy" userId="7c8f4fcd-4632-4e8d-b1ff-68c8cebd5ee4" providerId="ADAL" clId="{77EF0821-EB19-4666-9B55-C9B6B91EEBA3}" dt="2023-01-10T11:06:45.508" v="1591" actId="1076"/>
        <pc:sldMkLst>
          <pc:docMk/>
          <pc:sldMk cId="1177721122" sldId="527"/>
        </pc:sldMkLst>
        <pc:spChg chg="del">
          <ac:chgData name="Sudipta1 Roy" userId="7c8f4fcd-4632-4e8d-b1ff-68c8cebd5ee4" providerId="ADAL" clId="{77EF0821-EB19-4666-9B55-C9B6B91EEBA3}" dt="2023-01-10T11:06:41.416" v="1590" actId="478"/>
          <ac:spMkLst>
            <pc:docMk/>
            <pc:sldMk cId="1177721122" sldId="527"/>
            <ac:spMk id="7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1:06:45.508" v="1591" actId="1076"/>
          <ac:spMkLst>
            <pc:docMk/>
            <pc:sldMk cId="1177721122" sldId="527"/>
            <ac:spMk id="44035" creationId="{00000000-0000-0000-0000-000000000000}"/>
          </ac:spMkLst>
        </pc:spChg>
      </pc:sldChg>
      <pc:sldChg chg="add del">
        <pc:chgData name="Sudipta1 Roy" userId="7c8f4fcd-4632-4e8d-b1ff-68c8cebd5ee4" providerId="ADAL" clId="{77EF0821-EB19-4666-9B55-C9B6B91EEBA3}" dt="2023-01-09T08:21:35.320" v="433" actId="47"/>
        <pc:sldMkLst>
          <pc:docMk/>
          <pc:sldMk cId="2344244565" sldId="527"/>
        </pc:sldMkLst>
      </pc:sldChg>
      <pc:sldChg chg="add del">
        <pc:chgData name="Sudipta1 Roy" userId="7c8f4fcd-4632-4e8d-b1ff-68c8cebd5ee4" providerId="ADAL" clId="{77EF0821-EB19-4666-9B55-C9B6B91EEBA3}" dt="2023-01-09T08:21:35.352" v="434" actId="47"/>
        <pc:sldMkLst>
          <pc:docMk/>
          <pc:sldMk cId="1045351172" sldId="528"/>
        </pc:sldMkLst>
      </pc:sldChg>
      <pc:sldChg chg="delSp modSp add mod">
        <pc:chgData name="Sudipta1 Roy" userId="7c8f4fcd-4632-4e8d-b1ff-68c8cebd5ee4" providerId="ADAL" clId="{77EF0821-EB19-4666-9B55-C9B6B91EEBA3}" dt="2023-01-10T11:06:59.046" v="1595" actId="404"/>
        <pc:sldMkLst>
          <pc:docMk/>
          <pc:sldMk cId="1990378952" sldId="528"/>
        </pc:sldMkLst>
        <pc:spChg chg="del">
          <ac:chgData name="Sudipta1 Roy" userId="7c8f4fcd-4632-4e8d-b1ff-68c8cebd5ee4" providerId="ADAL" clId="{77EF0821-EB19-4666-9B55-C9B6B91EEBA3}" dt="2023-01-10T11:06:49.167" v="1592" actId="478"/>
          <ac:spMkLst>
            <pc:docMk/>
            <pc:sldMk cId="1990378952" sldId="528"/>
            <ac:spMk id="12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1:06:59.046" v="1595" actId="404"/>
          <ac:spMkLst>
            <pc:docMk/>
            <pc:sldMk cId="1990378952" sldId="528"/>
            <ac:spMk id="44035" creationId="{00000000-0000-0000-0000-000000000000}"/>
          </ac:spMkLst>
        </pc:spChg>
      </pc:sldChg>
      <pc:sldChg chg="add del">
        <pc:chgData name="Sudipta1 Roy" userId="7c8f4fcd-4632-4e8d-b1ff-68c8cebd5ee4" providerId="ADAL" clId="{77EF0821-EB19-4666-9B55-C9B6B91EEBA3}" dt="2023-01-09T08:21:35.378" v="435" actId="47"/>
        <pc:sldMkLst>
          <pc:docMk/>
          <pc:sldMk cId="987302067" sldId="529"/>
        </pc:sldMkLst>
      </pc:sldChg>
      <pc:sldChg chg="delSp modSp add mod">
        <pc:chgData name="Sudipta1 Roy" userId="7c8f4fcd-4632-4e8d-b1ff-68c8cebd5ee4" providerId="ADAL" clId="{77EF0821-EB19-4666-9B55-C9B6B91EEBA3}" dt="2023-01-10T11:08:06.020" v="1601" actId="1076"/>
        <pc:sldMkLst>
          <pc:docMk/>
          <pc:sldMk cId="2429849794" sldId="529"/>
        </pc:sldMkLst>
        <pc:spChg chg="del">
          <ac:chgData name="Sudipta1 Roy" userId="7c8f4fcd-4632-4e8d-b1ff-68c8cebd5ee4" providerId="ADAL" clId="{77EF0821-EB19-4666-9B55-C9B6B91EEBA3}" dt="2023-01-10T11:07:50.097" v="1596" actId="478"/>
          <ac:spMkLst>
            <pc:docMk/>
            <pc:sldMk cId="2429849794" sldId="529"/>
            <ac:spMk id="7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1:08:06.020" v="1601" actId="1076"/>
          <ac:spMkLst>
            <pc:docMk/>
            <pc:sldMk cId="2429849794" sldId="529"/>
            <ac:spMk id="44035" creationId="{00000000-0000-0000-0000-000000000000}"/>
          </ac:spMkLst>
        </pc:spChg>
      </pc:sldChg>
      <pc:sldChg chg="add del">
        <pc:chgData name="Sudipta1 Roy" userId="7c8f4fcd-4632-4e8d-b1ff-68c8cebd5ee4" providerId="ADAL" clId="{77EF0821-EB19-4666-9B55-C9B6B91EEBA3}" dt="2023-01-09T08:21:35.408" v="436" actId="47"/>
        <pc:sldMkLst>
          <pc:docMk/>
          <pc:sldMk cId="3858313597" sldId="530"/>
        </pc:sldMkLst>
      </pc:sldChg>
      <pc:sldChg chg="add del">
        <pc:chgData name="Sudipta1 Roy" userId="7c8f4fcd-4632-4e8d-b1ff-68c8cebd5ee4" providerId="ADAL" clId="{77EF0821-EB19-4666-9B55-C9B6B91EEBA3}" dt="2023-01-09T08:21:35.454" v="437" actId="47"/>
        <pc:sldMkLst>
          <pc:docMk/>
          <pc:sldMk cId="2489248348" sldId="531"/>
        </pc:sldMkLst>
      </pc:sldChg>
      <pc:sldChg chg="add del">
        <pc:chgData name="Sudipta1 Roy" userId="7c8f4fcd-4632-4e8d-b1ff-68c8cebd5ee4" providerId="ADAL" clId="{77EF0821-EB19-4666-9B55-C9B6B91EEBA3}" dt="2023-01-09T08:21:35.485" v="438" actId="47"/>
        <pc:sldMkLst>
          <pc:docMk/>
          <pc:sldMk cId="2741517264" sldId="532"/>
        </pc:sldMkLst>
      </pc:sldChg>
      <pc:sldChg chg="delSp add">
        <pc:chgData name="Sudipta1 Roy" userId="7c8f4fcd-4632-4e8d-b1ff-68c8cebd5ee4" providerId="ADAL" clId="{77EF0821-EB19-4666-9B55-C9B6B91EEBA3}" dt="2023-01-10T11:31:43.680" v="1746" actId="478"/>
        <pc:sldMkLst>
          <pc:docMk/>
          <pc:sldMk cId="1232694115" sldId="533"/>
        </pc:sldMkLst>
        <pc:spChg chg="del">
          <ac:chgData name="Sudipta1 Roy" userId="7c8f4fcd-4632-4e8d-b1ff-68c8cebd5ee4" providerId="ADAL" clId="{77EF0821-EB19-4666-9B55-C9B6B91EEBA3}" dt="2023-01-10T11:19:50.480" v="1695" actId="478"/>
          <ac:spMkLst>
            <pc:docMk/>
            <pc:sldMk cId="1232694115" sldId="533"/>
            <ac:spMk id="6" creationId="{00000000-0000-0000-0000-000000000000}"/>
          </ac:spMkLst>
        </pc:spChg>
        <pc:picChg chg="del">
          <ac:chgData name="Sudipta1 Roy" userId="7c8f4fcd-4632-4e8d-b1ff-68c8cebd5ee4" providerId="ADAL" clId="{77EF0821-EB19-4666-9B55-C9B6B91EEBA3}" dt="2023-01-10T11:31:43.680" v="1746" actId="478"/>
          <ac:picMkLst>
            <pc:docMk/>
            <pc:sldMk cId="1232694115" sldId="533"/>
            <ac:picMk id="7" creationId="{00000000-0000-0000-0000-000000000000}"/>
          </ac:picMkLst>
        </pc:picChg>
      </pc:sldChg>
      <pc:sldChg chg="modSp add del mod">
        <pc:chgData name="Sudipta1 Roy" userId="7c8f4fcd-4632-4e8d-b1ff-68c8cebd5ee4" providerId="ADAL" clId="{77EF0821-EB19-4666-9B55-C9B6B91EEBA3}" dt="2023-01-09T08:21:35.517" v="439" actId="47"/>
        <pc:sldMkLst>
          <pc:docMk/>
          <pc:sldMk cId="3798556202" sldId="533"/>
        </pc:sldMkLst>
        <pc:spChg chg="mod">
          <ac:chgData name="Sudipta1 Roy" userId="7c8f4fcd-4632-4e8d-b1ff-68c8cebd5ee4" providerId="ADAL" clId="{77EF0821-EB19-4666-9B55-C9B6B91EEBA3}" dt="2023-01-09T07:43:30.181" v="279" actId="27636"/>
          <ac:spMkLst>
            <pc:docMk/>
            <pc:sldMk cId="3798556202" sldId="533"/>
            <ac:spMk id="505859" creationId="{00000000-0000-0000-0000-000000000000}"/>
          </ac:spMkLst>
        </pc:spChg>
      </pc:sldChg>
      <pc:sldChg chg="delSp modSp add mod">
        <pc:chgData name="Sudipta1 Roy" userId="7c8f4fcd-4632-4e8d-b1ff-68c8cebd5ee4" providerId="ADAL" clId="{77EF0821-EB19-4666-9B55-C9B6B91EEBA3}" dt="2023-01-10T11:31:38.472" v="1743" actId="478"/>
        <pc:sldMkLst>
          <pc:docMk/>
          <pc:sldMk cId="1267239707" sldId="534"/>
        </pc:sldMkLst>
        <pc:spChg chg="del">
          <ac:chgData name="Sudipta1 Roy" userId="7c8f4fcd-4632-4e8d-b1ff-68c8cebd5ee4" providerId="ADAL" clId="{77EF0821-EB19-4666-9B55-C9B6B91EEBA3}" dt="2023-01-10T11:16:47.551" v="1688" actId="478"/>
          <ac:spMkLst>
            <pc:docMk/>
            <pc:sldMk cId="1267239707" sldId="534"/>
            <ac:spMk id="5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1:16:51.912" v="1689" actId="1076"/>
          <ac:spMkLst>
            <pc:docMk/>
            <pc:sldMk cId="1267239707" sldId="534"/>
            <ac:spMk id="58372" creationId="{00000000-0000-0000-0000-000000000000}"/>
          </ac:spMkLst>
        </pc:spChg>
        <pc:picChg chg="del">
          <ac:chgData name="Sudipta1 Roy" userId="7c8f4fcd-4632-4e8d-b1ff-68c8cebd5ee4" providerId="ADAL" clId="{77EF0821-EB19-4666-9B55-C9B6B91EEBA3}" dt="2023-01-10T11:31:38.472" v="1743" actId="478"/>
          <ac:picMkLst>
            <pc:docMk/>
            <pc:sldMk cId="1267239707" sldId="534"/>
            <ac:picMk id="7" creationId="{00000000-0000-0000-0000-000000000000}"/>
          </ac:picMkLst>
        </pc:picChg>
      </pc:sldChg>
      <pc:sldChg chg="add del">
        <pc:chgData name="Sudipta1 Roy" userId="7c8f4fcd-4632-4e8d-b1ff-68c8cebd5ee4" providerId="ADAL" clId="{77EF0821-EB19-4666-9B55-C9B6B91EEBA3}" dt="2023-01-09T08:21:35.546" v="440" actId="47"/>
        <pc:sldMkLst>
          <pc:docMk/>
          <pc:sldMk cId="3735061094" sldId="534"/>
        </pc:sldMkLst>
      </pc:sldChg>
      <pc:sldChg chg="add del">
        <pc:chgData name="Sudipta1 Roy" userId="7c8f4fcd-4632-4e8d-b1ff-68c8cebd5ee4" providerId="ADAL" clId="{77EF0821-EB19-4666-9B55-C9B6B91EEBA3}" dt="2023-01-09T08:21:35.577" v="441" actId="47"/>
        <pc:sldMkLst>
          <pc:docMk/>
          <pc:sldMk cId="35046055" sldId="535"/>
        </pc:sldMkLst>
      </pc:sldChg>
      <pc:sldChg chg="delSp modSp add mod">
        <pc:chgData name="Sudipta1 Roy" userId="7c8f4fcd-4632-4e8d-b1ff-68c8cebd5ee4" providerId="ADAL" clId="{77EF0821-EB19-4666-9B55-C9B6B91EEBA3}" dt="2023-01-10T11:31:40.801" v="1744" actId="478"/>
        <pc:sldMkLst>
          <pc:docMk/>
          <pc:sldMk cId="3847431388" sldId="535"/>
        </pc:sldMkLst>
        <pc:spChg chg="del">
          <ac:chgData name="Sudipta1 Roy" userId="7c8f4fcd-4632-4e8d-b1ff-68c8cebd5ee4" providerId="ADAL" clId="{77EF0821-EB19-4666-9B55-C9B6B91EEBA3}" dt="2023-01-10T11:17:30.465" v="1690" actId="478"/>
          <ac:spMkLst>
            <pc:docMk/>
            <pc:sldMk cId="3847431388" sldId="535"/>
            <ac:spMk id="6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0:32:48.544" v="1480" actId="27636"/>
          <ac:spMkLst>
            <pc:docMk/>
            <pc:sldMk cId="3847431388" sldId="535"/>
            <ac:spMk id="58372" creationId="{00000000-0000-0000-0000-000000000000}"/>
          </ac:spMkLst>
        </pc:spChg>
        <pc:picChg chg="mod">
          <ac:chgData name="Sudipta1 Roy" userId="7c8f4fcd-4632-4e8d-b1ff-68c8cebd5ee4" providerId="ADAL" clId="{77EF0821-EB19-4666-9B55-C9B6B91EEBA3}" dt="2023-01-10T11:17:36.822" v="1692" actId="1076"/>
          <ac:picMkLst>
            <pc:docMk/>
            <pc:sldMk cId="3847431388" sldId="535"/>
            <ac:picMk id="5" creationId="{00000000-0000-0000-0000-000000000000}"/>
          </ac:picMkLst>
        </pc:picChg>
        <pc:picChg chg="del">
          <ac:chgData name="Sudipta1 Roy" userId="7c8f4fcd-4632-4e8d-b1ff-68c8cebd5ee4" providerId="ADAL" clId="{77EF0821-EB19-4666-9B55-C9B6B91EEBA3}" dt="2023-01-10T11:31:40.801" v="1744" actId="478"/>
          <ac:picMkLst>
            <pc:docMk/>
            <pc:sldMk cId="3847431388" sldId="535"/>
            <ac:picMk id="7" creationId="{00000000-0000-0000-0000-000000000000}"/>
          </ac:picMkLst>
        </pc:picChg>
      </pc:sldChg>
      <pc:sldChg chg="delSp modSp add mod">
        <pc:chgData name="Sudipta1 Roy" userId="7c8f4fcd-4632-4e8d-b1ff-68c8cebd5ee4" providerId="ADAL" clId="{77EF0821-EB19-4666-9B55-C9B6B91EEBA3}" dt="2023-01-10T11:31:42.345" v="1745" actId="478"/>
        <pc:sldMkLst>
          <pc:docMk/>
          <pc:sldMk cId="1136448991" sldId="536"/>
        </pc:sldMkLst>
        <pc:spChg chg="del">
          <ac:chgData name="Sudipta1 Roy" userId="7c8f4fcd-4632-4e8d-b1ff-68c8cebd5ee4" providerId="ADAL" clId="{77EF0821-EB19-4666-9B55-C9B6B91EEBA3}" dt="2023-01-10T11:19:28.880" v="1693" actId="478"/>
          <ac:spMkLst>
            <pc:docMk/>
            <pc:sldMk cId="1136448991" sldId="536"/>
            <ac:spMk id="6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1:19:32.018" v="1694" actId="1076"/>
          <ac:spMkLst>
            <pc:docMk/>
            <pc:sldMk cId="1136448991" sldId="536"/>
            <ac:spMk id="58372" creationId="{00000000-0000-0000-0000-000000000000}"/>
          </ac:spMkLst>
        </pc:spChg>
        <pc:picChg chg="del">
          <ac:chgData name="Sudipta1 Roy" userId="7c8f4fcd-4632-4e8d-b1ff-68c8cebd5ee4" providerId="ADAL" clId="{77EF0821-EB19-4666-9B55-C9B6B91EEBA3}" dt="2023-01-10T11:31:42.345" v="1745" actId="478"/>
          <ac:picMkLst>
            <pc:docMk/>
            <pc:sldMk cId="1136448991" sldId="536"/>
            <ac:picMk id="7" creationId="{00000000-0000-0000-0000-000000000000}"/>
          </ac:picMkLst>
        </pc:picChg>
      </pc:sldChg>
      <pc:sldChg chg="add del">
        <pc:chgData name="Sudipta1 Roy" userId="7c8f4fcd-4632-4e8d-b1ff-68c8cebd5ee4" providerId="ADAL" clId="{77EF0821-EB19-4666-9B55-C9B6B91EEBA3}" dt="2023-01-09T08:21:35.605" v="442" actId="47"/>
        <pc:sldMkLst>
          <pc:docMk/>
          <pc:sldMk cId="2526096521" sldId="536"/>
        </pc:sldMkLst>
      </pc:sldChg>
      <pc:sldChg chg="add del">
        <pc:chgData name="Sudipta1 Roy" userId="7c8f4fcd-4632-4e8d-b1ff-68c8cebd5ee4" providerId="ADAL" clId="{77EF0821-EB19-4666-9B55-C9B6B91EEBA3}" dt="2023-01-09T08:21:35.652" v="443" actId="47"/>
        <pc:sldMkLst>
          <pc:docMk/>
          <pc:sldMk cId="570178988" sldId="537"/>
        </pc:sldMkLst>
      </pc:sldChg>
      <pc:sldChg chg="delSp modSp add mod">
        <pc:chgData name="Sudipta1 Roy" userId="7c8f4fcd-4632-4e8d-b1ff-68c8cebd5ee4" providerId="ADAL" clId="{77EF0821-EB19-4666-9B55-C9B6B91EEBA3}" dt="2023-01-10T11:31:45.061" v="1747" actId="478"/>
        <pc:sldMkLst>
          <pc:docMk/>
          <pc:sldMk cId="3686624876" sldId="537"/>
        </pc:sldMkLst>
        <pc:spChg chg="del">
          <ac:chgData name="Sudipta1 Roy" userId="7c8f4fcd-4632-4e8d-b1ff-68c8cebd5ee4" providerId="ADAL" clId="{77EF0821-EB19-4666-9B55-C9B6B91EEBA3}" dt="2023-01-10T11:19:56.113" v="1696" actId="478"/>
          <ac:spMkLst>
            <pc:docMk/>
            <pc:sldMk cId="3686624876" sldId="537"/>
            <ac:spMk id="5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0:32:48.570" v="1482" actId="27636"/>
          <ac:spMkLst>
            <pc:docMk/>
            <pc:sldMk cId="3686624876" sldId="537"/>
            <ac:spMk id="59395" creationId="{00000000-0000-0000-0000-000000000000}"/>
          </ac:spMkLst>
        </pc:spChg>
        <pc:picChg chg="del">
          <ac:chgData name="Sudipta1 Roy" userId="7c8f4fcd-4632-4e8d-b1ff-68c8cebd5ee4" providerId="ADAL" clId="{77EF0821-EB19-4666-9B55-C9B6B91EEBA3}" dt="2023-01-10T11:31:45.061" v="1747" actId="478"/>
          <ac:picMkLst>
            <pc:docMk/>
            <pc:sldMk cId="3686624876" sldId="537"/>
            <ac:picMk id="6" creationId="{00000000-0000-0000-0000-000000000000}"/>
          </ac:picMkLst>
        </pc:picChg>
      </pc:sldChg>
      <pc:sldChg chg="add del">
        <pc:chgData name="Sudipta1 Roy" userId="7c8f4fcd-4632-4e8d-b1ff-68c8cebd5ee4" providerId="ADAL" clId="{77EF0821-EB19-4666-9B55-C9B6B91EEBA3}" dt="2023-01-09T08:21:35.714" v="445" actId="47"/>
        <pc:sldMkLst>
          <pc:docMk/>
          <pc:sldMk cId="62104683" sldId="538"/>
        </pc:sldMkLst>
      </pc:sldChg>
      <pc:sldChg chg="addSp delSp add">
        <pc:chgData name="Sudipta1 Roy" userId="7c8f4fcd-4632-4e8d-b1ff-68c8cebd5ee4" providerId="ADAL" clId="{77EF0821-EB19-4666-9B55-C9B6B91EEBA3}" dt="2023-01-10T11:32:00.612" v="1757" actId="478"/>
        <pc:sldMkLst>
          <pc:docMk/>
          <pc:sldMk cId="97703678" sldId="538"/>
        </pc:sldMkLst>
        <pc:spChg chg="del">
          <ac:chgData name="Sudipta1 Roy" userId="7c8f4fcd-4632-4e8d-b1ff-68c8cebd5ee4" providerId="ADAL" clId="{77EF0821-EB19-4666-9B55-C9B6B91EEBA3}" dt="2023-01-10T11:31:10.639" v="1742" actId="478"/>
          <ac:spMkLst>
            <pc:docMk/>
            <pc:sldMk cId="97703678" sldId="538"/>
            <ac:spMk id="4" creationId="{00000000-0000-0000-0000-000000000000}"/>
          </ac:spMkLst>
        </pc:spChg>
        <pc:picChg chg="add del">
          <ac:chgData name="Sudipta1 Roy" userId="7c8f4fcd-4632-4e8d-b1ff-68c8cebd5ee4" providerId="ADAL" clId="{77EF0821-EB19-4666-9B55-C9B6B91EEBA3}" dt="2023-01-10T11:32:00.612" v="1757" actId="478"/>
          <ac:picMkLst>
            <pc:docMk/>
            <pc:sldMk cId="97703678" sldId="538"/>
            <ac:picMk id="5" creationId="{00000000-0000-0000-0000-000000000000}"/>
          </ac:picMkLst>
        </pc:picChg>
      </pc:sldChg>
      <pc:sldChg chg="add del">
        <pc:chgData name="Sudipta1 Roy" userId="7c8f4fcd-4632-4e8d-b1ff-68c8cebd5ee4" providerId="ADAL" clId="{77EF0821-EB19-4666-9B55-C9B6B91EEBA3}" dt="2023-01-09T08:21:35.698" v="444" actId="47"/>
        <pc:sldMkLst>
          <pc:docMk/>
          <pc:sldMk cId="1750059830" sldId="539"/>
        </pc:sldMkLst>
      </pc:sldChg>
      <pc:sldChg chg="delSp add">
        <pc:chgData name="Sudipta1 Roy" userId="7c8f4fcd-4632-4e8d-b1ff-68c8cebd5ee4" providerId="ADAL" clId="{77EF0821-EB19-4666-9B55-C9B6B91EEBA3}" dt="2023-01-10T11:31:49.647" v="1749" actId="478"/>
        <pc:sldMkLst>
          <pc:docMk/>
          <pc:sldMk cId="2349446834" sldId="539"/>
        </pc:sldMkLst>
        <pc:spChg chg="del">
          <ac:chgData name="Sudipta1 Roy" userId="7c8f4fcd-4632-4e8d-b1ff-68c8cebd5ee4" providerId="ADAL" clId="{77EF0821-EB19-4666-9B55-C9B6B91EEBA3}" dt="2023-01-10T11:20:27.800" v="1698" actId="478"/>
          <ac:spMkLst>
            <pc:docMk/>
            <pc:sldMk cId="2349446834" sldId="539"/>
            <ac:spMk id="8" creationId="{00000000-0000-0000-0000-000000000000}"/>
          </ac:spMkLst>
        </pc:spChg>
        <pc:picChg chg="del">
          <ac:chgData name="Sudipta1 Roy" userId="7c8f4fcd-4632-4e8d-b1ff-68c8cebd5ee4" providerId="ADAL" clId="{77EF0821-EB19-4666-9B55-C9B6B91EEBA3}" dt="2023-01-10T11:31:49.647" v="1749" actId="478"/>
          <ac:picMkLst>
            <pc:docMk/>
            <pc:sldMk cId="2349446834" sldId="539"/>
            <ac:picMk id="9" creationId="{00000000-0000-0000-0000-000000000000}"/>
          </ac:picMkLst>
        </pc:picChg>
      </pc:sldChg>
      <pc:sldChg chg="addSp delSp add">
        <pc:chgData name="Sudipta1 Roy" userId="7c8f4fcd-4632-4e8d-b1ff-68c8cebd5ee4" providerId="ADAL" clId="{77EF0821-EB19-4666-9B55-C9B6B91EEBA3}" dt="2023-01-10T11:31:59.551" v="1755" actId="478"/>
        <pc:sldMkLst>
          <pc:docMk/>
          <pc:sldMk cId="2667204963" sldId="540"/>
        </pc:sldMkLst>
        <pc:spChg chg="del">
          <ac:chgData name="Sudipta1 Roy" userId="7c8f4fcd-4632-4e8d-b1ff-68c8cebd5ee4" providerId="ADAL" clId="{77EF0821-EB19-4666-9B55-C9B6B91EEBA3}" dt="2023-01-10T11:31:02.351" v="1740" actId="478"/>
          <ac:spMkLst>
            <pc:docMk/>
            <pc:sldMk cId="2667204963" sldId="540"/>
            <ac:spMk id="8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09T08:18:27.068" v="284" actId="6549"/>
          <ac:spMkLst>
            <pc:docMk/>
            <pc:sldMk cId="2667204963" sldId="540"/>
            <ac:spMk id="20483" creationId="{00000000-0000-0000-0000-000000000000}"/>
          </ac:spMkLst>
        </pc:spChg>
        <pc:picChg chg="add del">
          <ac:chgData name="Sudipta1 Roy" userId="7c8f4fcd-4632-4e8d-b1ff-68c8cebd5ee4" providerId="ADAL" clId="{77EF0821-EB19-4666-9B55-C9B6B91EEBA3}" dt="2023-01-10T11:31:59.551" v="1755" actId="478"/>
          <ac:picMkLst>
            <pc:docMk/>
            <pc:sldMk cId="2667204963" sldId="540"/>
            <ac:picMk id="10" creationId="{00000000-0000-0000-0000-000000000000}"/>
          </ac:picMkLst>
        </pc:picChg>
      </pc:sldChg>
      <pc:sldChg chg="delSp modSp add mod">
        <pc:chgData name="Sudipta1 Roy" userId="7c8f4fcd-4632-4e8d-b1ff-68c8cebd5ee4" providerId="ADAL" clId="{77EF0821-EB19-4666-9B55-C9B6B91EEBA3}" dt="2023-01-10T11:25:10.569" v="1701" actId="478"/>
        <pc:sldMkLst>
          <pc:docMk/>
          <pc:sldMk cId="231405769" sldId="541"/>
        </pc:sldMkLst>
        <pc:spChg chg="del">
          <ac:chgData name="Sudipta1 Roy" userId="7c8f4fcd-4632-4e8d-b1ff-68c8cebd5ee4" providerId="ADAL" clId="{77EF0821-EB19-4666-9B55-C9B6B91EEBA3}" dt="2023-01-10T11:25:10.569" v="1701" actId="478"/>
          <ac:spMkLst>
            <pc:docMk/>
            <pc:sldMk cId="231405769" sldId="541"/>
            <ac:spMk id="8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1:25:08.787" v="1700" actId="1076"/>
          <ac:spMkLst>
            <pc:docMk/>
            <pc:sldMk cId="231405769" sldId="541"/>
            <ac:spMk id="63491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30:43.113" v="1736" actId="478"/>
        <pc:sldMkLst>
          <pc:docMk/>
          <pc:sldMk cId="4118609167" sldId="542"/>
        </pc:sldMkLst>
        <pc:spChg chg="del">
          <ac:chgData name="Sudipta1 Roy" userId="7c8f4fcd-4632-4e8d-b1ff-68c8cebd5ee4" providerId="ADAL" clId="{77EF0821-EB19-4666-9B55-C9B6B91EEBA3}" dt="2023-01-10T11:30:43.113" v="1736" actId="478"/>
          <ac:spMkLst>
            <pc:docMk/>
            <pc:sldMk cId="4118609167" sldId="542"/>
            <ac:spMk id="9" creationId="{00000000-0000-0000-0000-000000000000}"/>
          </ac:spMkLst>
        </pc:spChg>
      </pc:sldChg>
      <pc:sldChg chg="delSp modSp add mod">
        <pc:chgData name="Sudipta1 Roy" userId="7c8f4fcd-4632-4e8d-b1ff-68c8cebd5ee4" providerId="ADAL" clId="{77EF0821-EB19-4666-9B55-C9B6B91EEBA3}" dt="2023-01-10T11:30:31.692" v="1734" actId="1076"/>
        <pc:sldMkLst>
          <pc:docMk/>
          <pc:sldMk cId="4283782004" sldId="543"/>
        </pc:sldMkLst>
        <pc:spChg chg="del">
          <ac:chgData name="Sudipta1 Roy" userId="7c8f4fcd-4632-4e8d-b1ff-68c8cebd5ee4" providerId="ADAL" clId="{77EF0821-EB19-4666-9B55-C9B6B91EEBA3}" dt="2023-01-10T11:30:28.625" v="1733" actId="478"/>
          <ac:spMkLst>
            <pc:docMk/>
            <pc:sldMk cId="4283782004" sldId="543"/>
            <ac:spMk id="9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1:30:31.692" v="1734" actId="1076"/>
          <ac:spMkLst>
            <pc:docMk/>
            <pc:sldMk cId="4283782004" sldId="543"/>
            <ac:spMk id="63491" creationId="{00000000-0000-0000-0000-000000000000}"/>
          </ac:spMkLst>
        </pc:spChg>
      </pc:sldChg>
      <pc:sldChg chg="delSp modSp add mod">
        <pc:chgData name="Sudipta1 Roy" userId="7c8f4fcd-4632-4e8d-b1ff-68c8cebd5ee4" providerId="ADAL" clId="{77EF0821-EB19-4666-9B55-C9B6B91EEBA3}" dt="2023-01-10T11:30:14.282" v="1732" actId="1076"/>
        <pc:sldMkLst>
          <pc:docMk/>
          <pc:sldMk cId="3551757728" sldId="544"/>
        </pc:sldMkLst>
        <pc:spChg chg="del">
          <ac:chgData name="Sudipta1 Roy" userId="7c8f4fcd-4632-4e8d-b1ff-68c8cebd5ee4" providerId="ADAL" clId="{77EF0821-EB19-4666-9B55-C9B6B91EEBA3}" dt="2023-01-10T11:30:10.729" v="1731" actId="478"/>
          <ac:spMkLst>
            <pc:docMk/>
            <pc:sldMk cId="3551757728" sldId="544"/>
            <ac:spMk id="9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1:30:14.282" v="1732" actId="1076"/>
          <ac:spMkLst>
            <pc:docMk/>
            <pc:sldMk cId="3551757728" sldId="544"/>
            <ac:spMk id="64515" creationId="{00000000-0000-0000-0000-000000000000}"/>
          </ac:spMkLst>
        </pc:spChg>
      </pc:sldChg>
      <pc:sldChg chg="delSp modSp add mod">
        <pc:chgData name="Sudipta1 Roy" userId="7c8f4fcd-4632-4e8d-b1ff-68c8cebd5ee4" providerId="ADAL" clId="{77EF0821-EB19-4666-9B55-C9B6B91EEBA3}" dt="2023-01-10T11:29:45.589" v="1728" actId="1076"/>
        <pc:sldMkLst>
          <pc:docMk/>
          <pc:sldMk cId="1999601430" sldId="545"/>
        </pc:sldMkLst>
        <pc:spChg chg="del">
          <ac:chgData name="Sudipta1 Roy" userId="7c8f4fcd-4632-4e8d-b1ff-68c8cebd5ee4" providerId="ADAL" clId="{77EF0821-EB19-4666-9B55-C9B6B91EEBA3}" dt="2023-01-10T11:29:41.530" v="1727" actId="478"/>
          <ac:spMkLst>
            <pc:docMk/>
            <pc:sldMk cId="1999601430" sldId="545"/>
            <ac:spMk id="8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1:29:45.589" v="1728" actId="1076"/>
          <ac:spMkLst>
            <pc:docMk/>
            <pc:sldMk cId="1999601430" sldId="545"/>
            <ac:spMk id="64515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29:23.497" v="1724" actId="478"/>
        <pc:sldMkLst>
          <pc:docMk/>
          <pc:sldMk cId="3310901457" sldId="546"/>
        </pc:sldMkLst>
        <pc:spChg chg="del">
          <ac:chgData name="Sudipta1 Roy" userId="7c8f4fcd-4632-4e8d-b1ff-68c8cebd5ee4" providerId="ADAL" clId="{77EF0821-EB19-4666-9B55-C9B6B91EEBA3}" dt="2023-01-10T11:29:23.497" v="1724" actId="478"/>
          <ac:spMkLst>
            <pc:docMk/>
            <pc:sldMk cId="3310901457" sldId="546"/>
            <ac:spMk id="9" creationId="{00000000-0000-0000-0000-000000000000}"/>
          </ac:spMkLst>
        </pc:spChg>
      </pc:sldChg>
      <pc:sldChg chg="delSp modSp add mod">
        <pc:chgData name="Sudipta1 Roy" userId="7c8f4fcd-4632-4e8d-b1ff-68c8cebd5ee4" providerId="ADAL" clId="{77EF0821-EB19-4666-9B55-C9B6B91EEBA3}" dt="2023-01-10T11:29:11.097" v="1722" actId="1076"/>
        <pc:sldMkLst>
          <pc:docMk/>
          <pc:sldMk cId="609575272" sldId="547"/>
        </pc:sldMkLst>
        <pc:spChg chg="del">
          <ac:chgData name="Sudipta1 Roy" userId="7c8f4fcd-4632-4e8d-b1ff-68c8cebd5ee4" providerId="ADAL" clId="{77EF0821-EB19-4666-9B55-C9B6B91EEBA3}" dt="2023-01-10T11:29:06.192" v="1721" actId="478"/>
          <ac:spMkLst>
            <pc:docMk/>
            <pc:sldMk cId="609575272" sldId="547"/>
            <ac:spMk id="9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1:29:11.097" v="1722" actId="1076"/>
          <ac:spMkLst>
            <pc:docMk/>
            <pc:sldMk cId="609575272" sldId="547"/>
            <ac:spMk id="65539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28:52.527" v="1718" actId="478"/>
        <pc:sldMkLst>
          <pc:docMk/>
          <pc:sldMk cId="107625874" sldId="548"/>
        </pc:sldMkLst>
        <pc:spChg chg="del">
          <ac:chgData name="Sudipta1 Roy" userId="7c8f4fcd-4632-4e8d-b1ff-68c8cebd5ee4" providerId="ADAL" clId="{77EF0821-EB19-4666-9B55-C9B6B91EEBA3}" dt="2023-01-10T11:28:52.527" v="1718" actId="478"/>
          <ac:spMkLst>
            <pc:docMk/>
            <pc:sldMk cId="107625874" sldId="548"/>
            <ac:spMk id="9" creationId="{00000000-0000-0000-0000-000000000000}"/>
          </ac:spMkLst>
        </pc:spChg>
      </pc:sldChg>
      <pc:sldChg chg="delSp modSp add mod">
        <pc:chgData name="Sudipta1 Roy" userId="7c8f4fcd-4632-4e8d-b1ff-68c8cebd5ee4" providerId="ADAL" clId="{77EF0821-EB19-4666-9B55-C9B6B91EEBA3}" dt="2023-01-10T11:28:42.361" v="1715" actId="1076"/>
        <pc:sldMkLst>
          <pc:docMk/>
          <pc:sldMk cId="640249943" sldId="549"/>
        </pc:sldMkLst>
        <pc:spChg chg="del">
          <ac:chgData name="Sudipta1 Roy" userId="7c8f4fcd-4632-4e8d-b1ff-68c8cebd5ee4" providerId="ADAL" clId="{77EF0821-EB19-4666-9B55-C9B6B91EEBA3}" dt="2023-01-10T11:28:39.328" v="1714" actId="478"/>
          <ac:spMkLst>
            <pc:docMk/>
            <pc:sldMk cId="640249943" sldId="549"/>
            <ac:spMk id="9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1:28:42.361" v="1715" actId="1076"/>
          <ac:spMkLst>
            <pc:docMk/>
            <pc:sldMk cId="640249943" sldId="549"/>
            <ac:spMk id="66563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30:58.105" v="1739" actId="478"/>
        <pc:sldMkLst>
          <pc:docMk/>
          <pc:sldMk cId="2903462525" sldId="550"/>
        </pc:sldMkLst>
        <pc:spChg chg="del">
          <ac:chgData name="Sudipta1 Roy" userId="7c8f4fcd-4632-4e8d-b1ff-68c8cebd5ee4" providerId="ADAL" clId="{77EF0821-EB19-4666-9B55-C9B6B91EEBA3}" dt="2023-01-10T11:30:58.105" v="1739" actId="478"/>
          <ac:spMkLst>
            <pc:docMk/>
            <pc:sldMk cId="2903462525" sldId="550"/>
            <ac:spMk id="8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30:37.121" v="1735" actId="478"/>
        <pc:sldMkLst>
          <pc:docMk/>
          <pc:sldMk cId="2933594901" sldId="551"/>
        </pc:sldMkLst>
        <pc:spChg chg="del">
          <ac:chgData name="Sudipta1 Roy" userId="7c8f4fcd-4632-4e8d-b1ff-68c8cebd5ee4" providerId="ADAL" clId="{77EF0821-EB19-4666-9B55-C9B6B91EEBA3}" dt="2023-01-10T11:30:37.121" v="1735" actId="478"/>
          <ac:spMkLst>
            <pc:docMk/>
            <pc:sldMk cId="2933594901" sldId="551"/>
            <ac:spMk id="9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29:53.464" v="1729" actId="478"/>
        <pc:sldMkLst>
          <pc:docMk/>
          <pc:sldMk cId="4041250407" sldId="552"/>
        </pc:sldMkLst>
        <pc:spChg chg="del">
          <ac:chgData name="Sudipta1 Roy" userId="7c8f4fcd-4632-4e8d-b1ff-68c8cebd5ee4" providerId="ADAL" clId="{77EF0821-EB19-4666-9B55-C9B6B91EEBA3}" dt="2023-01-10T11:29:53.464" v="1729" actId="478"/>
          <ac:spMkLst>
            <pc:docMk/>
            <pc:sldMk cId="4041250407" sldId="552"/>
            <ac:spMk id="8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29:19.697" v="1723" actId="478"/>
        <pc:sldMkLst>
          <pc:docMk/>
          <pc:sldMk cId="3958818199" sldId="553"/>
        </pc:sldMkLst>
        <pc:spChg chg="del">
          <ac:chgData name="Sudipta1 Roy" userId="7c8f4fcd-4632-4e8d-b1ff-68c8cebd5ee4" providerId="ADAL" clId="{77EF0821-EB19-4666-9B55-C9B6B91EEBA3}" dt="2023-01-10T11:29:19.697" v="1723" actId="478"/>
          <ac:spMkLst>
            <pc:docMk/>
            <pc:sldMk cId="3958818199" sldId="553"/>
            <ac:spMk id="9" creationId="{00000000-0000-0000-0000-000000000000}"/>
          </ac:spMkLst>
        </pc:spChg>
      </pc:sldChg>
      <pc:sldChg chg="delSp modSp add">
        <pc:chgData name="Sudipta1 Roy" userId="7c8f4fcd-4632-4e8d-b1ff-68c8cebd5ee4" providerId="ADAL" clId="{77EF0821-EB19-4666-9B55-C9B6B91EEBA3}" dt="2023-01-10T11:28:47.210" v="1717" actId="478"/>
        <pc:sldMkLst>
          <pc:docMk/>
          <pc:sldMk cId="2582862650" sldId="554"/>
        </pc:sldMkLst>
        <pc:spChg chg="del mod">
          <ac:chgData name="Sudipta1 Roy" userId="7c8f4fcd-4632-4e8d-b1ff-68c8cebd5ee4" providerId="ADAL" clId="{77EF0821-EB19-4666-9B55-C9B6B91EEBA3}" dt="2023-01-10T11:28:47.210" v="1717" actId="478"/>
          <ac:spMkLst>
            <pc:docMk/>
            <pc:sldMk cId="2582862650" sldId="554"/>
            <ac:spMk id="9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28:16.936" v="1709" actId="478"/>
        <pc:sldMkLst>
          <pc:docMk/>
          <pc:sldMk cId="550971029" sldId="555"/>
        </pc:sldMkLst>
        <pc:spChg chg="del">
          <ac:chgData name="Sudipta1 Roy" userId="7c8f4fcd-4632-4e8d-b1ff-68c8cebd5ee4" providerId="ADAL" clId="{77EF0821-EB19-4666-9B55-C9B6B91EEBA3}" dt="2023-01-10T11:28:16.936" v="1709" actId="478"/>
          <ac:spMkLst>
            <pc:docMk/>
            <pc:sldMk cId="550971029" sldId="555"/>
            <ac:spMk id="9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28:12.584" v="1708" actId="478"/>
        <pc:sldMkLst>
          <pc:docMk/>
          <pc:sldMk cId="1287816855" sldId="556"/>
        </pc:sldMkLst>
        <pc:spChg chg="del">
          <ac:chgData name="Sudipta1 Roy" userId="7c8f4fcd-4632-4e8d-b1ff-68c8cebd5ee4" providerId="ADAL" clId="{77EF0821-EB19-4666-9B55-C9B6B91EEBA3}" dt="2023-01-10T11:28:12.584" v="1708" actId="478"/>
          <ac:spMkLst>
            <pc:docMk/>
            <pc:sldMk cId="1287816855" sldId="556"/>
            <ac:spMk id="9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28:08.089" v="1707" actId="478"/>
        <pc:sldMkLst>
          <pc:docMk/>
          <pc:sldMk cId="1147721822" sldId="557"/>
        </pc:sldMkLst>
        <pc:spChg chg="del">
          <ac:chgData name="Sudipta1 Roy" userId="7c8f4fcd-4632-4e8d-b1ff-68c8cebd5ee4" providerId="ADAL" clId="{77EF0821-EB19-4666-9B55-C9B6B91EEBA3}" dt="2023-01-10T11:28:08.089" v="1707" actId="478"/>
          <ac:spMkLst>
            <pc:docMk/>
            <pc:sldMk cId="1147721822" sldId="557"/>
            <ac:spMk id="7" creationId="{00000000-0000-0000-0000-000000000000}"/>
          </ac:spMkLst>
        </pc:spChg>
      </pc:sldChg>
      <pc:sldChg chg="delSp modSp add mod">
        <pc:chgData name="Sudipta1 Roy" userId="7c8f4fcd-4632-4e8d-b1ff-68c8cebd5ee4" providerId="ADAL" clId="{77EF0821-EB19-4666-9B55-C9B6B91EEBA3}" dt="2023-01-10T10:39:41.358" v="1494" actId="1076"/>
        <pc:sldMkLst>
          <pc:docMk/>
          <pc:sldMk cId="3544981791" sldId="558"/>
        </pc:sldMkLst>
        <pc:spChg chg="del">
          <ac:chgData name="Sudipta1 Roy" userId="7c8f4fcd-4632-4e8d-b1ff-68c8cebd5ee4" providerId="ADAL" clId="{77EF0821-EB19-4666-9B55-C9B6B91EEBA3}" dt="2023-01-10T10:39:36.872" v="1493" actId="478"/>
          <ac:spMkLst>
            <pc:docMk/>
            <pc:sldMk cId="3544981791" sldId="558"/>
            <ac:spMk id="6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0:39:41.358" v="1494" actId="1076"/>
          <ac:spMkLst>
            <pc:docMk/>
            <pc:sldMk cId="3544981791" sldId="558"/>
            <ac:spMk id="7171" creationId="{00000000-0000-0000-0000-000000000000}"/>
          </ac:spMkLst>
        </pc:spChg>
      </pc:sldChg>
      <pc:sldChg chg="delSp modSp add">
        <pc:chgData name="Sudipta1 Roy" userId="7c8f4fcd-4632-4e8d-b1ff-68c8cebd5ee4" providerId="ADAL" clId="{77EF0821-EB19-4666-9B55-C9B6B91EEBA3}" dt="2023-01-10T10:33:18.286" v="1486" actId="478"/>
        <pc:sldMkLst>
          <pc:docMk/>
          <pc:sldMk cId="1645718073" sldId="564"/>
        </pc:sldMkLst>
        <pc:spChg chg="del mod">
          <ac:chgData name="Sudipta1 Roy" userId="7c8f4fcd-4632-4e8d-b1ff-68c8cebd5ee4" providerId="ADAL" clId="{77EF0821-EB19-4666-9B55-C9B6B91EEBA3}" dt="2023-01-10T10:33:18.286" v="1486" actId="478"/>
          <ac:spMkLst>
            <pc:docMk/>
            <pc:sldMk cId="1645718073" sldId="564"/>
            <ac:spMk id="4" creationId="{00000000-0000-0000-0000-000000000000}"/>
          </ac:spMkLst>
        </pc:spChg>
      </pc:sldChg>
      <pc:sldChg chg="delSp add del">
        <pc:chgData name="Sudipta1 Roy" userId="7c8f4fcd-4632-4e8d-b1ff-68c8cebd5ee4" providerId="ADAL" clId="{77EF0821-EB19-4666-9B55-C9B6B91EEBA3}" dt="2023-01-10T10:33:53.159" v="1488" actId="47"/>
        <pc:sldMkLst>
          <pc:docMk/>
          <pc:sldMk cId="857828941" sldId="565"/>
        </pc:sldMkLst>
        <pc:spChg chg="del">
          <ac:chgData name="Sudipta1 Roy" userId="7c8f4fcd-4632-4e8d-b1ff-68c8cebd5ee4" providerId="ADAL" clId="{77EF0821-EB19-4666-9B55-C9B6B91EEBA3}" dt="2023-01-10T10:33:47.278" v="1487" actId="478"/>
          <ac:spMkLst>
            <pc:docMk/>
            <pc:sldMk cId="857828941" sldId="565"/>
            <ac:spMk id="9" creationId="{00000000-0000-0000-0000-000000000000}"/>
          </ac:spMkLst>
        </pc:spChg>
      </pc:sldChg>
      <pc:sldChg chg="delSp modSp add mod">
        <pc:chgData name="Sudipta1 Roy" userId="7c8f4fcd-4632-4e8d-b1ff-68c8cebd5ee4" providerId="ADAL" clId="{77EF0821-EB19-4666-9B55-C9B6B91EEBA3}" dt="2023-01-10T10:33:57.742" v="1489" actId="478"/>
        <pc:sldMkLst>
          <pc:docMk/>
          <pc:sldMk cId="2071614741" sldId="566"/>
        </pc:sldMkLst>
        <pc:spChg chg="del">
          <ac:chgData name="Sudipta1 Roy" userId="7c8f4fcd-4632-4e8d-b1ff-68c8cebd5ee4" providerId="ADAL" clId="{77EF0821-EB19-4666-9B55-C9B6B91EEBA3}" dt="2023-01-10T10:33:57.742" v="1489" actId="478"/>
          <ac:spMkLst>
            <pc:docMk/>
            <pc:sldMk cId="2071614741" sldId="566"/>
            <ac:spMk id="4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0:32:48.393" v="1473" actId="27636"/>
          <ac:spMkLst>
            <pc:docMk/>
            <pc:sldMk cId="2071614741" sldId="566"/>
            <ac:spMk id="6147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0:54:42.040" v="1515" actId="478"/>
        <pc:sldMkLst>
          <pc:docMk/>
          <pc:sldMk cId="812092910" sldId="567"/>
        </pc:sldMkLst>
        <pc:spChg chg="del">
          <ac:chgData name="Sudipta1 Roy" userId="7c8f4fcd-4632-4e8d-b1ff-68c8cebd5ee4" providerId="ADAL" clId="{77EF0821-EB19-4666-9B55-C9B6B91EEBA3}" dt="2023-01-10T10:54:42.040" v="1515" actId="478"/>
          <ac:spMkLst>
            <pc:docMk/>
            <pc:sldMk cId="812092910" sldId="567"/>
            <ac:spMk id="6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0:43:51.046" v="1508" actId="478"/>
        <pc:sldMkLst>
          <pc:docMk/>
          <pc:sldMk cId="4227036501" sldId="568"/>
        </pc:sldMkLst>
        <pc:spChg chg="del">
          <ac:chgData name="Sudipta1 Roy" userId="7c8f4fcd-4632-4e8d-b1ff-68c8cebd5ee4" providerId="ADAL" clId="{77EF0821-EB19-4666-9B55-C9B6B91EEBA3}" dt="2023-01-10T10:43:51.046" v="1508" actId="478"/>
          <ac:spMkLst>
            <pc:docMk/>
            <pc:sldMk cId="4227036501" sldId="568"/>
            <ac:spMk id="5" creationId="{00000000-0000-0000-0000-000000000000}"/>
          </ac:spMkLst>
        </pc:spChg>
      </pc:sldChg>
      <pc:sldChg chg="delSp modSp add mod">
        <pc:chgData name="Sudipta1 Roy" userId="7c8f4fcd-4632-4e8d-b1ff-68c8cebd5ee4" providerId="ADAL" clId="{77EF0821-EB19-4666-9B55-C9B6B91EEBA3}" dt="2023-01-10T10:47:30.907" v="1513" actId="27636"/>
        <pc:sldMkLst>
          <pc:docMk/>
          <pc:sldMk cId="3540661434" sldId="569"/>
        </pc:sldMkLst>
        <pc:spChg chg="del">
          <ac:chgData name="Sudipta1 Roy" userId="7c8f4fcd-4632-4e8d-b1ff-68c8cebd5ee4" providerId="ADAL" clId="{77EF0821-EB19-4666-9B55-C9B6B91EEBA3}" dt="2023-01-10T10:47:12.327" v="1511" actId="478"/>
          <ac:spMkLst>
            <pc:docMk/>
            <pc:sldMk cId="3540661434" sldId="569"/>
            <ac:spMk id="5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0:47:30.907" v="1513" actId="27636"/>
          <ac:spMkLst>
            <pc:docMk/>
            <pc:sldMk cId="3540661434" sldId="569"/>
            <ac:spMk id="10243" creationId="{00000000-0000-0000-0000-000000000000}"/>
          </ac:spMkLst>
        </pc:spChg>
      </pc:sldChg>
      <pc:sldChg chg="delSp modSp add mod">
        <pc:chgData name="Sudipta1 Roy" userId="7c8f4fcd-4632-4e8d-b1ff-68c8cebd5ee4" providerId="ADAL" clId="{77EF0821-EB19-4666-9B55-C9B6B91EEBA3}" dt="2023-01-10T10:47:35.334" v="1514" actId="478"/>
        <pc:sldMkLst>
          <pc:docMk/>
          <pc:sldMk cId="4219052881" sldId="570"/>
        </pc:sldMkLst>
        <pc:spChg chg="del">
          <ac:chgData name="Sudipta1 Roy" userId="7c8f4fcd-4632-4e8d-b1ff-68c8cebd5ee4" providerId="ADAL" clId="{77EF0821-EB19-4666-9B55-C9B6B91EEBA3}" dt="2023-01-10T10:47:35.334" v="1514" actId="478"/>
          <ac:spMkLst>
            <pc:docMk/>
            <pc:sldMk cId="4219052881" sldId="570"/>
            <ac:spMk id="5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0:32:48.458" v="1478" actId="27636"/>
          <ac:spMkLst>
            <pc:docMk/>
            <pc:sldMk cId="4219052881" sldId="570"/>
            <ac:spMk id="11267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0:36:29.622" v="1490" actId="478"/>
        <pc:sldMkLst>
          <pc:docMk/>
          <pc:sldMk cId="4145418154" sldId="571"/>
        </pc:sldMkLst>
        <pc:spChg chg="del">
          <ac:chgData name="Sudipta1 Roy" userId="7c8f4fcd-4632-4e8d-b1ff-68c8cebd5ee4" providerId="ADAL" clId="{77EF0821-EB19-4666-9B55-C9B6B91EEBA3}" dt="2023-01-10T10:36:29.622" v="1490" actId="478"/>
          <ac:spMkLst>
            <pc:docMk/>
            <pc:sldMk cId="4145418154" sldId="571"/>
            <ac:spMk id="4" creationId="{00000000-0000-0000-0000-000000000000}"/>
          </ac:spMkLst>
        </pc:spChg>
      </pc:sldChg>
      <pc:sldChg chg="delSp modSp add">
        <pc:chgData name="Sudipta1 Roy" userId="7c8f4fcd-4632-4e8d-b1ff-68c8cebd5ee4" providerId="ADAL" clId="{77EF0821-EB19-4666-9B55-C9B6B91EEBA3}" dt="2023-01-10T10:38:54.711" v="1492" actId="478"/>
        <pc:sldMkLst>
          <pc:docMk/>
          <pc:sldMk cId="771689568" sldId="572"/>
        </pc:sldMkLst>
        <pc:spChg chg="del">
          <ac:chgData name="Sudipta1 Roy" userId="7c8f4fcd-4632-4e8d-b1ff-68c8cebd5ee4" providerId="ADAL" clId="{77EF0821-EB19-4666-9B55-C9B6B91EEBA3}" dt="2023-01-10T10:38:54.711" v="1492" actId="478"/>
          <ac:spMkLst>
            <pc:docMk/>
            <pc:sldMk cId="771689568" sldId="572"/>
            <ac:spMk id="5" creationId="{00000000-0000-0000-0000-000000000000}"/>
          </ac:spMkLst>
        </pc:spChg>
        <pc:picChg chg="mod">
          <ac:chgData name="Sudipta1 Roy" userId="7c8f4fcd-4632-4e8d-b1ff-68c8cebd5ee4" providerId="ADAL" clId="{77EF0821-EB19-4666-9B55-C9B6B91EEBA3}" dt="2023-01-10T10:36:59.952" v="1491" actId="1076"/>
          <ac:picMkLst>
            <pc:docMk/>
            <pc:sldMk cId="771689568" sldId="572"/>
            <ac:picMk id="4" creationId="{00000000-0000-0000-0000-000000000000}"/>
          </ac:picMkLst>
        </pc:picChg>
      </pc:sldChg>
      <pc:sldChg chg="delSp add">
        <pc:chgData name="Sudipta1 Roy" userId="7c8f4fcd-4632-4e8d-b1ff-68c8cebd5ee4" providerId="ADAL" clId="{77EF0821-EB19-4666-9B55-C9B6B91EEBA3}" dt="2023-01-10T10:41:08.023" v="1495" actId="478"/>
        <pc:sldMkLst>
          <pc:docMk/>
          <pc:sldMk cId="2382666882" sldId="573"/>
        </pc:sldMkLst>
        <pc:spChg chg="del">
          <ac:chgData name="Sudipta1 Roy" userId="7c8f4fcd-4632-4e8d-b1ff-68c8cebd5ee4" providerId="ADAL" clId="{77EF0821-EB19-4666-9B55-C9B6B91EEBA3}" dt="2023-01-10T10:41:08.023" v="1495" actId="478"/>
          <ac:spMkLst>
            <pc:docMk/>
            <pc:sldMk cId="2382666882" sldId="573"/>
            <ac:spMk id="6" creationId="{00000000-0000-0000-0000-000000000000}"/>
          </ac:spMkLst>
        </pc:spChg>
      </pc:sldChg>
      <pc:sldChg chg="delSp modSp add mod">
        <pc:chgData name="Sudipta1 Roy" userId="7c8f4fcd-4632-4e8d-b1ff-68c8cebd5ee4" providerId="ADAL" clId="{77EF0821-EB19-4666-9B55-C9B6B91EEBA3}" dt="2023-01-10T10:42:53.418" v="1503" actId="1076"/>
        <pc:sldMkLst>
          <pc:docMk/>
          <pc:sldMk cId="1733986656" sldId="574"/>
        </pc:sldMkLst>
        <pc:spChg chg="mod">
          <ac:chgData name="Sudipta1 Roy" userId="7c8f4fcd-4632-4e8d-b1ff-68c8cebd5ee4" providerId="ADAL" clId="{77EF0821-EB19-4666-9B55-C9B6B91EEBA3}" dt="2023-01-10T10:42:47.921" v="1501" actId="1076"/>
          <ac:spMkLst>
            <pc:docMk/>
            <pc:sldMk cId="1733986656" sldId="574"/>
            <ac:spMk id="2" creationId="{00000000-0000-0000-0000-000000000000}"/>
          </ac:spMkLst>
        </pc:spChg>
        <pc:spChg chg="del">
          <ac:chgData name="Sudipta1 Roy" userId="7c8f4fcd-4632-4e8d-b1ff-68c8cebd5ee4" providerId="ADAL" clId="{77EF0821-EB19-4666-9B55-C9B6B91EEBA3}" dt="2023-01-10T10:42:15.134" v="1496" actId="478"/>
          <ac:spMkLst>
            <pc:docMk/>
            <pc:sldMk cId="1733986656" sldId="574"/>
            <ac:spMk id="8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0:42:53.418" v="1503" actId="1076"/>
          <ac:spMkLst>
            <pc:docMk/>
            <pc:sldMk cId="1733986656" sldId="574"/>
            <ac:spMk id="16387" creationId="{00000000-0000-0000-0000-000000000000}"/>
          </ac:spMkLst>
        </pc:spChg>
        <pc:picChg chg="mod">
          <ac:chgData name="Sudipta1 Roy" userId="7c8f4fcd-4632-4e8d-b1ff-68c8cebd5ee4" providerId="ADAL" clId="{77EF0821-EB19-4666-9B55-C9B6B91EEBA3}" dt="2023-01-10T10:42:48.507" v="1502" actId="1076"/>
          <ac:picMkLst>
            <pc:docMk/>
            <pc:sldMk cId="1733986656" sldId="574"/>
            <ac:picMk id="16388" creationId="{00000000-0000-0000-0000-000000000000}"/>
          </ac:picMkLst>
        </pc:picChg>
      </pc:sldChg>
      <pc:sldChg chg="delSp modSp add mod">
        <pc:chgData name="Sudipta1 Roy" userId="7c8f4fcd-4632-4e8d-b1ff-68c8cebd5ee4" providerId="ADAL" clId="{77EF0821-EB19-4666-9B55-C9B6B91EEBA3}" dt="2023-01-10T10:43:19.274" v="1506" actId="20577"/>
        <pc:sldMkLst>
          <pc:docMk/>
          <pc:sldMk cId="1894468670" sldId="575"/>
        </pc:sldMkLst>
        <pc:spChg chg="del">
          <ac:chgData name="Sudipta1 Roy" userId="7c8f4fcd-4632-4e8d-b1ff-68c8cebd5ee4" providerId="ADAL" clId="{77EF0821-EB19-4666-9B55-C9B6B91EEBA3}" dt="2023-01-10T10:43:05.983" v="1504" actId="478"/>
          <ac:spMkLst>
            <pc:docMk/>
            <pc:sldMk cId="1894468670" sldId="575"/>
            <ac:spMk id="5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0:43:19.274" v="1506" actId="20577"/>
          <ac:spMkLst>
            <pc:docMk/>
            <pc:sldMk cId="1894468670" sldId="575"/>
            <ac:spMk id="17411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0:43:27.073" v="1507" actId="478"/>
        <pc:sldMkLst>
          <pc:docMk/>
          <pc:sldMk cId="1368295258" sldId="576"/>
        </pc:sldMkLst>
        <pc:spChg chg="del">
          <ac:chgData name="Sudipta1 Roy" userId="7c8f4fcd-4632-4e8d-b1ff-68c8cebd5ee4" providerId="ADAL" clId="{77EF0821-EB19-4666-9B55-C9B6B91EEBA3}" dt="2023-01-10T10:43:27.073" v="1507" actId="478"/>
          <ac:spMkLst>
            <pc:docMk/>
            <pc:sldMk cId="1368295258" sldId="576"/>
            <ac:spMk id="7" creationId="{00000000-0000-0000-0000-000000000000}"/>
          </ac:spMkLst>
        </pc:spChg>
      </pc:sldChg>
      <pc:sldChg chg="delSp modSp add mod">
        <pc:chgData name="Sudipta1 Roy" userId="7c8f4fcd-4632-4e8d-b1ff-68c8cebd5ee4" providerId="ADAL" clId="{77EF0821-EB19-4666-9B55-C9B6B91EEBA3}" dt="2023-01-10T10:45:10.918" v="1509" actId="478"/>
        <pc:sldMkLst>
          <pc:docMk/>
          <pc:sldMk cId="1352836184" sldId="577"/>
        </pc:sldMkLst>
        <pc:spChg chg="del">
          <ac:chgData name="Sudipta1 Roy" userId="7c8f4fcd-4632-4e8d-b1ff-68c8cebd5ee4" providerId="ADAL" clId="{77EF0821-EB19-4666-9B55-C9B6B91EEBA3}" dt="2023-01-10T10:45:10.918" v="1509" actId="478"/>
          <ac:spMkLst>
            <pc:docMk/>
            <pc:sldMk cId="1352836184" sldId="577"/>
            <ac:spMk id="6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0:32:48.434" v="1476" actId="27636"/>
          <ac:spMkLst>
            <pc:docMk/>
            <pc:sldMk cId="1352836184" sldId="577"/>
            <ac:spMk id="7171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0:46:45.230" v="1510" actId="478"/>
        <pc:sldMkLst>
          <pc:docMk/>
          <pc:sldMk cId="3362967282" sldId="578"/>
        </pc:sldMkLst>
        <pc:spChg chg="del">
          <ac:chgData name="Sudipta1 Roy" userId="7c8f4fcd-4632-4e8d-b1ff-68c8cebd5ee4" providerId="ADAL" clId="{77EF0821-EB19-4666-9B55-C9B6B91EEBA3}" dt="2023-01-10T10:46:45.230" v="1510" actId="478"/>
          <ac:spMkLst>
            <pc:docMk/>
            <pc:sldMk cId="3362967282" sldId="578"/>
            <ac:spMk id="6" creationId="{00000000-0000-0000-0000-000000000000}"/>
          </ac:spMkLst>
        </pc:spChg>
      </pc:sldChg>
      <pc:sldChg chg="delSp modSp add mod">
        <pc:chgData name="Sudipta1 Roy" userId="7c8f4fcd-4632-4e8d-b1ff-68c8cebd5ee4" providerId="ADAL" clId="{77EF0821-EB19-4666-9B55-C9B6B91EEBA3}" dt="2023-01-10T10:55:42.266" v="1554" actId="1076"/>
        <pc:sldMkLst>
          <pc:docMk/>
          <pc:sldMk cId="3827395227" sldId="579"/>
        </pc:sldMkLst>
        <pc:spChg chg="del">
          <ac:chgData name="Sudipta1 Roy" userId="7c8f4fcd-4632-4e8d-b1ff-68c8cebd5ee4" providerId="ADAL" clId="{77EF0821-EB19-4666-9B55-C9B6B91EEBA3}" dt="2023-01-10T10:55:08.712" v="1516" actId="478"/>
          <ac:spMkLst>
            <pc:docMk/>
            <pc:sldMk cId="3827395227" sldId="579"/>
            <ac:spMk id="6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0:55:42.266" v="1554" actId="1076"/>
          <ac:spMkLst>
            <pc:docMk/>
            <pc:sldMk cId="3827395227" sldId="579"/>
            <ac:spMk id="22532" creationId="{00000000-0000-0000-0000-000000000000}"/>
          </ac:spMkLst>
        </pc:spChg>
      </pc:sldChg>
      <pc:sldChg chg="delSp modSp add">
        <pc:chgData name="Sudipta1 Roy" userId="7c8f4fcd-4632-4e8d-b1ff-68c8cebd5ee4" providerId="ADAL" clId="{77EF0821-EB19-4666-9B55-C9B6B91EEBA3}" dt="2023-01-10T10:57:01.239" v="1556" actId="478"/>
        <pc:sldMkLst>
          <pc:docMk/>
          <pc:sldMk cId="3330788394" sldId="580"/>
        </pc:sldMkLst>
        <pc:spChg chg="del mod">
          <ac:chgData name="Sudipta1 Roy" userId="7c8f4fcd-4632-4e8d-b1ff-68c8cebd5ee4" providerId="ADAL" clId="{77EF0821-EB19-4666-9B55-C9B6B91EEBA3}" dt="2023-01-10T10:57:01.239" v="1556" actId="478"/>
          <ac:spMkLst>
            <pc:docMk/>
            <pc:sldMk cId="3330788394" sldId="580"/>
            <ac:spMk id="6" creationId="{00000000-0000-0000-0000-000000000000}"/>
          </ac:spMkLst>
        </pc:spChg>
      </pc:sldChg>
      <pc:sldChg chg="delSp modSp add">
        <pc:chgData name="Sudipta1 Roy" userId="7c8f4fcd-4632-4e8d-b1ff-68c8cebd5ee4" providerId="ADAL" clId="{77EF0821-EB19-4666-9B55-C9B6B91EEBA3}" dt="2023-01-10T11:02:20.551" v="1564" actId="478"/>
        <pc:sldMkLst>
          <pc:docMk/>
          <pc:sldMk cId="1438973804" sldId="581"/>
        </pc:sldMkLst>
        <pc:spChg chg="del mod">
          <ac:chgData name="Sudipta1 Roy" userId="7c8f4fcd-4632-4e8d-b1ff-68c8cebd5ee4" providerId="ADAL" clId="{77EF0821-EB19-4666-9B55-C9B6B91EEBA3}" dt="2023-01-10T11:02:20.551" v="1564" actId="478"/>
          <ac:spMkLst>
            <pc:docMk/>
            <pc:sldMk cId="1438973804" sldId="581"/>
            <ac:spMk id="8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02:24.881" v="1565" actId="478"/>
        <pc:sldMkLst>
          <pc:docMk/>
          <pc:sldMk cId="1199587697" sldId="582"/>
        </pc:sldMkLst>
        <pc:spChg chg="del">
          <ac:chgData name="Sudipta1 Roy" userId="7c8f4fcd-4632-4e8d-b1ff-68c8cebd5ee4" providerId="ADAL" clId="{77EF0821-EB19-4666-9B55-C9B6B91EEBA3}" dt="2023-01-10T11:02:24.881" v="1565" actId="478"/>
          <ac:spMkLst>
            <pc:docMk/>
            <pc:sldMk cId="1199587697" sldId="582"/>
            <ac:spMk id="8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02:29.374" v="1566" actId="478"/>
        <pc:sldMkLst>
          <pc:docMk/>
          <pc:sldMk cId="3436547907" sldId="583"/>
        </pc:sldMkLst>
        <pc:spChg chg="del">
          <ac:chgData name="Sudipta1 Roy" userId="7c8f4fcd-4632-4e8d-b1ff-68c8cebd5ee4" providerId="ADAL" clId="{77EF0821-EB19-4666-9B55-C9B6B91EEBA3}" dt="2023-01-10T11:02:29.374" v="1566" actId="478"/>
          <ac:spMkLst>
            <pc:docMk/>
            <pc:sldMk cId="3436547907" sldId="583"/>
            <ac:spMk id="7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02:37.840" v="1567" actId="478"/>
        <pc:sldMkLst>
          <pc:docMk/>
          <pc:sldMk cId="1504562367" sldId="584"/>
        </pc:sldMkLst>
        <pc:spChg chg="del">
          <ac:chgData name="Sudipta1 Roy" userId="7c8f4fcd-4632-4e8d-b1ff-68c8cebd5ee4" providerId="ADAL" clId="{77EF0821-EB19-4666-9B55-C9B6B91EEBA3}" dt="2023-01-10T11:02:37.840" v="1567" actId="478"/>
          <ac:spMkLst>
            <pc:docMk/>
            <pc:sldMk cId="1504562367" sldId="584"/>
            <ac:spMk id="8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03:09.721" v="1568" actId="478"/>
        <pc:sldMkLst>
          <pc:docMk/>
          <pc:sldMk cId="1645316558" sldId="585"/>
        </pc:sldMkLst>
        <pc:spChg chg="del">
          <ac:chgData name="Sudipta1 Roy" userId="7c8f4fcd-4632-4e8d-b1ff-68c8cebd5ee4" providerId="ADAL" clId="{77EF0821-EB19-4666-9B55-C9B6B91EEBA3}" dt="2023-01-10T11:03:09.721" v="1568" actId="478"/>
          <ac:spMkLst>
            <pc:docMk/>
            <pc:sldMk cId="1645316558" sldId="585"/>
            <ac:spMk id="8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03:32.559" v="1569" actId="478"/>
        <pc:sldMkLst>
          <pc:docMk/>
          <pc:sldMk cId="1462495756" sldId="586"/>
        </pc:sldMkLst>
        <pc:spChg chg="del">
          <ac:chgData name="Sudipta1 Roy" userId="7c8f4fcd-4632-4e8d-b1ff-68c8cebd5ee4" providerId="ADAL" clId="{77EF0821-EB19-4666-9B55-C9B6B91EEBA3}" dt="2023-01-10T11:03:32.559" v="1569" actId="478"/>
          <ac:spMkLst>
            <pc:docMk/>
            <pc:sldMk cId="1462495756" sldId="586"/>
            <ac:spMk id="8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03:47.968" v="1571" actId="478"/>
        <pc:sldMkLst>
          <pc:docMk/>
          <pc:sldMk cId="4142764720" sldId="587"/>
        </pc:sldMkLst>
        <pc:spChg chg="del">
          <ac:chgData name="Sudipta1 Roy" userId="7c8f4fcd-4632-4e8d-b1ff-68c8cebd5ee4" providerId="ADAL" clId="{77EF0821-EB19-4666-9B55-C9B6B91EEBA3}" dt="2023-01-10T11:03:47.968" v="1571" actId="478"/>
          <ac:spMkLst>
            <pc:docMk/>
            <pc:sldMk cId="4142764720" sldId="587"/>
            <ac:spMk id="7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04:17" v="1577" actId="478"/>
        <pc:sldMkLst>
          <pc:docMk/>
          <pc:sldMk cId="1308895732" sldId="588"/>
        </pc:sldMkLst>
        <pc:spChg chg="del">
          <ac:chgData name="Sudipta1 Roy" userId="7c8f4fcd-4632-4e8d-b1ff-68c8cebd5ee4" providerId="ADAL" clId="{77EF0821-EB19-4666-9B55-C9B6B91EEBA3}" dt="2023-01-10T11:04:17" v="1577" actId="478"/>
          <ac:spMkLst>
            <pc:docMk/>
            <pc:sldMk cId="1308895732" sldId="588"/>
            <ac:spMk id="8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04:21.336" v="1578" actId="478"/>
        <pc:sldMkLst>
          <pc:docMk/>
          <pc:sldMk cId="3766255267" sldId="589"/>
        </pc:sldMkLst>
        <pc:spChg chg="del">
          <ac:chgData name="Sudipta1 Roy" userId="7c8f4fcd-4632-4e8d-b1ff-68c8cebd5ee4" providerId="ADAL" clId="{77EF0821-EB19-4666-9B55-C9B6B91EEBA3}" dt="2023-01-10T11:04:21.336" v="1578" actId="478"/>
          <ac:spMkLst>
            <pc:docMk/>
            <pc:sldMk cId="3766255267" sldId="589"/>
            <ac:spMk id="8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04:25.703" v="1579" actId="478"/>
        <pc:sldMkLst>
          <pc:docMk/>
          <pc:sldMk cId="433420901" sldId="590"/>
        </pc:sldMkLst>
        <pc:spChg chg="del">
          <ac:chgData name="Sudipta1 Roy" userId="7c8f4fcd-4632-4e8d-b1ff-68c8cebd5ee4" providerId="ADAL" clId="{77EF0821-EB19-4666-9B55-C9B6B91EEBA3}" dt="2023-01-10T11:04:25.703" v="1579" actId="478"/>
          <ac:spMkLst>
            <pc:docMk/>
            <pc:sldMk cId="433420901" sldId="590"/>
            <ac:spMk id="7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04:55.472" v="1580" actId="478"/>
        <pc:sldMkLst>
          <pc:docMk/>
          <pc:sldMk cId="2855911634" sldId="591"/>
        </pc:sldMkLst>
        <pc:spChg chg="del">
          <ac:chgData name="Sudipta1 Roy" userId="7c8f4fcd-4632-4e8d-b1ff-68c8cebd5ee4" providerId="ADAL" clId="{77EF0821-EB19-4666-9B55-C9B6B91EEBA3}" dt="2023-01-10T11:04:55.472" v="1580" actId="478"/>
          <ac:spMkLst>
            <pc:docMk/>
            <pc:sldMk cId="2855911634" sldId="591"/>
            <ac:spMk id="5" creationId="{00000000-0000-0000-0000-000000000000}"/>
          </ac:spMkLst>
        </pc:spChg>
      </pc:sldChg>
      <pc:sldChg chg="delSp modSp add mod">
        <pc:chgData name="Sudipta1 Roy" userId="7c8f4fcd-4632-4e8d-b1ff-68c8cebd5ee4" providerId="ADAL" clId="{77EF0821-EB19-4666-9B55-C9B6B91EEBA3}" dt="2023-01-10T11:05:18.889" v="1584" actId="1076"/>
        <pc:sldMkLst>
          <pc:docMk/>
          <pc:sldMk cId="2587008751" sldId="592"/>
        </pc:sldMkLst>
        <pc:spChg chg="del">
          <ac:chgData name="Sudipta1 Roy" userId="7c8f4fcd-4632-4e8d-b1ff-68c8cebd5ee4" providerId="ADAL" clId="{77EF0821-EB19-4666-9B55-C9B6B91EEBA3}" dt="2023-01-10T11:05:04.182" v="1582" actId="478"/>
          <ac:spMkLst>
            <pc:docMk/>
            <pc:sldMk cId="2587008751" sldId="592"/>
            <ac:spMk id="7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1:05:14.931" v="1583" actId="1076"/>
          <ac:spMkLst>
            <pc:docMk/>
            <pc:sldMk cId="2587008751" sldId="592"/>
            <ac:spMk id="43011" creationId="{00000000-0000-0000-0000-000000000000}"/>
          </ac:spMkLst>
        </pc:spChg>
        <pc:picChg chg="mod">
          <ac:chgData name="Sudipta1 Roy" userId="7c8f4fcd-4632-4e8d-b1ff-68c8cebd5ee4" providerId="ADAL" clId="{77EF0821-EB19-4666-9B55-C9B6B91EEBA3}" dt="2023-01-10T11:05:18.889" v="1584" actId="1076"/>
          <ac:picMkLst>
            <pc:docMk/>
            <pc:sldMk cId="2587008751" sldId="592"/>
            <ac:picMk id="6" creationId="{00000000-0000-0000-0000-000000000000}"/>
          </ac:picMkLst>
        </pc:picChg>
      </pc:sldChg>
      <pc:sldChg chg="delSp modSp add mod">
        <pc:chgData name="Sudipta1 Roy" userId="7c8f4fcd-4632-4e8d-b1ff-68c8cebd5ee4" providerId="ADAL" clId="{77EF0821-EB19-4666-9B55-C9B6B91EEBA3}" dt="2023-01-10T11:06:15.165" v="1587" actId="1076"/>
        <pc:sldMkLst>
          <pc:docMk/>
          <pc:sldMk cId="3767375808" sldId="593"/>
        </pc:sldMkLst>
        <pc:spChg chg="del">
          <ac:chgData name="Sudipta1 Roy" userId="7c8f4fcd-4632-4e8d-b1ff-68c8cebd5ee4" providerId="ADAL" clId="{77EF0821-EB19-4666-9B55-C9B6B91EEBA3}" dt="2023-01-10T11:06:04.680" v="1586" actId="478"/>
          <ac:spMkLst>
            <pc:docMk/>
            <pc:sldMk cId="3767375808" sldId="593"/>
            <ac:spMk id="7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1:06:15.165" v="1587" actId="1076"/>
          <ac:spMkLst>
            <pc:docMk/>
            <pc:sldMk cId="3767375808" sldId="593"/>
            <ac:spMk id="44035" creationId="{00000000-0000-0000-0000-000000000000}"/>
          </ac:spMkLst>
        </pc:spChg>
      </pc:sldChg>
      <pc:sldChg chg="delSp modSp add mod">
        <pc:chgData name="Sudipta1 Roy" userId="7c8f4fcd-4632-4e8d-b1ff-68c8cebd5ee4" providerId="ADAL" clId="{77EF0821-EB19-4666-9B55-C9B6B91EEBA3}" dt="2023-01-10T11:08:00.062" v="1600" actId="404"/>
        <pc:sldMkLst>
          <pc:docMk/>
          <pc:sldMk cId="1303656538" sldId="594"/>
        </pc:sldMkLst>
        <pc:spChg chg="del">
          <ac:chgData name="Sudipta1 Roy" userId="7c8f4fcd-4632-4e8d-b1ff-68c8cebd5ee4" providerId="ADAL" clId="{77EF0821-EB19-4666-9B55-C9B6B91EEBA3}" dt="2023-01-10T11:07:55.399" v="1597" actId="478"/>
          <ac:spMkLst>
            <pc:docMk/>
            <pc:sldMk cId="1303656538" sldId="594"/>
            <ac:spMk id="7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1:08:00.062" v="1600" actId="404"/>
          <ac:spMkLst>
            <pc:docMk/>
            <pc:sldMk cId="1303656538" sldId="594"/>
            <ac:spMk id="44035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08:22.311" v="1602" actId="478"/>
        <pc:sldMkLst>
          <pc:docMk/>
          <pc:sldMk cId="990284200" sldId="595"/>
        </pc:sldMkLst>
        <pc:spChg chg="del">
          <ac:chgData name="Sudipta1 Roy" userId="7c8f4fcd-4632-4e8d-b1ff-68c8cebd5ee4" providerId="ADAL" clId="{77EF0821-EB19-4666-9B55-C9B6B91EEBA3}" dt="2023-01-10T11:08:22.311" v="1602" actId="478"/>
          <ac:spMkLst>
            <pc:docMk/>
            <pc:sldMk cId="990284200" sldId="595"/>
            <ac:spMk id="4" creationId="{00000000-0000-0000-0000-000000000000}"/>
          </ac:spMkLst>
        </pc:spChg>
      </pc:sldChg>
      <pc:sldChg chg="delSp modSp add mod">
        <pc:chgData name="Sudipta1 Roy" userId="7c8f4fcd-4632-4e8d-b1ff-68c8cebd5ee4" providerId="ADAL" clId="{77EF0821-EB19-4666-9B55-C9B6B91EEBA3}" dt="2023-01-10T11:08:55.583" v="1603" actId="478"/>
        <pc:sldMkLst>
          <pc:docMk/>
          <pc:sldMk cId="245939678" sldId="596"/>
        </pc:sldMkLst>
        <pc:spChg chg="mod">
          <ac:chgData name="Sudipta1 Roy" userId="7c8f4fcd-4632-4e8d-b1ff-68c8cebd5ee4" providerId="ADAL" clId="{77EF0821-EB19-4666-9B55-C9B6B91EEBA3}" dt="2023-01-10T10:32:48.493" v="1479" actId="27636"/>
          <ac:spMkLst>
            <pc:docMk/>
            <pc:sldMk cId="245939678" sldId="596"/>
            <ac:spMk id="3" creationId="{00000000-0000-0000-0000-000000000000}"/>
          </ac:spMkLst>
        </pc:spChg>
        <pc:spChg chg="del">
          <ac:chgData name="Sudipta1 Roy" userId="7c8f4fcd-4632-4e8d-b1ff-68c8cebd5ee4" providerId="ADAL" clId="{77EF0821-EB19-4666-9B55-C9B6B91EEBA3}" dt="2023-01-10T11:08:55.583" v="1603" actId="478"/>
          <ac:spMkLst>
            <pc:docMk/>
            <pc:sldMk cId="245939678" sldId="596"/>
            <ac:spMk id="4" creationId="{00000000-0000-0000-0000-000000000000}"/>
          </ac:spMkLst>
        </pc:spChg>
      </pc:sldChg>
      <pc:sldChg chg="delSp add">
        <pc:chgData name="Sudipta1 Roy" userId="7c8f4fcd-4632-4e8d-b1ff-68c8cebd5ee4" providerId="ADAL" clId="{77EF0821-EB19-4666-9B55-C9B6B91EEBA3}" dt="2023-01-10T11:08:59.511" v="1604" actId="478"/>
        <pc:sldMkLst>
          <pc:docMk/>
          <pc:sldMk cId="2618378017" sldId="597"/>
        </pc:sldMkLst>
        <pc:spChg chg="del">
          <ac:chgData name="Sudipta1 Roy" userId="7c8f4fcd-4632-4e8d-b1ff-68c8cebd5ee4" providerId="ADAL" clId="{77EF0821-EB19-4666-9B55-C9B6B91EEBA3}" dt="2023-01-10T11:08:59.511" v="1604" actId="478"/>
          <ac:spMkLst>
            <pc:docMk/>
            <pc:sldMk cId="2618378017" sldId="597"/>
            <ac:spMk id="4" creationId="{00000000-0000-0000-0000-000000000000}"/>
          </ac:spMkLst>
        </pc:spChg>
      </pc:sldChg>
      <pc:sldChg chg="add">
        <pc:chgData name="Sudipta1 Roy" userId="7c8f4fcd-4632-4e8d-b1ff-68c8cebd5ee4" providerId="ADAL" clId="{77EF0821-EB19-4666-9B55-C9B6B91EEBA3}" dt="2023-01-10T10:32:48.309" v="1472"/>
        <pc:sldMkLst>
          <pc:docMk/>
          <pc:sldMk cId="208777501" sldId="598"/>
        </pc:sldMkLst>
      </pc:sldChg>
      <pc:sldChg chg="add">
        <pc:chgData name="Sudipta1 Roy" userId="7c8f4fcd-4632-4e8d-b1ff-68c8cebd5ee4" providerId="ADAL" clId="{77EF0821-EB19-4666-9B55-C9B6B91EEBA3}" dt="2023-01-10T10:32:48.309" v="1472"/>
        <pc:sldMkLst>
          <pc:docMk/>
          <pc:sldMk cId="2956981220" sldId="599"/>
        </pc:sldMkLst>
      </pc:sldChg>
      <pc:sldChg chg="add">
        <pc:chgData name="Sudipta1 Roy" userId="7c8f4fcd-4632-4e8d-b1ff-68c8cebd5ee4" providerId="ADAL" clId="{77EF0821-EB19-4666-9B55-C9B6B91EEBA3}" dt="2023-01-10T10:32:48.309" v="1472"/>
        <pc:sldMkLst>
          <pc:docMk/>
          <pc:sldMk cId="3963979047" sldId="600"/>
        </pc:sldMkLst>
      </pc:sldChg>
      <pc:sldChg chg="modSp add mod">
        <pc:chgData name="Sudipta1 Roy" userId="7c8f4fcd-4632-4e8d-b1ff-68c8cebd5ee4" providerId="ADAL" clId="{77EF0821-EB19-4666-9B55-C9B6B91EEBA3}" dt="2023-01-10T11:09:44.553" v="1610" actId="20577"/>
        <pc:sldMkLst>
          <pc:docMk/>
          <pc:sldMk cId="900758150" sldId="601"/>
        </pc:sldMkLst>
        <pc:spChg chg="mod">
          <ac:chgData name="Sudipta1 Roy" userId="7c8f4fcd-4632-4e8d-b1ff-68c8cebd5ee4" providerId="ADAL" clId="{77EF0821-EB19-4666-9B55-C9B6B91EEBA3}" dt="2023-01-10T11:09:44.553" v="1610" actId="20577"/>
          <ac:spMkLst>
            <pc:docMk/>
            <pc:sldMk cId="900758150" sldId="601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0:24.444" v="1611"/>
        <pc:sldMkLst>
          <pc:docMk/>
          <pc:sldMk cId="1446632046" sldId="602"/>
        </pc:sldMkLst>
        <pc:spChg chg="mod">
          <ac:chgData name="Sudipta1 Roy" userId="7c8f4fcd-4632-4e8d-b1ff-68c8cebd5ee4" providerId="ADAL" clId="{77EF0821-EB19-4666-9B55-C9B6B91EEBA3}" dt="2023-01-10T11:10:24.444" v="1611"/>
          <ac:spMkLst>
            <pc:docMk/>
            <pc:sldMk cId="1446632046" sldId="602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0:33.339" v="1612"/>
        <pc:sldMkLst>
          <pc:docMk/>
          <pc:sldMk cId="2019700995" sldId="603"/>
        </pc:sldMkLst>
        <pc:spChg chg="mod">
          <ac:chgData name="Sudipta1 Roy" userId="7c8f4fcd-4632-4e8d-b1ff-68c8cebd5ee4" providerId="ADAL" clId="{77EF0821-EB19-4666-9B55-C9B6B91EEBA3}" dt="2023-01-10T11:10:33.339" v="1612"/>
          <ac:spMkLst>
            <pc:docMk/>
            <pc:sldMk cId="2019700995" sldId="603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1:27.971" v="1613"/>
        <pc:sldMkLst>
          <pc:docMk/>
          <pc:sldMk cId="2810413115" sldId="604"/>
        </pc:sldMkLst>
        <pc:spChg chg="mod">
          <ac:chgData name="Sudipta1 Roy" userId="7c8f4fcd-4632-4e8d-b1ff-68c8cebd5ee4" providerId="ADAL" clId="{77EF0821-EB19-4666-9B55-C9B6B91EEBA3}" dt="2023-01-10T11:11:27.971" v="1613"/>
          <ac:spMkLst>
            <pc:docMk/>
            <pc:sldMk cId="2810413115" sldId="604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1:51.234" v="1614"/>
        <pc:sldMkLst>
          <pc:docMk/>
          <pc:sldMk cId="1620986942" sldId="605"/>
        </pc:sldMkLst>
        <pc:spChg chg="mod">
          <ac:chgData name="Sudipta1 Roy" userId="7c8f4fcd-4632-4e8d-b1ff-68c8cebd5ee4" providerId="ADAL" clId="{77EF0821-EB19-4666-9B55-C9B6B91EEBA3}" dt="2023-01-10T11:11:51.234" v="1614"/>
          <ac:spMkLst>
            <pc:docMk/>
            <pc:sldMk cId="1620986942" sldId="605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1:56.576" v="1615"/>
        <pc:sldMkLst>
          <pc:docMk/>
          <pc:sldMk cId="1376598124" sldId="606"/>
        </pc:sldMkLst>
        <pc:spChg chg="mod">
          <ac:chgData name="Sudipta1 Roy" userId="7c8f4fcd-4632-4e8d-b1ff-68c8cebd5ee4" providerId="ADAL" clId="{77EF0821-EB19-4666-9B55-C9B6B91EEBA3}" dt="2023-01-10T11:11:56.576" v="1615"/>
          <ac:spMkLst>
            <pc:docMk/>
            <pc:sldMk cId="1376598124" sldId="606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2:08.043" v="1619" actId="20577"/>
        <pc:sldMkLst>
          <pc:docMk/>
          <pc:sldMk cId="3412878748" sldId="607"/>
        </pc:sldMkLst>
        <pc:spChg chg="mod">
          <ac:chgData name="Sudipta1 Roy" userId="7c8f4fcd-4632-4e8d-b1ff-68c8cebd5ee4" providerId="ADAL" clId="{77EF0821-EB19-4666-9B55-C9B6B91EEBA3}" dt="2023-01-10T11:12:08.043" v="1619" actId="20577"/>
          <ac:spMkLst>
            <pc:docMk/>
            <pc:sldMk cId="3412878748" sldId="607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2:31.769" v="1623" actId="20577"/>
        <pc:sldMkLst>
          <pc:docMk/>
          <pc:sldMk cId="2845620748" sldId="608"/>
        </pc:sldMkLst>
        <pc:spChg chg="mod">
          <ac:chgData name="Sudipta1 Roy" userId="7c8f4fcd-4632-4e8d-b1ff-68c8cebd5ee4" providerId="ADAL" clId="{77EF0821-EB19-4666-9B55-C9B6B91EEBA3}" dt="2023-01-10T11:12:31.769" v="1623" actId="20577"/>
          <ac:spMkLst>
            <pc:docMk/>
            <pc:sldMk cId="2845620748" sldId="608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2:43.751" v="1624"/>
        <pc:sldMkLst>
          <pc:docMk/>
          <pc:sldMk cId="2508524771" sldId="609"/>
        </pc:sldMkLst>
        <pc:spChg chg="mod">
          <ac:chgData name="Sudipta1 Roy" userId="7c8f4fcd-4632-4e8d-b1ff-68c8cebd5ee4" providerId="ADAL" clId="{77EF0821-EB19-4666-9B55-C9B6B91EEBA3}" dt="2023-01-10T11:12:43.751" v="1624"/>
          <ac:spMkLst>
            <pc:docMk/>
            <pc:sldMk cId="2508524771" sldId="609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2:53.279" v="1625"/>
        <pc:sldMkLst>
          <pc:docMk/>
          <pc:sldMk cId="1238641055" sldId="610"/>
        </pc:sldMkLst>
        <pc:spChg chg="mod">
          <ac:chgData name="Sudipta1 Roy" userId="7c8f4fcd-4632-4e8d-b1ff-68c8cebd5ee4" providerId="ADAL" clId="{77EF0821-EB19-4666-9B55-C9B6B91EEBA3}" dt="2023-01-10T11:12:53.279" v="1625"/>
          <ac:spMkLst>
            <pc:docMk/>
            <pc:sldMk cId="1238641055" sldId="610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2:58.070" v="1626"/>
        <pc:sldMkLst>
          <pc:docMk/>
          <pc:sldMk cId="236259016" sldId="611"/>
        </pc:sldMkLst>
        <pc:spChg chg="mod">
          <ac:chgData name="Sudipta1 Roy" userId="7c8f4fcd-4632-4e8d-b1ff-68c8cebd5ee4" providerId="ADAL" clId="{77EF0821-EB19-4666-9B55-C9B6B91EEBA3}" dt="2023-01-10T11:12:58.070" v="1626"/>
          <ac:spMkLst>
            <pc:docMk/>
            <pc:sldMk cId="236259016" sldId="611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3:14.217" v="1630" actId="20577"/>
        <pc:sldMkLst>
          <pc:docMk/>
          <pc:sldMk cId="733523669" sldId="612"/>
        </pc:sldMkLst>
        <pc:spChg chg="mod">
          <ac:chgData name="Sudipta1 Roy" userId="7c8f4fcd-4632-4e8d-b1ff-68c8cebd5ee4" providerId="ADAL" clId="{77EF0821-EB19-4666-9B55-C9B6B91EEBA3}" dt="2023-01-10T11:13:14.217" v="1630" actId="20577"/>
          <ac:spMkLst>
            <pc:docMk/>
            <pc:sldMk cId="733523669" sldId="612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3:20.002" v="1631"/>
        <pc:sldMkLst>
          <pc:docMk/>
          <pc:sldMk cId="3883401140" sldId="613"/>
        </pc:sldMkLst>
        <pc:spChg chg="mod">
          <ac:chgData name="Sudipta1 Roy" userId="7c8f4fcd-4632-4e8d-b1ff-68c8cebd5ee4" providerId="ADAL" clId="{77EF0821-EB19-4666-9B55-C9B6B91EEBA3}" dt="2023-01-10T11:13:20.002" v="1631"/>
          <ac:spMkLst>
            <pc:docMk/>
            <pc:sldMk cId="3883401140" sldId="613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3:24.247" v="1632"/>
        <pc:sldMkLst>
          <pc:docMk/>
          <pc:sldMk cId="2085634315" sldId="614"/>
        </pc:sldMkLst>
        <pc:spChg chg="mod">
          <ac:chgData name="Sudipta1 Roy" userId="7c8f4fcd-4632-4e8d-b1ff-68c8cebd5ee4" providerId="ADAL" clId="{77EF0821-EB19-4666-9B55-C9B6B91EEBA3}" dt="2023-01-10T11:13:24.247" v="1632"/>
          <ac:spMkLst>
            <pc:docMk/>
            <pc:sldMk cId="2085634315" sldId="614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3:28.824" v="1633"/>
        <pc:sldMkLst>
          <pc:docMk/>
          <pc:sldMk cId="3176846405" sldId="615"/>
        </pc:sldMkLst>
        <pc:spChg chg="mod">
          <ac:chgData name="Sudipta1 Roy" userId="7c8f4fcd-4632-4e8d-b1ff-68c8cebd5ee4" providerId="ADAL" clId="{77EF0821-EB19-4666-9B55-C9B6B91EEBA3}" dt="2023-01-10T11:13:28.824" v="1633"/>
          <ac:spMkLst>
            <pc:docMk/>
            <pc:sldMk cId="3176846405" sldId="615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3:36.135" v="1637" actId="20577"/>
        <pc:sldMkLst>
          <pc:docMk/>
          <pc:sldMk cId="875715264" sldId="616"/>
        </pc:sldMkLst>
        <pc:spChg chg="mod">
          <ac:chgData name="Sudipta1 Roy" userId="7c8f4fcd-4632-4e8d-b1ff-68c8cebd5ee4" providerId="ADAL" clId="{77EF0821-EB19-4666-9B55-C9B6B91EEBA3}" dt="2023-01-10T11:13:36.135" v="1637" actId="20577"/>
          <ac:spMkLst>
            <pc:docMk/>
            <pc:sldMk cId="875715264" sldId="616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3:47.047" v="1638"/>
        <pc:sldMkLst>
          <pc:docMk/>
          <pc:sldMk cId="4025431509" sldId="617"/>
        </pc:sldMkLst>
        <pc:spChg chg="mod">
          <ac:chgData name="Sudipta1 Roy" userId="7c8f4fcd-4632-4e8d-b1ff-68c8cebd5ee4" providerId="ADAL" clId="{77EF0821-EB19-4666-9B55-C9B6B91EEBA3}" dt="2023-01-10T11:13:47.047" v="1638"/>
          <ac:spMkLst>
            <pc:docMk/>
            <pc:sldMk cId="4025431509" sldId="617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3:52.335" v="1639"/>
        <pc:sldMkLst>
          <pc:docMk/>
          <pc:sldMk cId="1288785838" sldId="618"/>
        </pc:sldMkLst>
        <pc:spChg chg="mod">
          <ac:chgData name="Sudipta1 Roy" userId="7c8f4fcd-4632-4e8d-b1ff-68c8cebd5ee4" providerId="ADAL" clId="{77EF0821-EB19-4666-9B55-C9B6B91EEBA3}" dt="2023-01-10T11:13:52.335" v="1639"/>
          <ac:spMkLst>
            <pc:docMk/>
            <pc:sldMk cId="1288785838" sldId="618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3:56.351" v="1640"/>
        <pc:sldMkLst>
          <pc:docMk/>
          <pc:sldMk cId="2614158200" sldId="619"/>
        </pc:sldMkLst>
        <pc:spChg chg="mod">
          <ac:chgData name="Sudipta1 Roy" userId="7c8f4fcd-4632-4e8d-b1ff-68c8cebd5ee4" providerId="ADAL" clId="{77EF0821-EB19-4666-9B55-C9B6B91EEBA3}" dt="2023-01-10T11:13:56.351" v="1640"/>
          <ac:spMkLst>
            <pc:docMk/>
            <pc:sldMk cId="2614158200" sldId="619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4:05.488" v="1644" actId="20577"/>
        <pc:sldMkLst>
          <pc:docMk/>
          <pc:sldMk cId="1771910932" sldId="620"/>
        </pc:sldMkLst>
        <pc:spChg chg="mod">
          <ac:chgData name="Sudipta1 Roy" userId="7c8f4fcd-4632-4e8d-b1ff-68c8cebd5ee4" providerId="ADAL" clId="{77EF0821-EB19-4666-9B55-C9B6B91EEBA3}" dt="2023-01-10T11:14:05.488" v="1644" actId="20577"/>
          <ac:spMkLst>
            <pc:docMk/>
            <pc:sldMk cId="1771910932" sldId="620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4:09.895" v="1645"/>
        <pc:sldMkLst>
          <pc:docMk/>
          <pc:sldMk cId="2646785285" sldId="621"/>
        </pc:sldMkLst>
        <pc:spChg chg="mod">
          <ac:chgData name="Sudipta1 Roy" userId="7c8f4fcd-4632-4e8d-b1ff-68c8cebd5ee4" providerId="ADAL" clId="{77EF0821-EB19-4666-9B55-C9B6B91EEBA3}" dt="2023-01-10T11:14:09.895" v="1645"/>
          <ac:spMkLst>
            <pc:docMk/>
            <pc:sldMk cId="2646785285" sldId="621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4:15.620" v="1646"/>
        <pc:sldMkLst>
          <pc:docMk/>
          <pc:sldMk cId="3045514129" sldId="622"/>
        </pc:sldMkLst>
        <pc:spChg chg="mod">
          <ac:chgData name="Sudipta1 Roy" userId="7c8f4fcd-4632-4e8d-b1ff-68c8cebd5ee4" providerId="ADAL" clId="{77EF0821-EB19-4666-9B55-C9B6B91EEBA3}" dt="2023-01-10T11:14:15.620" v="1646"/>
          <ac:spMkLst>
            <pc:docMk/>
            <pc:sldMk cId="3045514129" sldId="622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4:19.883" v="1647"/>
        <pc:sldMkLst>
          <pc:docMk/>
          <pc:sldMk cId="3285119117" sldId="623"/>
        </pc:sldMkLst>
        <pc:spChg chg="mod">
          <ac:chgData name="Sudipta1 Roy" userId="7c8f4fcd-4632-4e8d-b1ff-68c8cebd5ee4" providerId="ADAL" clId="{77EF0821-EB19-4666-9B55-C9B6B91EEBA3}" dt="2023-01-10T11:14:19.883" v="1647"/>
          <ac:spMkLst>
            <pc:docMk/>
            <pc:sldMk cId="3285119117" sldId="623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4:26.031" v="1651" actId="20577"/>
        <pc:sldMkLst>
          <pc:docMk/>
          <pc:sldMk cId="3901614527" sldId="624"/>
        </pc:sldMkLst>
        <pc:spChg chg="mod">
          <ac:chgData name="Sudipta1 Roy" userId="7c8f4fcd-4632-4e8d-b1ff-68c8cebd5ee4" providerId="ADAL" clId="{77EF0821-EB19-4666-9B55-C9B6B91EEBA3}" dt="2023-01-10T11:14:26.031" v="1651" actId="20577"/>
          <ac:spMkLst>
            <pc:docMk/>
            <pc:sldMk cId="3901614527" sldId="624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4:30.262" v="1652"/>
        <pc:sldMkLst>
          <pc:docMk/>
          <pc:sldMk cId="2576644080" sldId="625"/>
        </pc:sldMkLst>
        <pc:spChg chg="mod">
          <ac:chgData name="Sudipta1 Roy" userId="7c8f4fcd-4632-4e8d-b1ff-68c8cebd5ee4" providerId="ADAL" clId="{77EF0821-EB19-4666-9B55-C9B6B91EEBA3}" dt="2023-01-10T11:14:30.262" v="1652"/>
          <ac:spMkLst>
            <pc:docMk/>
            <pc:sldMk cId="2576644080" sldId="625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4:34.132" v="1653"/>
        <pc:sldMkLst>
          <pc:docMk/>
          <pc:sldMk cId="382124685" sldId="626"/>
        </pc:sldMkLst>
        <pc:spChg chg="mod">
          <ac:chgData name="Sudipta1 Roy" userId="7c8f4fcd-4632-4e8d-b1ff-68c8cebd5ee4" providerId="ADAL" clId="{77EF0821-EB19-4666-9B55-C9B6B91EEBA3}" dt="2023-01-10T11:14:34.132" v="1653"/>
          <ac:spMkLst>
            <pc:docMk/>
            <pc:sldMk cId="382124685" sldId="626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4:37.917" v="1654"/>
        <pc:sldMkLst>
          <pc:docMk/>
          <pc:sldMk cId="2015221036" sldId="627"/>
        </pc:sldMkLst>
        <pc:spChg chg="mod">
          <ac:chgData name="Sudipta1 Roy" userId="7c8f4fcd-4632-4e8d-b1ff-68c8cebd5ee4" providerId="ADAL" clId="{77EF0821-EB19-4666-9B55-C9B6B91EEBA3}" dt="2023-01-10T11:14:37.917" v="1654"/>
          <ac:spMkLst>
            <pc:docMk/>
            <pc:sldMk cId="2015221036" sldId="627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4:41.503" v="1655"/>
        <pc:sldMkLst>
          <pc:docMk/>
          <pc:sldMk cId="2704038523" sldId="628"/>
        </pc:sldMkLst>
        <pc:spChg chg="mod">
          <ac:chgData name="Sudipta1 Roy" userId="7c8f4fcd-4632-4e8d-b1ff-68c8cebd5ee4" providerId="ADAL" clId="{77EF0821-EB19-4666-9B55-C9B6B91EEBA3}" dt="2023-01-10T11:14:41.503" v="1655"/>
          <ac:spMkLst>
            <pc:docMk/>
            <pc:sldMk cId="2704038523" sldId="628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4:45.193" v="1656"/>
        <pc:sldMkLst>
          <pc:docMk/>
          <pc:sldMk cId="829961466" sldId="629"/>
        </pc:sldMkLst>
        <pc:spChg chg="mod">
          <ac:chgData name="Sudipta1 Roy" userId="7c8f4fcd-4632-4e8d-b1ff-68c8cebd5ee4" providerId="ADAL" clId="{77EF0821-EB19-4666-9B55-C9B6B91EEBA3}" dt="2023-01-10T11:14:45.193" v="1656"/>
          <ac:spMkLst>
            <pc:docMk/>
            <pc:sldMk cId="829961466" sldId="629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4:49.776" v="1657"/>
        <pc:sldMkLst>
          <pc:docMk/>
          <pc:sldMk cId="1119151637" sldId="630"/>
        </pc:sldMkLst>
        <pc:spChg chg="mod">
          <ac:chgData name="Sudipta1 Roy" userId="7c8f4fcd-4632-4e8d-b1ff-68c8cebd5ee4" providerId="ADAL" clId="{77EF0821-EB19-4666-9B55-C9B6B91EEBA3}" dt="2023-01-10T11:14:49.776" v="1657"/>
          <ac:spMkLst>
            <pc:docMk/>
            <pc:sldMk cId="1119151637" sldId="630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5:01.489" v="1662" actId="20577"/>
        <pc:sldMkLst>
          <pc:docMk/>
          <pc:sldMk cId="4103635126" sldId="631"/>
        </pc:sldMkLst>
        <pc:spChg chg="mod">
          <ac:chgData name="Sudipta1 Roy" userId="7c8f4fcd-4632-4e8d-b1ff-68c8cebd5ee4" providerId="ADAL" clId="{77EF0821-EB19-4666-9B55-C9B6B91EEBA3}" dt="2023-01-10T11:15:01.489" v="1662" actId="20577"/>
          <ac:spMkLst>
            <pc:docMk/>
            <pc:sldMk cId="4103635126" sldId="631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5:06.407" v="1663"/>
        <pc:sldMkLst>
          <pc:docMk/>
          <pc:sldMk cId="2434462309" sldId="632"/>
        </pc:sldMkLst>
        <pc:spChg chg="mod">
          <ac:chgData name="Sudipta1 Roy" userId="7c8f4fcd-4632-4e8d-b1ff-68c8cebd5ee4" providerId="ADAL" clId="{77EF0821-EB19-4666-9B55-C9B6B91EEBA3}" dt="2023-01-10T11:15:06.407" v="1663"/>
          <ac:spMkLst>
            <pc:docMk/>
            <pc:sldMk cId="2434462309" sldId="632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5:11.142" v="1664"/>
        <pc:sldMkLst>
          <pc:docMk/>
          <pc:sldMk cId="4270372134" sldId="633"/>
        </pc:sldMkLst>
        <pc:spChg chg="mod">
          <ac:chgData name="Sudipta1 Roy" userId="7c8f4fcd-4632-4e8d-b1ff-68c8cebd5ee4" providerId="ADAL" clId="{77EF0821-EB19-4666-9B55-C9B6B91EEBA3}" dt="2023-01-10T11:15:11.142" v="1664"/>
          <ac:spMkLst>
            <pc:docMk/>
            <pc:sldMk cId="4270372134" sldId="633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5:15.025" v="1665"/>
        <pc:sldMkLst>
          <pc:docMk/>
          <pc:sldMk cId="1649281878" sldId="634"/>
        </pc:sldMkLst>
        <pc:spChg chg="mod">
          <ac:chgData name="Sudipta1 Roy" userId="7c8f4fcd-4632-4e8d-b1ff-68c8cebd5ee4" providerId="ADAL" clId="{77EF0821-EB19-4666-9B55-C9B6B91EEBA3}" dt="2023-01-10T11:15:15.025" v="1665"/>
          <ac:spMkLst>
            <pc:docMk/>
            <pc:sldMk cId="1649281878" sldId="634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5:21.167" v="1669" actId="20577"/>
        <pc:sldMkLst>
          <pc:docMk/>
          <pc:sldMk cId="919144696" sldId="635"/>
        </pc:sldMkLst>
        <pc:spChg chg="mod">
          <ac:chgData name="Sudipta1 Roy" userId="7c8f4fcd-4632-4e8d-b1ff-68c8cebd5ee4" providerId="ADAL" clId="{77EF0821-EB19-4666-9B55-C9B6B91EEBA3}" dt="2023-01-10T11:15:21.167" v="1669" actId="20577"/>
          <ac:spMkLst>
            <pc:docMk/>
            <pc:sldMk cId="919144696" sldId="635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5:33.099" v="1672"/>
        <pc:sldMkLst>
          <pc:docMk/>
          <pc:sldMk cId="3739762330" sldId="636"/>
        </pc:sldMkLst>
        <pc:spChg chg="mod">
          <ac:chgData name="Sudipta1 Roy" userId="7c8f4fcd-4632-4e8d-b1ff-68c8cebd5ee4" providerId="ADAL" clId="{77EF0821-EB19-4666-9B55-C9B6B91EEBA3}" dt="2023-01-10T11:15:33.099" v="1672"/>
          <ac:spMkLst>
            <pc:docMk/>
            <pc:sldMk cId="3739762330" sldId="636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5:37.096" v="1673"/>
        <pc:sldMkLst>
          <pc:docMk/>
          <pc:sldMk cId="3259306029" sldId="637"/>
        </pc:sldMkLst>
        <pc:spChg chg="mod">
          <ac:chgData name="Sudipta1 Roy" userId="7c8f4fcd-4632-4e8d-b1ff-68c8cebd5ee4" providerId="ADAL" clId="{77EF0821-EB19-4666-9B55-C9B6B91EEBA3}" dt="2023-01-10T11:15:37.096" v="1673"/>
          <ac:spMkLst>
            <pc:docMk/>
            <pc:sldMk cId="3259306029" sldId="637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5:40.984" v="1674"/>
        <pc:sldMkLst>
          <pc:docMk/>
          <pc:sldMk cId="350112371" sldId="638"/>
        </pc:sldMkLst>
        <pc:spChg chg="mod">
          <ac:chgData name="Sudipta1 Roy" userId="7c8f4fcd-4632-4e8d-b1ff-68c8cebd5ee4" providerId="ADAL" clId="{77EF0821-EB19-4666-9B55-C9B6B91EEBA3}" dt="2023-01-10T11:15:40.984" v="1674"/>
          <ac:spMkLst>
            <pc:docMk/>
            <pc:sldMk cId="350112371" sldId="638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5:48.217" v="1678" actId="20577"/>
        <pc:sldMkLst>
          <pc:docMk/>
          <pc:sldMk cId="3000330347" sldId="639"/>
        </pc:sldMkLst>
        <pc:spChg chg="mod">
          <ac:chgData name="Sudipta1 Roy" userId="7c8f4fcd-4632-4e8d-b1ff-68c8cebd5ee4" providerId="ADAL" clId="{77EF0821-EB19-4666-9B55-C9B6B91EEBA3}" dt="2023-01-10T11:15:48.217" v="1678" actId="20577"/>
          <ac:spMkLst>
            <pc:docMk/>
            <pc:sldMk cId="3000330347" sldId="639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5:55.210" v="1679"/>
        <pc:sldMkLst>
          <pc:docMk/>
          <pc:sldMk cId="2066226160" sldId="640"/>
        </pc:sldMkLst>
        <pc:spChg chg="mod">
          <ac:chgData name="Sudipta1 Roy" userId="7c8f4fcd-4632-4e8d-b1ff-68c8cebd5ee4" providerId="ADAL" clId="{77EF0821-EB19-4666-9B55-C9B6B91EEBA3}" dt="2023-01-10T11:15:55.210" v="1679"/>
          <ac:spMkLst>
            <pc:docMk/>
            <pc:sldMk cId="2066226160" sldId="640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6:01.089" v="1680"/>
        <pc:sldMkLst>
          <pc:docMk/>
          <pc:sldMk cId="2921677236" sldId="641"/>
        </pc:sldMkLst>
        <pc:spChg chg="mod">
          <ac:chgData name="Sudipta1 Roy" userId="7c8f4fcd-4632-4e8d-b1ff-68c8cebd5ee4" providerId="ADAL" clId="{77EF0821-EB19-4666-9B55-C9B6B91EEBA3}" dt="2023-01-10T11:16:01.089" v="1680"/>
          <ac:spMkLst>
            <pc:docMk/>
            <pc:sldMk cId="2921677236" sldId="641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6:04.991" v="1681"/>
        <pc:sldMkLst>
          <pc:docMk/>
          <pc:sldMk cId="2828136565" sldId="642"/>
        </pc:sldMkLst>
        <pc:spChg chg="mod">
          <ac:chgData name="Sudipta1 Roy" userId="7c8f4fcd-4632-4e8d-b1ff-68c8cebd5ee4" providerId="ADAL" clId="{77EF0821-EB19-4666-9B55-C9B6B91EEBA3}" dt="2023-01-10T11:16:04.991" v="1681"/>
          <ac:spMkLst>
            <pc:docMk/>
            <pc:sldMk cId="2828136565" sldId="642"/>
            <ac:spMk id="3" creationId="{00000000-0000-0000-0000-000000000000}"/>
          </ac:spMkLst>
        </pc:spChg>
      </pc:sldChg>
      <pc:sldChg chg="modSp add mod">
        <pc:chgData name="Sudipta1 Roy" userId="7c8f4fcd-4632-4e8d-b1ff-68c8cebd5ee4" providerId="ADAL" clId="{77EF0821-EB19-4666-9B55-C9B6B91EEBA3}" dt="2023-01-10T11:16:08.734" v="1682"/>
        <pc:sldMkLst>
          <pc:docMk/>
          <pc:sldMk cId="267115530" sldId="643"/>
        </pc:sldMkLst>
        <pc:spChg chg="mod">
          <ac:chgData name="Sudipta1 Roy" userId="7c8f4fcd-4632-4e8d-b1ff-68c8cebd5ee4" providerId="ADAL" clId="{77EF0821-EB19-4666-9B55-C9B6B91EEBA3}" dt="2023-01-10T11:16:08.734" v="1682"/>
          <ac:spMkLst>
            <pc:docMk/>
            <pc:sldMk cId="267115530" sldId="643"/>
            <ac:spMk id="3" creationId="{00000000-0000-0000-0000-000000000000}"/>
          </ac:spMkLst>
        </pc:spChg>
      </pc:sldChg>
      <pc:sldChg chg="add">
        <pc:chgData name="Sudipta1 Roy" userId="7c8f4fcd-4632-4e8d-b1ff-68c8cebd5ee4" providerId="ADAL" clId="{77EF0821-EB19-4666-9B55-C9B6B91EEBA3}" dt="2023-01-10T10:32:48.309" v="1472"/>
        <pc:sldMkLst>
          <pc:docMk/>
          <pc:sldMk cId="947741239" sldId="644"/>
        </pc:sldMkLst>
      </pc:sldChg>
      <pc:sldChg chg="add">
        <pc:chgData name="Sudipta1 Roy" userId="7c8f4fcd-4632-4e8d-b1ff-68c8cebd5ee4" providerId="ADAL" clId="{77EF0821-EB19-4666-9B55-C9B6B91EEBA3}" dt="2023-01-10T10:32:48.309" v="1472"/>
        <pc:sldMkLst>
          <pc:docMk/>
          <pc:sldMk cId="1994975720" sldId="645"/>
        </pc:sldMkLst>
      </pc:sldChg>
      <pc:sldChg chg="modSp add mod">
        <pc:chgData name="Sudipta1 Roy" userId="7c8f4fcd-4632-4e8d-b1ff-68c8cebd5ee4" providerId="ADAL" clId="{77EF0821-EB19-4666-9B55-C9B6B91EEBA3}" dt="2023-01-10T11:16:37.188" v="1687" actId="1076"/>
        <pc:sldMkLst>
          <pc:docMk/>
          <pc:sldMk cId="241703336" sldId="646"/>
        </pc:sldMkLst>
        <pc:spChg chg="mod">
          <ac:chgData name="Sudipta1 Roy" userId="7c8f4fcd-4632-4e8d-b1ff-68c8cebd5ee4" providerId="ADAL" clId="{77EF0821-EB19-4666-9B55-C9B6B91EEBA3}" dt="2023-01-10T11:16:33.476" v="1685" actId="404"/>
          <ac:spMkLst>
            <pc:docMk/>
            <pc:sldMk cId="241703336" sldId="646"/>
            <ac:spMk id="3" creationId="{00000000-0000-0000-0000-000000000000}"/>
          </ac:spMkLst>
        </pc:spChg>
        <pc:picChg chg="mod">
          <ac:chgData name="Sudipta1 Roy" userId="7c8f4fcd-4632-4e8d-b1ff-68c8cebd5ee4" providerId="ADAL" clId="{77EF0821-EB19-4666-9B55-C9B6B91EEBA3}" dt="2023-01-10T11:16:37.188" v="1687" actId="1076"/>
          <ac:picMkLst>
            <pc:docMk/>
            <pc:sldMk cId="241703336" sldId="646"/>
            <ac:picMk id="5" creationId="{00000000-0000-0000-0000-000000000000}"/>
          </ac:picMkLst>
        </pc:picChg>
      </pc:sldChg>
      <pc:sldChg chg="delSp modSp add mod">
        <pc:chgData name="Sudipta1 Roy" userId="7c8f4fcd-4632-4e8d-b1ff-68c8cebd5ee4" providerId="ADAL" clId="{77EF0821-EB19-4666-9B55-C9B6B91EEBA3}" dt="2023-01-10T11:27:51.736" v="1705" actId="478"/>
        <pc:sldMkLst>
          <pc:docMk/>
          <pc:sldMk cId="589763542" sldId="647"/>
        </pc:sldMkLst>
        <pc:spChg chg="del">
          <ac:chgData name="Sudipta1 Roy" userId="7c8f4fcd-4632-4e8d-b1ff-68c8cebd5ee4" providerId="ADAL" clId="{77EF0821-EB19-4666-9B55-C9B6B91EEBA3}" dt="2023-01-10T11:27:51.736" v="1705" actId="478"/>
          <ac:spMkLst>
            <pc:docMk/>
            <pc:sldMk cId="589763542" sldId="647"/>
            <ac:spMk id="6" creationId="{00000000-0000-0000-0000-000000000000}"/>
          </ac:spMkLst>
        </pc:spChg>
        <pc:spChg chg="mod">
          <ac:chgData name="Sudipta1 Roy" userId="7c8f4fcd-4632-4e8d-b1ff-68c8cebd5ee4" providerId="ADAL" clId="{77EF0821-EB19-4666-9B55-C9B6B91EEBA3}" dt="2023-01-10T11:27:49.357" v="1704" actId="1076"/>
          <ac:spMkLst>
            <pc:docMk/>
            <pc:sldMk cId="589763542" sldId="647"/>
            <ac:spMk id="70660" creationId="{00000000-0000-0000-0000-000000000000}"/>
          </ac:spMkLst>
        </pc:spChg>
      </pc:sldChg>
      <pc:sldChg chg="add">
        <pc:chgData name="Sudipta1 Roy" userId="7c8f4fcd-4632-4e8d-b1ff-68c8cebd5ee4" providerId="ADAL" clId="{77EF0821-EB19-4666-9B55-C9B6B91EEBA3}" dt="2023-01-10T10:32:48.309" v="1472"/>
        <pc:sldMkLst>
          <pc:docMk/>
          <pc:sldMk cId="0" sldId="648"/>
        </pc:sldMkLst>
      </pc:sldChg>
      <pc:sldChg chg="modSp new mod">
        <pc:chgData name="Sudipta1 Roy" userId="7c8f4fcd-4632-4e8d-b1ff-68c8cebd5ee4" providerId="ADAL" clId="{77EF0821-EB19-4666-9B55-C9B6B91EEBA3}" dt="2023-01-10T10:55:33.584" v="1553" actId="20577"/>
        <pc:sldMkLst>
          <pc:docMk/>
          <pc:sldMk cId="3039804081" sldId="649"/>
        </pc:sldMkLst>
        <pc:spChg chg="mod">
          <ac:chgData name="Sudipta1 Roy" userId="7c8f4fcd-4632-4e8d-b1ff-68c8cebd5ee4" providerId="ADAL" clId="{77EF0821-EB19-4666-9B55-C9B6B91EEBA3}" dt="2023-01-10T10:55:33.584" v="1553" actId="20577"/>
          <ac:spMkLst>
            <pc:docMk/>
            <pc:sldMk cId="3039804081" sldId="649"/>
            <ac:spMk id="2" creationId="{BFF12B7B-396D-CD5B-4F77-51D0CE124687}"/>
          </ac:spMkLst>
        </pc:spChg>
      </pc:sldChg>
      <pc:sldMasterChg chg="addSldLayout delSldLayout">
        <pc:chgData name="Sudipta1 Roy" userId="7c8f4fcd-4632-4e8d-b1ff-68c8cebd5ee4" providerId="ADAL" clId="{77EF0821-EB19-4666-9B55-C9B6B91EEBA3}" dt="2023-01-10T10:32:55.759" v="1484" actId="47"/>
        <pc:sldMasterMkLst>
          <pc:docMk/>
          <pc:sldMasterMk cId="1130700520" sldId="2147483648"/>
        </pc:sldMasterMkLst>
        <pc:sldLayoutChg chg="del">
          <pc:chgData name="Sudipta1 Roy" userId="7c8f4fcd-4632-4e8d-b1ff-68c8cebd5ee4" providerId="ADAL" clId="{77EF0821-EB19-4666-9B55-C9B6B91EEBA3}" dt="2023-01-09T10:17:30.910" v="464" actId="47"/>
          <pc:sldLayoutMkLst>
            <pc:docMk/>
            <pc:sldMasterMk cId="1130700520" sldId="2147483648"/>
            <pc:sldLayoutMk cId="298509943" sldId="2147483660"/>
          </pc:sldLayoutMkLst>
        </pc:sldLayoutChg>
        <pc:sldLayoutChg chg="del">
          <pc:chgData name="Sudipta1 Roy" userId="7c8f4fcd-4632-4e8d-b1ff-68c8cebd5ee4" providerId="ADAL" clId="{77EF0821-EB19-4666-9B55-C9B6B91EEBA3}" dt="2023-01-09T07:43:33.793" v="280" actId="47"/>
          <pc:sldLayoutMkLst>
            <pc:docMk/>
            <pc:sldMasterMk cId="1130700520" sldId="2147483648"/>
            <pc:sldLayoutMk cId="781636943" sldId="2147483660"/>
          </pc:sldLayoutMkLst>
        </pc:sldLayoutChg>
        <pc:sldLayoutChg chg="del">
          <pc:chgData name="Sudipta1 Roy" userId="7c8f4fcd-4632-4e8d-b1ff-68c8cebd5ee4" providerId="ADAL" clId="{77EF0821-EB19-4666-9B55-C9B6B91EEBA3}" dt="2023-01-10T10:32:55.759" v="1484" actId="47"/>
          <pc:sldLayoutMkLst>
            <pc:docMk/>
            <pc:sldMasterMk cId="1130700520" sldId="2147483648"/>
            <pc:sldLayoutMk cId="1501004411" sldId="2147483660"/>
          </pc:sldLayoutMkLst>
        </pc:sldLayoutChg>
        <pc:sldLayoutChg chg="del">
          <pc:chgData name="Sudipta1 Roy" userId="7c8f4fcd-4632-4e8d-b1ff-68c8cebd5ee4" providerId="ADAL" clId="{77EF0821-EB19-4666-9B55-C9B6B91EEBA3}" dt="2023-01-10T06:39:20.669" v="1270" actId="47"/>
          <pc:sldLayoutMkLst>
            <pc:docMk/>
            <pc:sldMasterMk cId="1130700520" sldId="2147483648"/>
            <pc:sldLayoutMk cId="2699033968" sldId="2147483660"/>
          </pc:sldLayoutMkLst>
        </pc:sldLayoutChg>
        <pc:sldLayoutChg chg="del">
          <pc:chgData name="Sudipta1 Roy" userId="7c8f4fcd-4632-4e8d-b1ff-68c8cebd5ee4" providerId="ADAL" clId="{77EF0821-EB19-4666-9B55-C9B6B91EEBA3}" dt="2023-01-09T06:33:16.423" v="40" actId="47"/>
          <pc:sldLayoutMkLst>
            <pc:docMk/>
            <pc:sldMasterMk cId="1130700520" sldId="2147483648"/>
            <pc:sldLayoutMk cId="2739712948" sldId="2147483660"/>
          </pc:sldLayoutMkLst>
        </pc:sldLayoutChg>
        <pc:sldLayoutChg chg="add del">
          <pc:chgData name="Sudipta1 Roy" userId="7c8f4fcd-4632-4e8d-b1ff-68c8cebd5ee4" providerId="ADAL" clId="{77EF0821-EB19-4666-9B55-C9B6B91EEBA3}" dt="2023-01-10T10:32:32.537" v="1471" actId="47"/>
          <pc:sldLayoutMkLst>
            <pc:docMk/>
            <pc:sldMasterMk cId="1130700520" sldId="2147483648"/>
            <pc:sldLayoutMk cId="2952820106" sldId="2147483660"/>
          </pc:sldLayoutMkLst>
        </pc:sldLayoutChg>
      </pc:sldMasterChg>
    </pc:docChg>
  </pc:docChgLst>
  <pc:docChgLst>
    <pc:chgData name="Sudipta1 Roy" userId="7c8f4fcd-4632-4e8d-b1ff-68c8cebd5ee4" providerId="ADAL" clId="{BC023D20-7F39-4C08-836E-72F34D8019E6}"/>
    <pc:docChg chg="addSld delSld modSld">
      <pc:chgData name="Sudipta1 Roy" userId="7c8f4fcd-4632-4e8d-b1ff-68c8cebd5ee4" providerId="ADAL" clId="{BC023D20-7F39-4C08-836E-72F34D8019E6}" dt="2023-03-30T17:31:25.729" v="57" actId="20577"/>
      <pc:docMkLst>
        <pc:docMk/>
      </pc:docMkLst>
      <pc:sldChg chg="del">
        <pc:chgData name="Sudipta1 Roy" userId="7c8f4fcd-4632-4e8d-b1ff-68c8cebd5ee4" providerId="ADAL" clId="{BC023D20-7F39-4C08-836E-72F34D8019E6}" dt="2023-03-30T17:31:01.367" v="49" actId="47"/>
        <pc:sldMkLst>
          <pc:docMk/>
          <pc:sldMk cId="2178119420" sldId="434"/>
        </pc:sldMkLst>
      </pc:sldChg>
      <pc:sldChg chg="modSp mod">
        <pc:chgData name="Sudipta1 Roy" userId="7c8f4fcd-4632-4e8d-b1ff-68c8cebd5ee4" providerId="ADAL" clId="{BC023D20-7F39-4C08-836E-72F34D8019E6}" dt="2023-03-30T17:30:10.975" v="45" actId="20577"/>
        <pc:sldMkLst>
          <pc:docMk/>
          <pc:sldMk cId="704281147" sldId="464"/>
        </pc:sldMkLst>
        <pc:spChg chg="mod">
          <ac:chgData name="Sudipta1 Roy" userId="7c8f4fcd-4632-4e8d-b1ff-68c8cebd5ee4" providerId="ADAL" clId="{BC023D20-7F39-4C08-836E-72F34D8019E6}" dt="2023-03-30T17:30:10.975" v="45" actId="20577"/>
          <ac:spMkLst>
            <pc:docMk/>
            <pc:sldMk cId="704281147" sldId="464"/>
            <ac:spMk id="39939" creationId="{00000000-0000-0000-0000-000000000000}"/>
          </ac:spMkLst>
        </pc:spChg>
      </pc:sldChg>
      <pc:sldChg chg="modSp mod">
        <pc:chgData name="Sudipta1 Roy" userId="7c8f4fcd-4632-4e8d-b1ff-68c8cebd5ee4" providerId="ADAL" clId="{BC023D20-7F39-4C08-836E-72F34D8019E6}" dt="2023-03-30T17:30:36.281" v="48" actId="1076"/>
        <pc:sldMkLst>
          <pc:docMk/>
          <pc:sldMk cId="2984498782" sldId="465"/>
        </pc:sldMkLst>
        <pc:spChg chg="mod">
          <ac:chgData name="Sudipta1 Roy" userId="7c8f4fcd-4632-4e8d-b1ff-68c8cebd5ee4" providerId="ADAL" clId="{BC023D20-7F39-4C08-836E-72F34D8019E6}" dt="2023-03-30T17:30:28.766" v="46" actId="1076"/>
          <ac:spMkLst>
            <pc:docMk/>
            <pc:sldMk cId="2984498782" sldId="465"/>
            <ac:spMk id="40963" creationId="{00000000-0000-0000-0000-000000000000}"/>
          </ac:spMkLst>
        </pc:spChg>
        <pc:graphicFrameChg chg="mod">
          <ac:chgData name="Sudipta1 Roy" userId="7c8f4fcd-4632-4e8d-b1ff-68c8cebd5ee4" providerId="ADAL" clId="{BC023D20-7F39-4C08-836E-72F34D8019E6}" dt="2023-03-30T17:30:36.281" v="48" actId="1076"/>
          <ac:graphicFrameMkLst>
            <pc:docMk/>
            <pc:sldMk cId="2984498782" sldId="465"/>
            <ac:graphicFrameMk id="4" creationId="{00000000-0000-0000-0000-000000000000}"/>
          </ac:graphicFrameMkLst>
        </pc:graphicFrameChg>
        <pc:graphicFrameChg chg="mod">
          <ac:chgData name="Sudipta1 Roy" userId="7c8f4fcd-4632-4e8d-b1ff-68c8cebd5ee4" providerId="ADAL" clId="{BC023D20-7F39-4C08-836E-72F34D8019E6}" dt="2023-03-30T17:30:32.594" v="47" actId="1076"/>
          <ac:graphicFrameMkLst>
            <pc:docMk/>
            <pc:sldMk cId="2984498782" sldId="465"/>
            <ac:graphicFrameMk id="5" creationId="{00000000-0000-0000-0000-000000000000}"/>
          </ac:graphicFrameMkLst>
        </pc:graphicFrameChg>
      </pc:sldChg>
      <pc:sldChg chg="modSp mod">
        <pc:chgData name="Sudipta1 Roy" userId="7c8f4fcd-4632-4e8d-b1ff-68c8cebd5ee4" providerId="ADAL" clId="{BC023D20-7F39-4C08-836E-72F34D8019E6}" dt="2023-03-30T17:29:54.098" v="42" actId="2711"/>
        <pc:sldMkLst>
          <pc:docMk/>
          <pc:sldMk cId="911221713" sldId="479"/>
        </pc:sldMkLst>
        <pc:spChg chg="mod">
          <ac:chgData name="Sudipta1 Roy" userId="7c8f4fcd-4632-4e8d-b1ff-68c8cebd5ee4" providerId="ADAL" clId="{BC023D20-7F39-4C08-836E-72F34D8019E6}" dt="2023-03-30T17:29:54.098" v="42" actId="2711"/>
          <ac:spMkLst>
            <pc:docMk/>
            <pc:sldMk cId="911221713" sldId="479"/>
            <ac:spMk id="2" creationId="{32C38971-F9CF-527A-DBA4-F999175E90EE}"/>
          </ac:spMkLst>
        </pc:spChg>
      </pc:sldChg>
      <pc:sldChg chg="del">
        <pc:chgData name="Sudipta1 Roy" userId="7c8f4fcd-4632-4e8d-b1ff-68c8cebd5ee4" providerId="ADAL" clId="{BC023D20-7F39-4C08-836E-72F34D8019E6}" dt="2023-03-30T17:15:57.679" v="38" actId="47"/>
        <pc:sldMkLst>
          <pc:docMk/>
          <pc:sldMk cId="122495776" sldId="480"/>
        </pc:sldMkLst>
      </pc:sldChg>
      <pc:sldChg chg="modSp mod">
        <pc:chgData name="Sudipta1 Roy" userId="7c8f4fcd-4632-4e8d-b1ff-68c8cebd5ee4" providerId="ADAL" clId="{BC023D20-7F39-4C08-836E-72F34D8019E6}" dt="2023-03-30T17:04:07.017" v="35" actId="20577"/>
        <pc:sldMkLst>
          <pc:docMk/>
          <pc:sldMk cId="994195304" sldId="525"/>
        </pc:sldMkLst>
        <pc:spChg chg="mod">
          <ac:chgData name="Sudipta1 Roy" userId="7c8f4fcd-4632-4e8d-b1ff-68c8cebd5ee4" providerId="ADAL" clId="{BC023D20-7F39-4C08-836E-72F34D8019E6}" dt="2023-03-30T17:04:07.017" v="35" actId="20577"/>
          <ac:spMkLst>
            <pc:docMk/>
            <pc:sldMk cId="994195304" sldId="525"/>
            <ac:spMk id="44035" creationId="{00000000-0000-0000-0000-000000000000}"/>
          </ac:spMkLst>
        </pc:spChg>
      </pc:sldChg>
      <pc:sldChg chg="modSp mod">
        <pc:chgData name="Sudipta1 Roy" userId="7c8f4fcd-4632-4e8d-b1ff-68c8cebd5ee4" providerId="ADAL" clId="{BC023D20-7F39-4C08-836E-72F34D8019E6}" dt="2023-03-30T17:03:42.923" v="30" actId="14100"/>
        <pc:sldMkLst>
          <pc:docMk/>
          <pc:sldMk cId="2804176514" sldId="526"/>
        </pc:sldMkLst>
        <pc:spChg chg="mod">
          <ac:chgData name="Sudipta1 Roy" userId="7c8f4fcd-4632-4e8d-b1ff-68c8cebd5ee4" providerId="ADAL" clId="{BC023D20-7F39-4C08-836E-72F34D8019E6}" dt="2023-03-30T17:03:42.923" v="30" actId="14100"/>
          <ac:spMkLst>
            <pc:docMk/>
            <pc:sldMk cId="2804176514" sldId="526"/>
            <ac:spMk id="44035" creationId="{00000000-0000-0000-0000-000000000000}"/>
          </ac:spMkLst>
        </pc:spChg>
      </pc:sldChg>
      <pc:sldChg chg="modSp mod">
        <pc:chgData name="Sudipta1 Roy" userId="7c8f4fcd-4632-4e8d-b1ff-68c8cebd5ee4" providerId="ADAL" clId="{BC023D20-7F39-4C08-836E-72F34D8019E6}" dt="2023-03-30T17:04:20.343" v="37" actId="1076"/>
        <pc:sldMkLst>
          <pc:docMk/>
          <pc:sldMk cId="1177721122" sldId="527"/>
        </pc:sldMkLst>
        <pc:spChg chg="mod">
          <ac:chgData name="Sudipta1 Roy" userId="7c8f4fcd-4632-4e8d-b1ff-68c8cebd5ee4" providerId="ADAL" clId="{BC023D20-7F39-4C08-836E-72F34D8019E6}" dt="2023-03-30T17:04:16.732" v="36" actId="14100"/>
          <ac:spMkLst>
            <pc:docMk/>
            <pc:sldMk cId="1177721122" sldId="527"/>
            <ac:spMk id="44035" creationId="{00000000-0000-0000-0000-000000000000}"/>
          </ac:spMkLst>
        </pc:spChg>
        <pc:picChg chg="mod">
          <ac:chgData name="Sudipta1 Roy" userId="7c8f4fcd-4632-4e8d-b1ff-68c8cebd5ee4" providerId="ADAL" clId="{BC023D20-7F39-4C08-836E-72F34D8019E6}" dt="2023-03-30T17:04:20.343" v="37" actId="1076"/>
          <ac:picMkLst>
            <pc:docMk/>
            <pc:sldMk cId="1177721122" sldId="527"/>
            <ac:picMk id="6" creationId="{00000000-0000-0000-0000-000000000000}"/>
          </ac:picMkLst>
        </pc:picChg>
      </pc:sldChg>
      <pc:sldChg chg="modSp mod">
        <pc:chgData name="Sudipta1 Roy" userId="7c8f4fcd-4632-4e8d-b1ff-68c8cebd5ee4" providerId="ADAL" clId="{BC023D20-7F39-4C08-836E-72F34D8019E6}" dt="2023-03-30T16:58:56.873" v="22" actId="6549"/>
        <pc:sldMkLst>
          <pc:docMk/>
          <pc:sldMk cId="812092910" sldId="567"/>
        </pc:sldMkLst>
        <pc:spChg chg="mod">
          <ac:chgData name="Sudipta1 Roy" userId="7c8f4fcd-4632-4e8d-b1ff-68c8cebd5ee4" providerId="ADAL" clId="{BC023D20-7F39-4C08-836E-72F34D8019E6}" dt="2023-03-30T16:58:56.873" v="22" actId="6549"/>
          <ac:spMkLst>
            <pc:docMk/>
            <pc:sldMk cId="812092910" sldId="567"/>
            <ac:spMk id="7171" creationId="{00000000-0000-0000-0000-000000000000}"/>
          </ac:spMkLst>
        </pc:spChg>
      </pc:sldChg>
      <pc:sldChg chg="modSp">
        <pc:chgData name="Sudipta1 Roy" userId="7c8f4fcd-4632-4e8d-b1ff-68c8cebd5ee4" providerId="ADAL" clId="{BC023D20-7F39-4C08-836E-72F34D8019E6}" dt="2023-03-30T16:56:09.174" v="1" actId="113"/>
        <pc:sldMkLst>
          <pc:docMk/>
          <pc:sldMk cId="3540661434" sldId="569"/>
        </pc:sldMkLst>
        <pc:spChg chg="mod">
          <ac:chgData name="Sudipta1 Roy" userId="7c8f4fcd-4632-4e8d-b1ff-68c8cebd5ee4" providerId="ADAL" clId="{BC023D20-7F39-4C08-836E-72F34D8019E6}" dt="2023-03-30T16:56:09.174" v="1" actId="113"/>
          <ac:spMkLst>
            <pc:docMk/>
            <pc:sldMk cId="3540661434" sldId="569"/>
            <ac:spMk id="10243" creationId="{00000000-0000-0000-0000-000000000000}"/>
          </ac:spMkLst>
        </pc:spChg>
      </pc:sldChg>
      <pc:sldChg chg="modSp">
        <pc:chgData name="Sudipta1 Roy" userId="7c8f4fcd-4632-4e8d-b1ff-68c8cebd5ee4" providerId="ADAL" clId="{BC023D20-7F39-4C08-836E-72F34D8019E6}" dt="2023-03-30T16:49:02.565" v="0" actId="113"/>
        <pc:sldMkLst>
          <pc:docMk/>
          <pc:sldMk cId="1352836184" sldId="577"/>
        </pc:sldMkLst>
        <pc:spChg chg="mod">
          <ac:chgData name="Sudipta1 Roy" userId="7c8f4fcd-4632-4e8d-b1ff-68c8cebd5ee4" providerId="ADAL" clId="{BC023D20-7F39-4C08-836E-72F34D8019E6}" dt="2023-03-30T16:49:02.565" v="0" actId="113"/>
          <ac:spMkLst>
            <pc:docMk/>
            <pc:sldMk cId="1352836184" sldId="577"/>
            <ac:spMk id="7171" creationId="{00000000-0000-0000-0000-000000000000}"/>
          </ac:spMkLst>
        </pc:spChg>
      </pc:sldChg>
      <pc:sldChg chg="modSp mod">
        <pc:chgData name="Sudipta1 Roy" userId="7c8f4fcd-4632-4e8d-b1ff-68c8cebd5ee4" providerId="ADAL" clId="{BC023D20-7F39-4C08-836E-72F34D8019E6}" dt="2023-03-30T17:03:07.142" v="25" actId="14100"/>
        <pc:sldMkLst>
          <pc:docMk/>
          <pc:sldMk cId="2587008751" sldId="592"/>
        </pc:sldMkLst>
        <pc:spChg chg="mod">
          <ac:chgData name="Sudipta1 Roy" userId="7c8f4fcd-4632-4e8d-b1ff-68c8cebd5ee4" providerId="ADAL" clId="{BC023D20-7F39-4C08-836E-72F34D8019E6}" dt="2023-03-30T17:03:07.142" v="25" actId="14100"/>
          <ac:spMkLst>
            <pc:docMk/>
            <pc:sldMk cId="2587008751" sldId="592"/>
            <ac:spMk id="43011" creationId="{00000000-0000-0000-0000-000000000000}"/>
          </ac:spMkLst>
        </pc:spChg>
      </pc:sldChg>
      <pc:sldChg chg="modSp mod">
        <pc:chgData name="Sudipta1 Roy" userId="7c8f4fcd-4632-4e8d-b1ff-68c8cebd5ee4" providerId="ADAL" clId="{BC023D20-7F39-4C08-836E-72F34D8019E6}" dt="2023-03-30T17:03:30.733" v="27" actId="14100"/>
        <pc:sldMkLst>
          <pc:docMk/>
          <pc:sldMk cId="3767375808" sldId="593"/>
        </pc:sldMkLst>
        <pc:spChg chg="mod">
          <ac:chgData name="Sudipta1 Roy" userId="7c8f4fcd-4632-4e8d-b1ff-68c8cebd5ee4" providerId="ADAL" clId="{BC023D20-7F39-4C08-836E-72F34D8019E6}" dt="2023-03-30T17:03:30.733" v="27" actId="14100"/>
          <ac:spMkLst>
            <pc:docMk/>
            <pc:sldMk cId="3767375808" sldId="593"/>
            <ac:spMk id="44035" creationId="{00000000-0000-0000-0000-000000000000}"/>
          </ac:spMkLst>
        </pc:spChg>
      </pc:sldChg>
      <pc:sldChg chg="modSp new mod">
        <pc:chgData name="Sudipta1 Roy" userId="7c8f4fcd-4632-4e8d-b1ff-68c8cebd5ee4" providerId="ADAL" clId="{BC023D20-7F39-4C08-836E-72F34D8019E6}" dt="2023-03-30T17:31:25.729" v="57" actId="20577"/>
        <pc:sldMkLst>
          <pc:docMk/>
          <pc:sldMk cId="3351856267" sldId="650"/>
        </pc:sldMkLst>
        <pc:spChg chg="mod">
          <ac:chgData name="Sudipta1 Roy" userId="7c8f4fcd-4632-4e8d-b1ff-68c8cebd5ee4" providerId="ADAL" clId="{BC023D20-7F39-4C08-836E-72F34D8019E6}" dt="2023-03-30T17:31:25.729" v="57" actId="20577"/>
          <ac:spMkLst>
            <pc:docMk/>
            <pc:sldMk cId="3351856267" sldId="650"/>
            <ac:spMk id="2" creationId="{70DDFAB3-40C3-9753-3330-4FEB9EB91A84}"/>
          </ac:spMkLst>
        </pc:spChg>
      </pc:sldChg>
    </pc:docChg>
  </pc:docChgLst>
  <pc:docChgLst>
    <pc:chgData name="Sudipta1 Roy" userId="7c8f4fcd-4632-4e8d-b1ff-68c8cebd5ee4" providerId="ADAL" clId="{C81E5B44-CDEF-412F-8ED4-5A6E5219BB2F}"/>
    <pc:docChg chg="custSel modSld">
      <pc:chgData name="Sudipta1 Roy" userId="7c8f4fcd-4632-4e8d-b1ff-68c8cebd5ee4" providerId="ADAL" clId="{C81E5B44-CDEF-412F-8ED4-5A6E5219BB2F}" dt="2023-01-10T11:46:57.511" v="6" actId="26606"/>
      <pc:docMkLst>
        <pc:docMk/>
      </pc:docMkLst>
      <pc:sldChg chg="addSp delSp modSp mod setBg">
        <pc:chgData name="Sudipta1 Roy" userId="7c8f4fcd-4632-4e8d-b1ff-68c8cebd5ee4" providerId="ADAL" clId="{C81E5B44-CDEF-412F-8ED4-5A6E5219BB2F}" dt="2023-01-10T11:46:57.511" v="6" actId="26606"/>
        <pc:sldMkLst>
          <pc:docMk/>
          <pc:sldMk cId="3039804081" sldId="649"/>
        </pc:sldMkLst>
        <pc:spChg chg="mod">
          <ac:chgData name="Sudipta1 Roy" userId="7c8f4fcd-4632-4e8d-b1ff-68c8cebd5ee4" providerId="ADAL" clId="{C81E5B44-CDEF-412F-8ED4-5A6E5219BB2F}" dt="2023-01-10T11:46:57.511" v="6" actId="26606"/>
          <ac:spMkLst>
            <pc:docMk/>
            <pc:sldMk cId="3039804081" sldId="649"/>
            <ac:spMk id="2" creationId="{BFF12B7B-396D-CD5B-4F77-51D0CE124687}"/>
          </ac:spMkLst>
        </pc:spChg>
        <pc:spChg chg="add del">
          <ac:chgData name="Sudipta1 Roy" userId="7c8f4fcd-4632-4e8d-b1ff-68c8cebd5ee4" providerId="ADAL" clId="{C81E5B44-CDEF-412F-8ED4-5A6E5219BB2F}" dt="2023-01-10T11:46:47.565" v="2" actId="22"/>
          <ac:spMkLst>
            <pc:docMk/>
            <pc:sldMk cId="3039804081" sldId="649"/>
            <ac:spMk id="3" creationId="{658E256B-F14B-F0ED-CF66-63BA051B0084}"/>
          </ac:spMkLst>
        </pc:spChg>
        <pc:spChg chg="add del mod">
          <ac:chgData name="Sudipta1 Roy" userId="7c8f4fcd-4632-4e8d-b1ff-68c8cebd5ee4" providerId="ADAL" clId="{C81E5B44-CDEF-412F-8ED4-5A6E5219BB2F}" dt="2023-01-10T11:45:21.749" v="1"/>
          <ac:spMkLst>
            <pc:docMk/>
            <pc:sldMk cId="3039804081" sldId="649"/>
            <ac:spMk id="4" creationId="{1341E5B4-9117-9EB2-6DBC-DF66239A286A}"/>
          </ac:spMkLst>
        </pc:spChg>
        <pc:spChg chg="add">
          <ac:chgData name="Sudipta1 Roy" userId="7c8f4fcd-4632-4e8d-b1ff-68c8cebd5ee4" providerId="ADAL" clId="{C81E5B44-CDEF-412F-8ED4-5A6E5219BB2F}" dt="2023-01-10T11:46:57.511" v="6" actId="26606"/>
          <ac:spMkLst>
            <pc:docMk/>
            <pc:sldMk cId="3039804081" sldId="649"/>
            <ac:spMk id="11" creationId="{A8384FB5-9ADC-4DDC-881B-597D56F5B15D}"/>
          </ac:spMkLst>
        </pc:spChg>
        <pc:spChg chg="add">
          <ac:chgData name="Sudipta1 Roy" userId="7c8f4fcd-4632-4e8d-b1ff-68c8cebd5ee4" providerId="ADAL" clId="{C81E5B44-CDEF-412F-8ED4-5A6E5219BB2F}" dt="2023-01-10T11:46:57.511" v="6" actId="26606"/>
          <ac:spMkLst>
            <pc:docMk/>
            <pc:sldMk cId="3039804081" sldId="649"/>
            <ac:spMk id="13" creationId="{91E5A9A7-95C6-4F4F-B00E-C82E07FE62EF}"/>
          </ac:spMkLst>
        </pc:spChg>
        <pc:spChg chg="add">
          <ac:chgData name="Sudipta1 Roy" userId="7c8f4fcd-4632-4e8d-b1ff-68c8cebd5ee4" providerId="ADAL" clId="{C81E5B44-CDEF-412F-8ED4-5A6E5219BB2F}" dt="2023-01-10T11:46:57.511" v="6" actId="26606"/>
          <ac:spMkLst>
            <pc:docMk/>
            <pc:sldMk cId="3039804081" sldId="649"/>
            <ac:spMk id="15" creationId="{D07DD2DE-F619-49DD-B5E7-03A290FF4ED1}"/>
          </ac:spMkLst>
        </pc:spChg>
        <pc:spChg chg="add">
          <ac:chgData name="Sudipta1 Roy" userId="7c8f4fcd-4632-4e8d-b1ff-68c8cebd5ee4" providerId="ADAL" clId="{C81E5B44-CDEF-412F-8ED4-5A6E5219BB2F}" dt="2023-01-10T11:46:57.511" v="6" actId="26606"/>
          <ac:spMkLst>
            <pc:docMk/>
            <pc:sldMk cId="3039804081" sldId="649"/>
            <ac:spMk id="17" creationId="{85149191-5F60-4A28-AAFF-039F96B0F3EC}"/>
          </ac:spMkLst>
        </pc:spChg>
        <pc:spChg chg="add">
          <ac:chgData name="Sudipta1 Roy" userId="7c8f4fcd-4632-4e8d-b1ff-68c8cebd5ee4" providerId="ADAL" clId="{C81E5B44-CDEF-412F-8ED4-5A6E5219BB2F}" dt="2023-01-10T11:46:57.511" v="6" actId="26606"/>
          <ac:spMkLst>
            <pc:docMk/>
            <pc:sldMk cId="3039804081" sldId="649"/>
            <ac:spMk id="19" creationId="{F8260ED5-17F7-4158-B241-D51DD4CF1B7E}"/>
          </ac:spMkLst>
        </pc:spChg>
        <pc:picChg chg="add mod ord">
          <ac:chgData name="Sudipta1 Roy" userId="7c8f4fcd-4632-4e8d-b1ff-68c8cebd5ee4" providerId="ADAL" clId="{C81E5B44-CDEF-412F-8ED4-5A6E5219BB2F}" dt="2023-01-10T11:46:57.511" v="6" actId="26606"/>
          <ac:picMkLst>
            <pc:docMk/>
            <pc:sldMk cId="3039804081" sldId="649"/>
            <ac:picMk id="6" creationId="{D25AAF8D-FA79-FC5A-A9F9-DC7269D53333}"/>
          </ac:picMkLst>
        </pc:picChg>
      </pc:sldChg>
    </pc:docChg>
  </pc:docChgLst>
  <pc:docChgLst>
    <pc:chgData name="Sudipta1 Roy" userId="7c8f4fcd-4632-4e8d-b1ff-68c8cebd5ee4" providerId="ADAL" clId="{14A72698-AE61-4B78-AA4B-D31231DBF7E9}"/>
    <pc:docChg chg="undo custSel addSld delSld modSld">
      <pc:chgData name="Sudipta1 Roy" userId="7c8f4fcd-4632-4e8d-b1ff-68c8cebd5ee4" providerId="ADAL" clId="{14A72698-AE61-4B78-AA4B-D31231DBF7E9}" dt="2023-06-07T07:22:15.927" v="128" actId="113"/>
      <pc:docMkLst>
        <pc:docMk/>
      </pc:docMkLst>
      <pc:sldChg chg="addSp modSp mod">
        <pc:chgData name="Sudipta1 Roy" userId="7c8f4fcd-4632-4e8d-b1ff-68c8cebd5ee4" providerId="ADAL" clId="{14A72698-AE61-4B78-AA4B-D31231DBF7E9}" dt="2023-06-07T07:11:17.021" v="101" actId="404"/>
        <pc:sldMkLst>
          <pc:docMk/>
          <pc:sldMk cId="2510829856" sldId="300"/>
        </pc:sldMkLst>
        <pc:spChg chg="add mod">
          <ac:chgData name="Sudipta1 Roy" userId="7c8f4fcd-4632-4e8d-b1ff-68c8cebd5ee4" providerId="ADAL" clId="{14A72698-AE61-4B78-AA4B-D31231DBF7E9}" dt="2023-06-07T07:11:17.021" v="101" actId="404"/>
          <ac:spMkLst>
            <pc:docMk/>
            <pc:sldMk cId="2510829856" sldId="300"/>
            <ac:spMk id="5" creationId="{70DDACF1-4F4B-7E3C-51C5-ADA233390E49}"/>
          </ac:spMkLst>
        </pc:spChg>
      </pc:sldChg>
      <pc:sldChg chg="modSp mod">
        <pc:chgData name="Sudipta1 Roy" userId="7c8f4fcd-4632-4e8d-b1ff-68c8cebd5ee4" providerId="ADAL" clId="{14A72698-AE61-4B78-AA4B-D31231DBF7E9}" dt="2023-06-07T07:06:32.512" v="70" actId="113"/>
        <pc:sldMkLst>
          <pc:docMk/>
          <pc:sldMk cId="1672453810" sldId="314"/>
        </pc:sldMkLst>
        <pc:spChg chg="mod">
          <ac:chgData name="Sudipta1 Roy" userId="7c8f4fcd-4632-4e8d-b1ff-68c8cebd5ee4" providerId="ADAL" clId="{14A72698-AE61-4B78-AA4B-D31231DBF7E9}" dt="2023-06-07T07:06:32.512" v="70" actId="113"/>
          <ac:spMkLst>
            <pc:docMk/>
            <pc:sldMk cId="1672453810" sldId="314"/>
            <ac:spMk id="4" creationId="{23FD6876-2194-4F8F-A2A5-A285C8C3CC3E}"/>
          </ac:spMkLst>
        </pc:spChg>
        <pc:spChg chg="mod">
          <ac:chgData name="Sudipta1 Roy" userId="7c8f4fcd-4632-4e8d-b1ff-68c8cebd5ee4" providerId="ADAL" clId="{14A72698-AE61-4B78-AA4B-D31231DBF7E9}" dt="2023-06-07T07:06:29.999" v="69" actId="207"/>
          <ac:spMkLst>
            <pc:docMk/>
            <pc:sldMk cId="1672453810" sldId="314"/>
            <ac:spMk id="57" creationId="{B1B0E66D-7270-41AE-8D28-7D398F7ABD6A}"/>
          </ac:spMkLst>
        </pc:spChg>
      </pc:sldChg>
      <pc:sldChg chg="modSp mod">
        <pc:chgData name="Sudipta1 Roy" userId="7c8f4fcd-4632-4e8d-b1ff-68c8cebd5ee4" providerId="ADAL" clId="{14A72698-AE61-4B78-AA4B-D31231DBF7E9}" dt="2023-06-05T12:07:52.943" v="29" actId="20577"/>
        <pc:sldMkLst>
          <pc:docMk/>
          <pc:sldMk cId="4114978551" sldId="375"/>
        </pc:sldMkLst>
        <pc:spChg chg="mod">
          <ac:chgData name="Sudipta1 Roy" userId="7c8f4fcd-4632-4e8d-b1ff-68c8cebd5ee4" providerId="ADAL" clId="{14A72698-AE61-4B78-AA4B-D31231DBF7E9}" dt="2023-06-05T12:07:52.943" v="29" actId="20577"/>
          <ac:spMkLst>
            <pc:docMk/>
            <pc:sldMk cId="4114978551" sldId="375"/>
            <ac:spMk id="6147" creationId="{00000000-0000-0000-0000-000000000000}"/>
          </ac:spMkLst>
        </pc:spChg>
      </pc:sldChg>
      <pc:sldChg chg="modSp mod">
        <pc:chgData name="Sudipta1 Roy" userId="7c8f4fcd-4632-4e8d-b1ff-68c8cebd5ee4" providerId="ADAL" clId="{14A72698-AE61-4B78-AA4B-D31231DBF7E9}" dt="2023-06-05T11:51:51.491" v="3" actId="113"/>
        <pc:sldMkLst>
          <pc:docMk/>
          <pc:sldMk cId="84169428" sldId="384"/>
        </pc:sldMkLst>
        <pc:spChg chg="mod">
          <ac:chgData name="Sudipta1 Roy" userId="7c8f4fcd-4632-4e8d-b1ff-68c8cebd5ee4" providerId="ADAL" clId="{14A72698-AE61-4B78-AA4B-D31231DBF7E9}" dt="2023-06-05T11:51:51.491" v="3" actId="113"/>
          <ac:spMkLst>
            <pc:docMk/>
            <pc:sldMk cId="84169428" sldId="384"/>
            <ac:spMk id="3" creationId="{00000000-0000-0000-0000-000000000000}"/>
          </ac:spMkLst>
        </pc:spChg>
      </pc:sldChg>
      <pc:sldChg chg="modSp mod">
        <pc:chgData name="Sudipta1 Roy" userId="7c8f4fcd-4632-4e8d-b1ff-68c8cebd5ee4" providerId="ADAL" clId="{14A72698-AE61-4B78-AA4B-D31231DBF7E9}" dt="2023-06-05T12:27:51.752" v="45" actId="113"/>
        <pc:sldMkLst>
          <pc:docMk/>
          <pc:sldMk cId="3286129065" sldId="387"/>
        </pc:sldMkLst>
        <pc:spChg chg="mod">
          <ac:chgData name="Sudipta1 Roy" userId="7c8f4fcd-4632-4e8d-b1ff-68c8cebd5ee4" providerId="ADAL" clId="{14A72698-AE61-4B78-AA4B-D31231DBF7E9}" dt="2023-06-05T12:27:51.752" v="45" actId="113"/>
          <ac:spMkLst>
            <pc:docMk/>
            <pc:sldMk cId="3286129065" sldId="387"/>
            <ac:spMk id="6147" creationId="{00000000-0000-0000-0000-000000000000}"/>
          </ac:spMkLst>
        </pc:spChg>
      </pc:sldChg>
      <pc:sldChg chg="modSp del mod">
        <pc:chgData name="Sudipta1 Roy" userId="7c8f4fcd-4632-4e8d-b1ff-68c8cebd5ee4" providerId="ADAL" clId="{14A72698-AE61-4B78-AA4B-D31231DBF7E9}" dt="2023-06-05T12:40:26.859" v="51" actId="47"/>
        <pc:sldMkLst>
          <pc:docMk/>
          <pc:sldMk cId="4127402838" sldId="389"/>
        </pc:sldMkLst>
        <pc:spChg chg="mod">
          <ac:chgData name="Sudipta1 Roy" userId="7c8f4fcd-4632-4e8d-b1ff-68c8cebd5ee4" providerId="ADAL" clId="{14A72698-AE61-4B78-AA4B-D31231DBF7E9}" dt="2023-06-05T12:40:00.525" v="50" actId="20577"/>
          <ac:spMkLst>
            <pc:docMk/>
            <pc:sldMk cId="4127402838" sldId="389"/>
            <ac:spMk id="6147" creationId="{00000000-0000-0000-0000-000000000000}"/>
          </ac:spMkLst>
        </pc:spChg>
      </pc:sldChg>
      <pc:sldChg chg="modSp mod">
        <pc:chgData name="Sudipta1 Roy" userId="7c8f4fcd-4632-4e8d-b1ff-68c8cebd5ee4" providerId="ADAL" clId="{14A72698-AE61-4B78-AA4B-D31231DBF7E9}" dt="2023-06-05T12:40:33.848" v="53" actId="27636"/>
        <pc:sldMkLst>
          <pc:docMk/>
          <pc:sldMk cId="722777977" sldId="390"/>
        </pc:sldMkLst>
        <pc:spChg chg="mod">
          <ac:chgData name="Sudipta1 Roy" userId="7c8f4fcd-4632-4e8d-b1ff-68c8cebd5ee4" providerId="ADAL" clId="{14A72698-AE61-4B78-AA4B-D31231DBF7E9}" dt="2023-06-05T12:40:33.848" v="53" actId="27636"/>
          <ac:spMkLst>
            <pc:docMk/>
            <pc:sldMk cId="722777977" sldId="390"/>
            <ac:spMk id="6147" creationId="{00000000-0000-0000-0000-000000000000}"/>
          </ac:spMkLst>
        </pc:spChg>
      </pc:sldChg>
      <pc:sldChg chg="modSp mod">
        <pc:chgData name="Sudipta1 Roy" userId="7c8f4fcd-4632-4e8d-b1ff-68c8cebd5ee4" providerId="ADAL" clId="{14A72698-AE61-4B78-AA4B-D31231DBF7E9}" dt="2023-06-05T12:09:29.386" v="38" actId="113"/>
        <pc:sldMkLst>
          <pc:docMk/>
          <pc:sldMk cId="3970582529" sldId="419"/>
        </pc:sldMkLst>
        <pc:spChg chg="mod">
          <ac:chgData name="Sudipta1 Roy" userId="7c8f4fcd-4632-4e8d-b1ff-68c8cebd5ee4" providerId="ADAL" clId="{14A72698-AE61-4B78-AA4B-D31231DBF7E9}" dt="2023-06-05T12:09:04.240" v="35" actId="113"/>
          <ac:spMkLst>
            <pc:docMk/>
            <pc:sldMk cId="3970582529" sldId="419"/>
            <ac:spMk id="3" creationId="{94E8F4E6-6013-90C6-4123-01E23D93FFE1}"/>
          </ac:spMkLst>
        </pc:spChg>
        <pc:spChg chg="mod">
          <ac:chgData name="Sudipta1 Roy" userId="7c8f4fcd-4632-4e8d-b1ff-68c8cebd5ee4" providerId="ADAL" clId="{14A72698-AE61-4B78-AA4B-D31231DBF7E9}" dt="2023-06-05T12:09:29.386" v="38" actId="113"/>
          <ac:spMkLst>
            <pc:docMk/>
            <pc:sldMk cId="3970582529" sldId="419"/>
            <ac:spMk id="7" creationId="{216067C4-6134-4A71-CAF0-2D94C29E81F8}"/>
          </ac:spMkLst>
        </pc:spChg>
      </pc:sldChg>
      <pc:sldChg chg="modSp mod">
        <pc:chgData name="Sudipta1 Roy" userId="7c8f4fcd-4632-4e8d-b1ff-68c8cebd5ee4" providerId="ADAL" clId="{14A72698-AE61-4B78-AA4B-D31231DBF7E9}" dt="2023-06-05T12:10:40.205" v="43" actId="313"/>
        <pc:sldMkLst>
          <pc:docMk/>
          <pc:sldMk cId="4143376641" sldId="430"/>
        </pc:sldMkLst>
        <pc:spChg chg="mod">
          <ac:chgData name="Sudipta1 Roy" userId="7c8f4fcd-4632-4e8d-b1ff-68c8cebd5ee4" providerId="ADAL" clId="{14A72698-AE61-4B78-AA4B-D31231DBF7E9}" dt="2023-06-05T12:10:40.205" v="43" actId="313"/>
          <ac:spMkLst>
            <pc:docMk/>
            <pc:sldMk cId="4143376641" sldId="430"/>
            <ac:spMk id="8" creationId="{33073FBA-32EE-365B-DC47-1871CE272E27}"/>
          </ac:spMkLst>
        </pc:spChg>
      </pc:sldChg>
      <pc:sldChg chg="modAnim">
        <pc:chgData name="Sudipta1 Roy" userId="7c8f4fcd-4632-4e8d-b1ff-68c8cebd5ee4" providerId="ADAL" clId="{14A72698-AE61-4B78-AA4B-D31231DBF7E9}" dt="2023-06-05T12:35:07.468" v="47"/>
        <pc:sldMkLst>
          <pc:docMk/>
          <pc:sldMk cId="1631123301" sldId="431"/>
        </pc:sldMkLst>
      </pc:sldChg>
      <pc:sldChg chg="modSp mod">
        <pc:chgData name="Sudipta1 Roy" userId="7c8f4fcd-4632-4e8d-b1ff-68c8cebd5ee4" providerId="ADAL" clId="{14A72698-AE61-4B78-AA4B-D31231DBF7E9}" dt="2023-06-06T04:19:06.007" v="61" actId="20577"/>
        <pc:sldMkLst>
          <pc:docMk/>
          <pc:sldMk cId="1645718073" sldId="564"/>
        </pc:sldMkLst>
        <pc:spChg chg="mod">
          <ac:chgData name="Sudipta1 Roy" userId="7c8f4fcd-4632-4e8d-b1ff-68c8cebd5ee4" providerId="ADAL" clId="{14A72698-AE61-4B78-AA4B-D31231DBF7E9}" dt="2023-06-06T04:19:06.007" v="61" actId="20577"/>
          <ac:spMkLst>
            <pc:docMk/>
            <pc:sldMk cId="1645718073" sldId="564"/>
            <ac:spMk id="3" creationId="{00000000-0000-0000-0000-000000000000}"/>
          </ac:spMkLst>
        </pc:spChg>
      </pc:sldChg>
      <pc:sldChg chg="mod modShow">
        <pc:chgData name="Sudipta1 Roy" userId="7c8f4fcd-4632-4e8d-b1ff-68c8cebd5ee4" providerId="ADAL" clId="{14A72698-AE61-4B78-AA4B-D31231DBF7E9}" dt="2023-06-06T04:21:26.867" v="62" actId="729"/>
        <pc:sldMkLst>
          <pc:docMk/>
          <pc:sldMk cId="4227036501" sldId="568"/>
        </pc:sldMkLst>
      </pc:sldChg>
      <pc:sldChg chg="mod modShow">
        <pc:chgData name="Sudipta1 Roy" userId="7c8f4fcd-4632-4e8d-b1ff-68c8cebd5ee4" providerId="ADAL" clId="{14A72698-AE61-4B78-AA4B-D31231DBF7E9}" dt="2023-06-06T04:25:56.621" v="65" actId="729"/>
        <pc:sldMkLst>
          <pc:docMk/>
          <pc:sldMk cId="3540661434" sldId="569"/>
        </pc:sldMkLst>
      </pc:sldChg>
      <pc:sldChg chg="mod modShow">
        <pc:chgData name="Sudipta1 Roy" userId="7c8f4fcd-4632-4e8d-b1ff-68c8cebd5ee4" providerId="ADAL" clId="{14A72698-AE61-4B78-AA4B-D31231DBF7E9}" dt="2023-06-06T04:26:04.718" v="66" actId="729"/>
        <pc:sldMkLst>
          <pc:docMk/>
          <pc:sldMk cId="4219052881" sldId="570"/>
        </pc:sldMkLst>
      </pc:sldChg>
      <pc:sldChg chg="modSp">
        <pc:chgData name="Sudipta1 Roy" userId="7c8f4fcd-4632-4e8d-b1ff-68c8cebd5ee4" providerId="ADAL" clId="{14A72698-AE61-4B78-AA4B-D31231DBF7E9}" dt="2023-06-06T04:19:01.279" v="59" actId="1076"/>
        <pc:sldMkLst>
          <pc:docMk/>
          <pc:sldMk cId="1733986656" sldId="574"/>
        </pc:sldMkLst>
        <pc:picChg chg="mod">
          <ac:chgData name="Sudipta1 Roy" userId="7c8f4fcd-4632-4e8d-b1ff-68c8cebd5ee4" providerId="ADAL" clId="{14A72698-AE61-4B78-AA4B-D31231DBF7E9}" dt="2023-06-06T04:19:01.279" v="59" actId="1076"/>
          <ac:picMkLst>
            <pc:docMk/>
            <pc:sldMk cId="1733986656" sldId="574"/>
            <ac:picMk id="16388" creationId="{00000000-0000-0000-0000-000000000000}"/>
          </ac:picMkLst>
        </pc:picChg>
      </pc:sldChg>
      <pc:sldChg chg="mod modShow">
        <pc:chgData name="Sudipta1 Roy" userId="7c8f4fcd-4632-4e8d-b1ff-68c8cebd5ee4" providerId="ADAL" clId="{14A72698-AE61-4B78-AA4B-D31231DBF7E9}" dt="2023-06-06T04:25:39.795" v="63" actId="729"/>
        <pc:sldMkLst>
          <pc:docMk/>
          <pc:sldMk cId="1352836184" sldId="577"/>
        </pc:sldMkLst>
      </pc:sldChg>
      <pc:sldChg chg="mod modShow">
        <pc:chgData name="Sudipta1 Roy" userId="7c8f4fcd-4632-4e8d-b1ff-68c8cebd5ee4" providerId="ADAL" clId="{14A72698-AE61-4B78-AA4B-D31231DBF7E9}" dt="2023-06-06T04:25:45.230" v="64" actId="729"/>
        <pc:sldMkLst>
          <pc:docMk/>
          <pc:sldMk cId="3362967282" sldId="578"/>
        </pc:sldMkLst>
      </pc:sldChg>
      <pc:sldChg chg="modSp mod">
        <pc:chgData name="Sudipta1 Roy" userId="7c8f4fcd-4632-4e8d-b1ff-68c8cebd5ee4" providerId="ADAL" clId="{14A72698-AE61-4B78-AA4B-D31231DBF7E9}" dt="2023-06-06T04:27:37.553" v="67" actId="14100"/>
        <pc:sldMkLst>
          <pc:docMk/>
          <pc:sldMk cId="2587008751" sldId="592"/>
        </pc:sldMkLst>
        <pc:spChg chg="mod">
          <ac:chgData name="Sudipta1 Roy" userId="7c8f4fcd-4632-4e8d-b1ff-68c8cebd5ee4" providerId="ADAL" clId="{14A72698-AE61-4B78-AA4B-D31231DBF7E9}" dt="2023-06-06T04:27:37.553" v="67" actId="14100"/>
          <ac:spMkLst>
            <pc:docMk/>
            <pc:sldMk cId="2587008751" sldId="592"/>
            <ac:spMk id="43011" creationId="{00000000-0000-0000-0000-000000000000}"/>
          </ac:spMkLst>
        </pc:spChg>
      </pc:sldChg>
      <pc:sldChg chg="modSp mod">
        <pc:chgData name="Sudipta1 Roy" userId="7c8f4fcd-4632-4e8d-b1ff-68c8cebd5ee4" providerId="ADAL" clId="{14A72698-AE61-4B78-AA4B-D31231DBF7E9}" dt="2023-06-07T07:11:54.940" v="102" actId="404"/>
        <pc:sldMkLst>
          <pc:docMk/>
          <pc:sldMk cId="484427549" sldId="656"/>
        </pc:sldMkLst>
        <pc:spChg chg="mod">
          <ac:chgData name="Sudipta1 Roy" userId="7c8f4fcd-4632-4e8d-b1ff-68c8cebd5ee4" providerId="ADAL" clId="{14A72698-AE61-4B78-AA4B-D31231DBF7E9}" dt="2023-06-07T07:11:54.940" v="102" actId="404"/>
          <ac:spMkLst>
            <pc:docMk/>
            <pc:sldMk cId="484427549" sldId="656"/>
            <ac:spMk id="39939" creationId="{00000000-0000-0000-0000-000000000000}"/>
          </ac:spMkLst>
        </pc:spChg>
      </pc:sldChg>
      <pc:sldChg chg="modSp new mod">
        <pc:chgData name="Sudipta1 Roy" userId="7c8f4fcd-4632-4e8d-b1ff-68c8cebd5ee4" providerId="ADAL" clId="{14A72698-AE61-4B78-AA4B-D31231DBF7E9}" dt="2023-06-07T07:22:15.927" v="128" actId="113"/>
        <pc:sldMkLst>
          <pc:docMk/>
          <pc:sldMk cId="1845712432" sldId="671"/>
        </pc:sldMkLst>
        <pc:spChg chg="mod">
          <ac:chgData name="Sudipta1 Roy" userId="7c8f4fcd-4632-4e8d-b1ff-68c8cebd5ee4" providerId="ADAL" clId="{14A72698-AE61-4B78-AA4B-D31231DBF7E9}" dt="2023-06-07T07:22:15.927" v="128" actId="113"/>
          <ac:spMkLst>
            <pc:docMk/>
            <pc:sldMk cId="1845712432" sldId="671"/>
            <ac:spMk id="2" creationId="{5930C5F0-F89C-78E4-890B-16A65CD68F44}"/>
          </ac:spMkLst>
        </pc:spChg>
      </pc:sldChg>
    </pc:docChg>
  </pc:docChgLst>
  <pc:docChgLst>
    <pc:chgData name="Sudipta1 Roy" userId="7c8f4fcd-4632-4e8d-b1ff-68c8cebd5ee4" providerId="ADAL" clId="{7F2EE344-CE48-4581-8DA6-1421F18EEF71}"/>
    <pc:docChg chg="undo custSel addSld delSld modSld">
      <pc:chgData name="Sudipta1 Roy" userId="7c8f4fcd-4632-4e8d-b1ff-68c8cebd5ee4" providerId="ADAL" clId="{7F2EE344-CE48-4581-8DA6-1421F18EEF71}" dt="2023-03-31T06:50:30.929" v="53" actId="47"/>
      <pc:docMkLst>
        <pc:docMk/>
      </pc:docMkLst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2354920804" sldId="274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2244792744" sldId="275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1516203183" sldId="276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2774249747" sldId="277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2103059951" sldId="278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4273865458" sldId="279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3467175431" sldId="281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2820238387" sldId="282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3783199431" sldId="283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851053362" sldId="284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2309240629" sldId="285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194931769" sldId="286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436386116" sldId="287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3797178464" sldId="288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86014652" sldId="289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2913457415" sldId="290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3921477973" sldId="291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4008316888" sldId="292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2523678429" sldId="293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664015892" sldId="294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2034409363" sldId="295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2930876042" sldId="296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2708136159" sldId="297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506576635" sldId="298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489645526" sldId="299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2510829856" sldId="300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102980625" sldId="301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1768772271" sldId="302"/>
        </pc:sldMkLst>
      </pc:sldChg>
      <pc:sldChg chg="addSp modSp add mod">
        <pc:chgData name="Sudipta1 Roy" userId="7c8f4fcd-4632-4e8d-b1ff-68c8cebd5ee4" providerId="ADAL" clId="{7F2EE344-CE48-4581-8DA6-1421F18EEF71}" dt="2023-03-31T06:48:52.348" v="34" actId="1076"/>
        <pc:sldMkLst>
          <pc:docMk/>
          <pc:sldMk cId="1227761868" sldId="303"/>
        </pc:sldMkLst>
        <pc:spChg chg="mod">
          <ac:chgData name="Sudipta1 Roy" userId="7c8f4fcd-4632-4e8d-b1ff-68c8cebd5ee4" providerId="ADAL" clId="{7F2EE344-CE48-4581-8DA6-1421F18EEF71}" dt="2023-03-31T06:48:42.253" v="31" actId="164"/>
          <ac:spMkLst>
            <pc:docMk/>
            <pc:sldMk cId="1227761868" sldId="303"/>
            <ac:spMk id="2" creationId="{CCDF7FB6-356E-40EC-AADA-1A534EDF2D48}"/>
          </ac:spMkLst>
        </pc:spChg>
        <pc:spChg chg="mod">
          <ac:chgData name="Sudipta1 Roy" userId="7c8f4fcd-4632-4e8d-b1ff-68c8cebd5ee4" providerId="ADAL" clId="{7F2EE344-CE48-4581-8DA6-1421F18EEF71}" dt="2023-03-31T06:48:42.253" v="31" actId="164"/>
          <ac:spMkLst>
            <pc:docMk/>
            <pc:sldMk cId="1227761868" sldId="303"/>
            <ac:spMk id="3" creationId="{54390F4A-9F5F-499F-9302-E99F49CA36DC}"/>
          </ac:spMkLst>
        </pc:spChg>
        <pc:spChg chg="mod">
          <ac:chgData name="Sudipta1 Roy" userId="7c8f4fcd-4632-4e8d-b1ff-68c8cebd5ee4" providerId="ADAL" clId="{7F2EE344-CE48-4581-8DA6-1421F18EEF71}" dt="2023-03-31T06:48:42.253" v="31" actId="164"/>
          <ac:spMkLst>
            <pc:docMk/>
            <pc:sldMk cId="1227761868" sldId="303"/>
            <ac:spMk id="4" creationId="{EAE9A4D0-36C1-4962-AD60-FFD9C3B22F37}"/>
          </ac:spMkLst>
        </pc:spChg>
        <pc:spChg chg="mod">
          <ac:chgData name="Sudipta1 Roy" userId="7c8f4fcd-4632-4e8d-b1ff-68c8cebd5ee4" providerId="ADAL" clId="{7F2EE344-CE48-4581-8DA6-1421F18EEF71}" dt="2023-03-31T06:48:42.253" v="31" actId="164"/>
          <ac:spMkLst>
            <pc:docMk/>
            <pc:sldMk cId="1227761868" sldId="303"/>
            <ac:spMk id="20" creationId="{48CC5114-18D1-4B24-B897-8DB3EEFE2D7A}"/>
          </ac:spMkLst>
        </pc:spChg>
        <pc:spChg chg="mod">
          <ac:chgData name="Sudipta1 Roy" userId="7c8f4fcd-4632-4e8d-b1ff-68c8cebd5ee4" providerId="ADAL" clId="{7F2EE344-CE48-4581-8DA6-1421F18EEF71}" dt="2023-03-31T06:48:42.253" v="31" actId="164"/>
          <ac:spMkLst>
            <pc:docMk/>
            <pc:sldMk cId="1227761868" sldId="303"/>
            <ac:spMk id="21" creationId="{270C5DC6-92DC-4BC6-B821-9B6B6513E8C2}"/>
          </ac:spMkLst>
        </pc:spChg>
        <pc:spChg chg="mod">
          <ac:chgData name="Sudipta1 Roy" userId="7c8f4fcd-4632-4e8d-b1ff-68c8cebd5ee4" providerId="ADAL" clId="{7F2EE344-CE48-4581-8DA6-1421F18EEF71}" dt="2023-03-31T06:48:42.253" v="31" actId="164"/>
          <ac:spMkLst>
            <pc:docMk/>
            <pc:sldMk cId="1227761868" sldId="303"/>
            <ac:spMk id="22" creationId="{A37FE98C-E35B-46A4-9324-16D3BD30CA56}"/>
          </ac:spMkLst>
        </pc:spChg>
        <pc:spChg chg="mod">
          <ac:chgData name="Sudipta1 Roy" userId="7c8f4fcd-4632-4e8d-b1ff-68c8cebd5ee4" providerId="ADAL" clId="{7F2EE344-CE48-4581-8DA6-1421F18EEF71}" dt="2023-03-31T06:48:42.253" v="31" actId="164"/>
          <ac:spMkLst>
            <pc:docMk/>
            <pc:sldMk cId="1227761868" sldId="303"/>
            <ac:spMk id="23" creationId="{4DABE659-D269-4187-A8D8-BDB38E8998FB}"/>
          </ac:spMkLst>
        </pc:spChg>
        <pc:spChg chg="mod">
          <ac:chgData name="Sudipta1 Roy" userId="7c8f4fcd-4632-4e8d-b1ff-68c8cebd5ee4" providerId="ADAL" clId="{7F2EE344-CE48-4581-8DA6-1421F18EEF71}" dt="2023-03-31T06:48:42.253" v="31" actId="164"/>
          <ac:spMkLst>
            <pc:docMk/>
            <pc:sldMk cId="1227761868" sldId="303"/>
            <ac:spMk id="24" creationId="{0AB28F94-A5FE-4BF4-AC51-649850047CEA}"/>
          </ac:spMkLst>
        </pc:spChg>
        <pc:spChg chg="mod">
          <ac:chgData name="Sudipta1 Roy" userId="7c8f4fcd-4632-4e8d-b1ff-68c8cebd5ee4" providerId="ADAL" clId="{7F2EE344-CE48-4581-8DA6-1421F18EEF71}" dt="2023-03-31T06:48:42.253" v="31" actId="164"/>
          <ac:spMkLst>
            <pc:docMk/>
            <pc:sldMk cId="1227761868" sldId="303"/>
            <ac:spMk id="25" creationId="{06948E0C-9F02-4B5F-9AAC-1258B59354A0}"/>
          </ac:spMkLst>
        </pc:spChg>
        <pc:spChg chg="mod">
          <ac:chgData name="Sudipta1 Roy" userId="7c8f4fcd-4632-4e8d-b1ff-68c8cebd5ee4" providerId="ADAL" clId="{7F2EE344-CE48-4581-8DA6-1421F18EEF71}" dt="2023-03-31T06:48:42.253" v="31" actId="164"/>
          <ac:spMkLst>
            <pc:docMk/>
            <pc:sldMk cId="1227761868" sldId="303"/>
            <ac:spMk id="32" creationId="{86D5D2FB-621B-4238-91BA-8D90111A325E}"/>
          </ac:spMkLst>
        </pc:spChg>
        <pc:spChg chg="mod">
          <ac:chgData name="Sudipta1 Roy" userId="7c8f4fcd-4632-4e8d-b1ff-68c8cebd5ee4" providerId="ADAL" clId="{7F2EE344-CE48-4581-8DA6-1421F18EEF71}" dt="2023-03-31T06:48:42.253" v="31" actId="164"/>
          <ac:spMkLst>
            <pc:docMk/>
            <pc:sldMk cId="1227761868" sldId="303"/>
            <ac:spMk id="37" creationId="{38695E42-AC84-4D20-A549-51082490D9A7}"/>
          </ac:spMkLst>
        </pc:spChg>
        <pc:spChg chg="mod">
          <ac:chgData name="Sudipta1 Roy" userId="7c8f4fcd-4632-4e8d-b1ff-68c8cebd5ee4" providerId="ADAL" clId="{7F2EE344-CE48-4581-8DA6-1421F18EEF71}" dt="2023-03-31T06:48:42.253" v="31" actId="164"/>
          <ac:spMkLst>
            <pc:docMk/>
            <pc:sldMk cId="1227761868" sldId="303"/>
            <ac:spMk id="42" creationId="{27271BA0-437F-43E9-896A-5185C8D36ABC}"/>
          </ac:spMkLst>
        </pc:spChg>
        <pc:spChg chg="mod">
          <ac:chgData name="Sudipta1 Roy" userId="7c8f4fcd-4632-4e8d-b1ff-68c8cebd5ee4" providerId="ADAL" clId="{7F2EE344-CE48-4581-8DA6-1421F18EEF71}" dt="2023-03-31T06:48:42.253" v="31" actId="164"/>
          <ac:spMkLst>
            <pc:docMk/>
            <pc:sldMk cId="1227761868" sldId="303"/>
            <ac:spMk id="50" creationId="{B469BFEC-62D7-4B66-96D2-1C7F2DC9D357}"/>
          </ac:spMkLst>
        </pc:spChg>
        <pc:spChg chg="mod">
          <ac:chgData name="Sudipta1 Roy" userId="7c8f4fcd-4632-4e8d-b1ff-68c8cebd5ee4" providerId="ADAL" clId="{7F2EE344-CE48-4581-8DA6-1421F18EEF71}" dt="2023-03-31T06:48:42.253" v="31" actId="164"/>
          <ac:spMkLst>
            <pc:docMk/>
            <pc:sldMk cId="1227761868" sldId="303"/>
            <ac:spMk id="60" creationId="{E31B1513-DBF9-4D78-A5B9-4AA56C1A5456}"/>
          </ac:spMkLst>
        </pc:spChg>
        <pc:spChg chg="mod">
          <ac:chgData name="Sudipta1 Roy" userId="7c8f4fcd-4632-4e8d-b1ff-68c8cebd5ee4" providerId="ADAL" clId="{7F2EE344-CE48-4581-8DA6-1421F18EEF71}" dt="2023-03-31T06:48:42.253" v="31" actId="164"/>
          <ac:spMkLst>
            <pc:docMk/>
            <pc:sldMk cId="1227761868" sldId="303"/>
            <ac:spMk id="63" creationId="{FAF3FFD5-62F6-4FC1-A6A0-9B37AA328D8D}"/>
          </ac:spMkLst>
        </pc:spChg>
        <pc:grpChg chg="add mod">
          <ac:chgData name="Sudipta1 Roy" userId="7c8f4fcd-4632-4e8d-b1ff-68c8cebd5ee4" providerId="ADAL" clId="{7F2EE344-CE48-4581-8DA6-1421F18EEF71}" dt="2023-03-31T06:48:52.348" v="34" actId="1076"/>
          <ac:grpSpMkLst>
            <pc:docMk/>
            <pc:sldMk cId="1227761868" sldId="303"/>
            <ac:grpSpMk id="7" creationId="{A88547DD-428A-795C-9377-F146DF099234}"/>
          </ac:grpSpMkLst>
        </pc:grpChg>
        <pc:picChg chg="mod">
          <ac:chgData name="Sudipta1 Roy" userId="7c8f4fcd-4632-4e8d-b1ff-68c8cebd5ee4" providerId="ADAL" clId="{7F2EE344-CE48-4581-8DA6-1421F18EEF71}" dt="2023-03-31T06:48:42.253" v="31" actId="164"/>
          <ac:picMkLst>
            <pc:docMk/>
            <pc:sldMk cId="1227761868" sldId="303"/>
            <ac:picMk id="26" creationId="{4837CE4B-BBB7-4FF6-97C7-DBEF7AB27993}"/>
          </ac:picMkLst>
        </pc:picChg>
        <pc:cxnChg chg="mod">
          <ac:chgData name="Sudipta1 Roy" userId="7c8f4fcd-4632-4e8d-b1ff-68c8cebd5ee4" providerId="ADAL" clId="{7F2EE344-CE48-4581-8DA6-1421F18EEF71}" dt="2023-03-31T06:48:42.253" v="31" actId="164"/>
          <ac:cxnSpMkLst>
            <pc:docMk/>
            <pc:sldMk cId="1227761868" sldId="303"/>
            <ac:cxnSpMk id="10" creationId="{048D5BDD-5021-4981-83D7-8F8FD0DB6907}"/>
          </ac:cxnSpMkLst>
        </pc:cxnChg>
        <pc:cxnChg chg="mod">
          <ac:chgData name="Sudipta1 Roy" userId="7c8f4fcd-4632-4e8d-b1ff-68c8cebd5ee4" providerId="ADAL" clId="{7F2EE344-CE48-4581-8DA6-1421F18EEF71}" dt="2023-03-31T06:48:42.253" v="31" actId="164"/>
          <ac:cxnSpMkLst>
            <pc:docMk/>
            <pc:sldMk cId="1227761868" sldId="303"/>
            <ac:cxnSpMk id="11" creationId="{388C2C9B-0325-4F49-A8CA-933D9DAB86C2}"/>
          </ac:cxnSpMkLst>
        </pc:cxnChg>
        <pc:cxnChg chg="mod">
          <ac:chgData name="Sudipta1 Roy" userId="7c8f4fcd-4632-4e8d-b1ff-68c8cebd5ee4" providerId="ADAL" clId="{7F2EE344-CE48-4581-8DA6-1421F18EEF71}" dt="2023-03-31T06:48:42.253" v="31" actId="164"/>
          <ac:cxnSpMkLst>
            <pc:docMk/>
            <pc:sldMk cId="1227761868" sldId="303"/>
            <ac:cxnSpMk id="12" creationId="{9BD4C970-2633-4F18-BE13-775CA816F340}"/>
          </ac:cxnSpMkLst>
        </pc:cxnChg>
        <pc:cxnChg chg="mod">
          <ac:chgData name="Sudipta1 Roy" userId="7c8f4fcd-4632-4e8d-b1ff-68c8cebd5ee4" providerId="ADAL" clId="{7F2EE344-CE48-4581-8DA6-1421F18EEF71}" dt="2023-03-31T06:48:42.253" v="31" actId="164"/>
          <ac:cxnSpMkLst>
            <pc:docMk/>
            <pc:sldMk cId="1227761868" sldId="303"/>
            <ac:cxnSpMk id="13" creationId="{9C47028B-487E-46E6-8B2C-D23D7F4884F3}"/>
          </ac:cxnSpMkLst>
        </pc:cxnChg>
        <pc:cxnChg chg="mod">
          <ac:chgData name="Sudipta1 Roy" userId="7c8f4fcd-4632-4e8d-b1ff-68c8cebd5ee4" providerId="ADAL" clId="{7F2EE344-CE48-4581-8DA6-1421F18EEF71}" dt="2023-03-31T06:48:42.253" v="31" actId="164"/>
          <ac:cxnSpMkLst>
            <pc:docMk/>
            <pc:sldMk cId="1227761868" sldId="303"/>
            <ac:cxnSpMk id="14" creationId="{42DCB4F4-0597-4D54-ACBC-E56E25B16A3B}"/>
          </ac:cxnSpMkLst>
        </pc:cxnChg>
        <pc:cxnChg chg="mod">
          <ac:chgData name="Sudipta1 Roy" userId="7c8f4fcd-4632-4e8d-b1ff-68c8cebd5ee4" providerId="ADAL" clId="{7F2EE344-CE48-4581-8DA6-1421F18EEF71}" dt="2023-03-31T06:48:42.253" v="31" actId="164"/>
          <ac:cxnSpMkLst>
            <pc:docMk/>
            <pc:sldMk cId="1227761868" sldId="303"/>
            <ac:cxnSpMk id="15" creationId="{82775D74-89E7-402C-856D-E30798E3AEA1}"/>
          </ac:cxnSpMkLst>
        </pc:cxnChg>
        <pc:cxnChg chg="mod">
          <ac:chgData name="Sudipta1 Roy" userId="7c8f4fcd-4632-4e8d-b1ff-68c8cebd5ee4" providerId="ADAL" clId="{7F2EE344-CE48-4581-8DA6-1421F18EEF71}" dt="2023-03-31T06:48:42.253" v="31" actId="164"/>
          <ac:cxnSpMkLst>
            <pc:docMk/>
            <pc:sldMk cId="1227761868" sldId="303"/>
            <ac:cxnSpMk id="16" creationId="{29A605FF-71D9-4B3E-919A-53A84BE25248}"/>
          </ac:cxnSpMkLst>
        </pc:cxnChg>
        <pc:cxnChg chg="mod">
          <ac:chgData name="Sudipta1 Roy" userId="7c8f4fcd-4632-4e8d-b1ff-68c8cebd5ee4" providerId="ADAL" clId="{7F2EE344-CE48-4581-8DA6-1421F18EEF71}" dt="2023-03-31T06:48:42.253" v="31" actId="164"/>
          <ac:cxnSpMkLst>
            <pc:docMk/>
            <pc:sldMk cId="1227761868" sldId="303"/>
            <ac:cxnSpMk id="17" creationId="{3DCDA924-57BF-47BC-82A4-8D72F1A034F2}"/>
          </ac:cxnSpMkLst>
        </pc:cxnChg>
        <pc:cxnChg chg="mod">
          <ac:chgData name="Sudipta1 Roy" userId="7c8f4fcd-4632-4e8d-b1ff-68c8cebd5ee4" providerId="ADAL" clId="{7F2EE344-CE48-4581-8DA6-1421F18EEF71}" dt="2023-03-31T06:48:42.253" v="31" actId="164"/>
          <ac:cxnSpMkLst>
            <pc:docMk/>
            <pc:sldMk cId="1227761868" sldId="303"/>
            <ac:cxnSpMk id="18" creationId="{79F0CB9E-B606-4867-A350-7697DE821A4C}"/>
          </ac:cxnSpMkLst>
        </pc:cxnChg>
        <pc:cxnChg chg="mod">
          <ac:chgData name="Sudipta1 Roy" userId="7c8f4fcd-4632-4e8d-b1ff-68c8cebd5ee4" providerId="ADAL" clId="{7F2EE344-CE48-4581-8DA6-1421F18EEF71}" dt="2023-03-31T06:48:42.253" v="31" actId="164"/>
          <ac:cxnSpMkLst>
            <pc:docMk/>
            <pc:sldMk cId="1227761868" sldId="303"/>
            <ac:cxnSpMk id="19" creationId="{9C1B3F0E-6312-453A-99D9-75A88996ABB0}"/>
          </ac:cxnSpMkLst>
        </pc:cxnChg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1094367884" sldId="304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4215062971" sldId="305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1476652195" sldId="306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103350478" sldId="307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464439701" sldId="309"/>
        </pc:sldMkLst>
      </pc:sldChg>
      <pc:sldChg chg="addSp modSp add mod setBg">
        <pc:chgData name="Sudipta1 Roy" userId="7c8f4fcd-4632-4e8d-b1ff-68c8cebd5ee4" providerId="ADAL" clId="{7F2EE344-CE48-4581-8DA6-1421F18EEF71}" dt="2023-03-31T06:47:12.849" v="30" actId="26606"/>
        <pc:sldMkLst>
          <pc:docMk/>
          <pc:sldMk cId="1373822946" sldId="312"/>
        </pc:sldMkLst>
        <pc:spChg chg="mod">
          <ac:chgData name="Sudipta1 Roy" userId="7c8f4fcd-4632-4e8d-b1ff-68c8cebd5ee4" providerId="ADAL" clId="{7F2EE344-CE48-4581-8DA6-1421F18EEF71}" dt="2023-03-31T06:47:12.849" v="30" actId="26606"/>
          <ac:spMkLst>
            <pc:docMk/>
            <pc:sldMk cId="1373822946" sldId="312"/>
            <ac:spMk id="2" creationId="{D5334C92-3CFD-4F91-93B0-88B5445EAEB1}"/>
          </ac:spMkLst>
        </pc:spChg>
        <pc:spChg chg="add">
          <ac:chgData name="Sudipta1 Roy" userId="7c8f4fcd-4632-4e8d-b1ff-68c8cebd5ee4" providerId="ADAL" clId="{7F2EE344-CE48-4581-8DA6-1421F18EEF71}" dt="2023-03-31T06:47:12.849" v="30" actId="26606"/>
          <ac:spMkLst>
            <pc:docMk/>
            <pc:sldMk cId="1373822946" sldId="312"/>
            <ac:spMk id="8" creationId="{6753252F-4873-4F63-801D-CC719279A7D5}"/>
          </ac:spMkLst>
        </pc:spChg>
        <pc:spChg chg="add">
          <ac:chgData name="Sudipta1 Roy" userId="7c8f4fcd-4632-4e8d-b1ff-68c8cebd5ee4" providerId="ADAL" clId="{7F2EE344-CE48-4581-8DA6-1421F18EEF71}" dt="2023-03-31T06:47:12.849" v="30" actId="26606"/>
          <ac:spMkLst>
            <pc:docMk/>
            <pc:sldMk cId="1373822946" sldId="312"/>
            <ac:spMk id="10" creationId="{047C8CCB-F95D-4249-92DD-651249D3535A}"/>
          </ac:spMkLst>
        </pc:spChg>
        <pc:picChg chg="mod">
          <ac:chgData name="Sudipta1 Roy" userId="7c8f4fcd-4632-4e8d-b1ff-68c8cebd5ee4" providerId="ADAL" clId="{7F2EE344-CE48-4581-8DA6-1421F18EEF71}" dt="2023-03-31T06:47:12.849" v="30" actId="26606"/>
          <ac:picMkLst>
            <pc:docMk/>
            <pc:sldMk cId="1373822946" sldId="312"/>
            <ac:picMk id="3" creationId="{BD521133-729E-4DEB-BD82-538E92BE172F}"/>
          </ac:picMkLst>
        </pc:picChg>
      </pc:sldChg>
      <pc:sldChg chg="modSp add mod">
        <pc:chgData name="Sudipta1 Roy" userId="7c8f4fcd-4632-4e8d-b1ff-68c8cebd5ee4" providerId="ADAL" clId="{7F2EE344-CE48-4581-8DA6-1421F18EEF71}" dt="2023-03-31T06:45:42.707" v="29" actId="1076"/>
        <pc:sldMkLst>
          <pc:docMk/>
          <pc:sldMk cId="1672453810" sldId="314"/>
        </pc:sldMkLst>
        <pc:spChg chg="mod">
          <ac:chgData name="Sudipta1 Roy" userId="7c8f4fcd-4632-4e8d-b1ff-68c8cebd5ee4" providerId="ADAL" clId="{7F2EE344-CE48-4581-8DA6-1421F18EEF71}" dt="2023-03-31T06:45:42.707" v="29" actId="1076"/>
          <ac:spMkLst>
            <pc:docMk/>
            <pc:sldMk cId="1672453810" sldId="314"/>
            <ac:spMk id="4" creationId="{23FD6876-2194-4F8F-A2A5-A285C8C3CC3E}"/>
          </ac:spMkLst>
        </pc:spChg>
        <pc:spChg chg="mod">
          <ac:chgData name="Sudipta1 Roy" userId="7c8f4fcd-4632-4e8d-b1ff-68c8cebd5ee4" providerId="ADAL" clId="{7F2EE344-CE48-4581-8DA6-1421F18EEF71}" dt="2023-03-31T06:45:36.301" v="27" actId="1076"/>
          <ac:spMkLst>
            <pc:docMk/>
            <pc:sldMk cId="1672453810" sldId="314"/>
            <ac:spMk id="6" creationId="{3DCA9D3C-3678-4A2F-A3AD-1467EE330BA8}"/>
          </ac:spMkLst>
        </pc:spChg>
        <pc:spChg chg="mod">
          <ac:chgData name="Sudipta1 Roy" userId="7c8f4fcd-4632-4e8d-b1ff-68c8cebd5ee4" providerId="ADAL" clId="{7F2EE344-CE48-4581-8DA6-1421F18EEF71}" dt="2023-03-31T06:45:36.301" v="27" actId="1076"/>
          <ac:spMkLst>
            <pc:docMk/>
            <pc:sldMk cId="1672453810" sldId="314"/>
            <ac:spMk id="7" creationId="{3AF23C91-9387-458D-9E51-D19EB2ADAD50}"/>
          </ac:spMkLst>
        </pc:spChg>
        <pc:spChg chg="mod">
          <ac:chgData name="Sudipta1 Roy" userId="7c8f4fcd-4632-4e8d-b1ff-68c8cebd5ee4" providerId="ADAL" clId="{7F2EE344-CE48-4581-8DA6-1421F18EEF71}" dt="2023-03-31T06:45:36.301" v="27" actId="1076"/>
          <ac:spMkLst>
            <pc:docMk/>
            <pc:sldMk cId="1672453810" sldId="314"/>
            <ac:spMk id="8" creationId="{B072F528-0183-445B-9EFA-3AE25D3042FE}"/>
          </ac:spMkLst>
        </pc:spChg>
        <pc:spChg chg="mod">
          <ac:chgData name="Sudipta1 Roy" userId="7c8f4fcd-4632-4e8d-b1ff-68c8cebd5ee4" providerId="ADAL" clId="{7F2EE344-CE48-4581-8DA6-1421F18EEF71}" dt="2023-03-31T06:45:36.301" v="27" actId="1076"/>
          <ac:spMkLst>
            <pc:docMk/>
            <pc:sldMk cId="1672453810" sldId="314"/>
            <ac:spMk id="9" creationId="{ADC38792-0C0F-4391-94A1-D9EA5D38DE56}"/>
          </ac:spMkLst>
        </pc:spChg>
        <pc:spChg chg="mod">
          <ac:chgData name="Sudipta1 Roy" userId="7c8f4fcd-4632-4e8d-b1ff-68c8cebd5ee4" providerId="ADAL" clId="{7F2EE344-CE48-4581-8DA6-1421F18EEF71}" dt="2023-03-31T06:45:36.301" v="27" actId="1076"/>
          <ac:spMkLst>
            <pc:docMk/>
            <pc:sldMk cId="1672453810" sldId="314"/>
            <ac:spMk id="10" creationId="{6F8EB5FD-6F7B-4BFA-9BC8-3B5EFC6452B6}"/>
          </ac:spMkLst>
        </pc:spChg>
        <pc:spChg chg="mod">
          <ac:chgData name="Sudipta1 Roy" userId="7c8f4fcd-4632-4e8d-b1ff-68c8cebd5ee4" providerId="ADAL" clId="{7F2EE344-CE48-4581-8DA6-1421F18EEF71}" dt="2023-03-31T06:45:36.301" v="27" actId="1076"/>
          <ac:spMkLst>
            <pc:docMk/>
            <pc:sldMk cId="1672453810" sldId="314"/>
            <ac:spMk id="11" creationId="{CA54339D-48B8-42EC-9E1C-4B259DC9A29F}"/>
          </ac:spMkLst>
        </pc:spChg>
        <pc:spChg chg="mod">
          <ac:chgData name="Sudipta1 Roy" userId="7c8f4fcd-4632-4e8d-b1ff-68c8cebd5ee4" providerId="ADAL" clId="{7F2EE344-CE48-4581-8DA6-1421F18EEF71}" dt="2023-03-31T06:45:36.301" v="27" actId="1076"/>
          <ac:spMkLst>
            <pc:docMk/>
            <pc:sldMk cId="1672453810" sldId="314"/>
            <ac:spMk id="12" creationId="{21804755-BEDD-4DFB-BEF7-A4BEC0B8A4C5}"/>
          </ac:spMkLst>
        </pc:spChg>
        <pc:spChg chg="mod">
          <ac:chgData name="Sudipta1 Roy" userId="7c8f4fcd-4632-4e8d-b1ff-68c8cebd5ee4" providerId="ADAL" clId="{7F2EE344-CE48-4581-8DA6-1421F18EEF71}" dt="2023-03-31T06:45:36.301" v="27" actId="1076"/>
          <ac:spMkLst>
            <pc:docMk/>
            <pc:sldMk cId="1672453810" sldId="314"/>
            <ac:spMk id="21" creationId="{CFBAC8EA-4D52-4FED-9FC6-E78231B8ACA5}"/>
          </ac:spMkLst>
        </pc:spChg>
        <pc:spChg chg="mod">
          <ac:chgData name="Sudipta1 Roy" userId="7c8f4fcd-4632-4e8d-b1ff-68c8cebd5ee4" providerId="ADAL" clId="{7F2EE344-CE48-4581-8DA6-1421F18EEF71}" dt="2023-03-31T06:45:36.301" v="27" actId="1076"/>
          <ac:spMkLst>
            <pc:docMk/>
            <pc:sldMk cId="1672453810" sldId="314"/>
            <ac:spMk id="26" creationId="{06A9CDC5-B782-433E-8E75-26DCD0C65E9F}"/>
          </ac:spMkLst>
        </pc:spChg>
        <pc:spChg chg="mod">
          <ac:chgData name="Sudipta1 Roy" userId="7c8f4fcd-4632-4e8d-b1ff-68c8cebd5ee4" providerId="ADAL" clId="{7F2EE344-CE48-4581-8DA6-1421F18EEF71}" dt="2023-03-31T06:45:36.301" v="27" actId="1076"/>
          <ac:spMkLst>
            <pc:docMk/>
            <pc:sldMk cId="1672453810" sldId="314"/>
            <ac:spMk id="27" creationId="{EBAC0F3D-5F83-4841-9D24-59DAC95D19F5}"/>
          </ac:spMkLst>
        </pc:spChg>
        <pc:spChg chg="mod">
          <ac:chgData name="Sudipta1 Roy" userId="7c8f4fcd-4632-4e8d-b1ff-68c8cebd5ee4" providerId="ADAL" clId="{7F2EE344-CE48-4581-8DA6-1421F18EEF71}" dt="2023-03-31T06:45:36.301" v="27" actId="1076"/>
          <ac:spMkLst>
            <pc:docMk/>
            <pc:sldMk cId="1672453810" sldId="314"/>
            <ac:spMk id="30" creationId="{EBDEAB3B-5DDB-43F9-8A7A-5D21B25C7532}"/>
          </ac:spMkLst>
        </pc:spChg>
        <pc:spChg chg="mod">
          <ac:chgData name="Sudipta1 Roy" userId="7c8f4fcd-4632-4e8d-b1ff-68c8cebd5ee4" providerId="ADAL" clId="{7F2EE344-CE48-4581-8DA6-1421F18EEF71}" dt="2023-03-31T06:45:36.301" v="27" actId="1076"/>
          <ac:spMkLst>
            <pc:docMk/>
            <pc:sldMk cId="1672453810" sldId="314"/>
            <ac:spMk id="37" creationId="{5E7A65F9-F201-4C89-978B-2536B779DC93}"/>
          </ac:spMkLst>
        </pc:spChg>
        <pc:spChg chg="mod">
          <ac:chgData name="Sudipta1 Roy" userId="7c8f4fcd-4632-4e8d-b1ff-68c8cebd5ee4" providerId="ADAL" clId="{7F2EE344-CE48-4581-8DA6-1421F18EEF71}" dt="2023-03-31T06:45:36.301" v="27" actId="1076"/>
          <ac:spMkLst>
            <pc:docMk/>
            <pc:sldMk cId="1672453810" sldId="314"/>
            <ac:spMk id="41" creationId="{39F49F1F-7CB8-4BD8-A1E3-F05E344F4160}"/>
          </ac:spMkLst>
        </pc:spChg>
        <pc:spChg chg="mod">
          <ac:chgData name="Sudipta1 Roy" userId="7c8f4fcd-4632-4e8d-b1ff-68c8cebd5ee4" providerId="ADAL" clId="{7F2EE344-CE48-4581-8DA6-1421F18EEF71}" dt="2023-03-31T06:45:36.301" v="27" actId="1076"/>
          <ac:spMkLst>
            <pc:docMk/>
            <pc:sldMk cId="1672453810" sldId="314"/>
            <ac:spMk id="45" creationId="{DAFCE93D-4913-4EBB-8DD2-0DC3FEFB120E}"/>
          </ac:spMkLst>
        </pc:spChg>
        <pc:spChg chg="mod">
          <ac:chgData name="Sudipta1 Roy" userId="7c8f4fcd-4632-4e8d-b1ff-68c8cebd5ee4" providerId="ADAL" clId="{7F2EE344-CE48-4581-8DA6-1421F18EEF71}" dt="2023-03-31T06:45:36.301" v="27" actId="1076"/>
          <ac:spMkLst>
            <pc:docMk/>
            <pc:sldMk cId="1672453810" sldId="314"/>
            <ac:spMk id="54" creationId="{712A3023-B26A-4439-BE4E-E889F75227C3}"/>
          </ac:spMkLst>
        </pc:spChg>
        <pc:spChg chg="mod">
          <ac:chgData name="Sudipta1 Roy" userId="7c8f4fcd-4632-4e8d-b1ff-68c8cebd5ee4" providerId="ADAL" clId="{7F2EE344-CE48-4581-8DA6-1421F18EEF71}" dt="2023-03-31T06:45:36.301" v="27" actId="1076"/>
          <ac:spMkLst>
            <pc:docMk/>
            <pc:sldMk cId="1672453810" sldId="314"/>
            <ac:spMk id="55" creationId="{3F512AED-C54C-49E1-8769-5037904402B0}"/>
          </ac:spMkLst>
        </pc:spChg>
        <pc:spChg chg="mod">
          <ac:chgData name="Sudipta1 Roy" userId="7c8f4fcd-4632-4e8d-b1ff-68c8cebd5ee4" providerId="ADAL" clId="{7F2EE344-CE48-4581-8DA6-1421F18EEF71}" dt="2023-03-31T06:45:36.301" v="27" actId="1076"/>
          <ac:spMkLst>
            <pc:docMk/>
            <pc:sldMk cId="1672453810" sldId="314"/>
            <ac:spMk id="56" creationId="{6F4F50EF-95BF-4813-A51B-68956DDF51D4}"/>
          </ac:spMkLst>
        </pc:spChg>
        <pc:spChg chg="mod">
          <ac:chgData name="Sudipta1 Roy" userId="7c8f4fcd-4632-4e8d-b1ff-68c8cebd5ee4" providerId="ADAL" clId="{7F2EE344-CE48-4581-8DA6-1421F18EEF71}" dt="2023-03-31T06:45:39.444" v="28" actId="1076"/>
          <ac:spMkLst>
            <pc:docMk/>
            <pc:sldMk cId="1672453810" sldId="314"/>
            <ac:spMk id="57" creationId="{B1B0E66D-7270-41AE-8D28-7D398F7ABD6A}"/>
          </ac:spMkLst>
        </pc:spChg>
        <pc:cxnChg chg="mod">
          <ac:chgData name="Sudipta1 Roy" userId="7c8f4fcd-4632-4e8d-b1ff-68c8cebd5ee4" providerId="ADAL" clId="{7F2EE344-CE48-4581-8DA6-1421F18EEF71}" dt="2023-03-31T06:45:36.301" v="27" actId="1076"/>
          <ac:cxnSpMkLst>
            <pc:docMk/>
            <pc:sldMk cId="1672453810" sldId="314"/>
            <ac:cxnSpMk id="13" creationId="{85C9D7D4-4EE8-40A7-81B5-9700B8E11678}"/>
          </ac:cxnSpMkLst>
        </pc:cxnChg>
        <pc:cxnChg chg="mod">
          <ac:chgData name="Sudipta1 Roy" userId="7c8f4fcd-4632-4e8d-b1ff-68c8cebd5ee4" providerId="ADAL" clId="{7F2EE344-CE48-4581-8DA6-1421F18EEF71}" dt="2023-03-31T06:45:36.301" v="27" actId="1076"/>
          <ac:cxnSpMkLst>
            <pc:docMk/>
            <pc:sldMk cId="1672453810" sldId="314"/>
            <ac:cxnSpMk id="14" creationId="{3A074B2B-3729-4B7C-BC2C-723962DAFDEF}"/>
          </ac:cxnSpMkLst>
        </pc:cxnChg>
        <pc:cxnChg chg="mod">
          <ac:chgData name="Sudipta1 Roy" userId="7c8f4fcd-4632-4e8d-b1ff-68c8cebd5ee4" providerId="ADAL" clId="{7F2EE344-CE48-4581-8DA6-1421F18EEF71}" dt="2023-03-31T06:45:36.301" v="27" actId="1076"/>
          <ac:cxnSpMkLst>
            <pc:docMk/>
            <pc:sldMk cId="1672453810" sldId="314"/>
            <ac:cxnSpMk id="15" creationId="{932107AC-1D8E-42A3-894E-98219354EF32}"/>
          </ac:cxnSpMkLst>
        </pc:cxnChg>
        <pc:cxnChg chg="mod">
          <ac:chgData name="Sudipta1 Roy" userId="7c8f4fcd-4632-4e8d-b1ff-68c8cebd5ee4" providerId="ADAL" clId="{7F2EE344-CE48-4581-8DA6-1421F18EEF71}" dt="2023-03-31T06:45:36.301" v="27" actId="1076"/>
          <ac:cxnSpMkLst>
            <pc:docMk/>
            <pc:sldMk cId="1672453810" sldId="314"/>
            <ac:cxnSpMk id="16" creationId="{66458D6D-B078-476A-B579-8CF49A01BD9B}"/>
          </ac:cxnSpMkLst>
        </pc:cxnChg>
        <pc:cxnChg chg="mod">
          <ac:chgData name="Sudipta1 Roy" userId="7c8f4fcd-4632-4e8d-b1ff-68c8cebd5ee4" providerId="ADAL" clId="{7F2EE344-CE48-4581-8DA6-1421F18EEF71}" dt="2023-03-31T06:45:36.301" v="27" actId="1076"/>
          <ac:cxnSpMkLst>
            <pc:docMk/>
            <pc:sldMk cId="1672453810" sldId="314"/>
            <ac:cxnSpMk id="17" creationId="{27AEFA79-1193-440A-8D87-85293038E275}"/>
          </ac:cxnSpMkLst>
        </pc:cxnChg>
        <pc:cxnChg chg="mod">
          <ac:chgData name="Sudipta1 Roy" userId="7c8f4fcd-4632-4e8d-b1ff-68c8cebd5ee4" providerId="ADAL" clId="{7F2EE344-CE48-4581-8DA6-1421F18EEF71}" dt="2023-03-31T06:45:36.301" v="27" actId="1076"/>
          <ac:cxnSpMkLst>
            <pc:docMk/>
            <pc:sldMk cId="1672453810" sldId="314"/>
            <ac:cxnSpMk id="18" creationId="{CA9C3FBE-B2FA-43A4-809F-A06B6EC849A6}"/>
          </ac:cxnSpMkLst>
        </pc:cxnChg>
        <pc:cxnChg chg="mod">
          <ac:chgData name="Sudipta1 Roy" userId="7c8f4fcd-4632-4e8d-b1ff-68c8cebd5ee4" providerId="ADAL" clId="{7F2EE344-CE48-4581-8DA6-1421F18EEF71}" dt="2023-03-31T06:45:36.301" v="27" actId="1076"/>
          <ac:cxnSpMkLst>
            <pc:docMk/>
            <pc:sldMk cId="1672453810" sldId="314"/>
            <ac:cxnSpMk id="19" creationId="{1247DA1B-DF54-4614-9ABD-7F23E64B080E}"/>
          </ac:cxnSpMkLst>
        </pc:cxnChg>
        <pc:cxnChg chg="mod">
          <ac:chgData name="Sudipta1 Roy" userId="7c8f4fcd-4632-4e8d-b1ff-68c8cebd5ee4" providerId="ADAL" clId="{7F2EE344-CE48-4581-8DA6-1421F18EEF71}" dt="2023-03-31T06:45:36.301" v="27" actId="1076"/>
          <ac:cxnSpMkLst>
            <pc:docMk/>
            <pc:sldMk cId="1672453810" sldId="314"/>
            <ac:cxnSpMk id="20" creationId="{AB35E251-5133-438B-9A67-E144C2E46013}"/>
          </ac:cxnSpMkLst>
        </pc:cxnChg>
        <pc:cxnChg chg="mod">
          <ac:chgData name="Sudipta1 Roy" userId="7c8f4fcd-4632-4e8d-b1ff-68c8cebd5ee4" providerId="ADAL" clId="{7F2EE344-CE48-4581-8DA6-1421F18EEF71}" dt="2023-03-31T06:45:36.301" v="27" actId="1076"/>
          <ac:cxnSpMkLst>
            <pc:docMk/>
            <pc:sldMk cId="1672453810" sldId="314"/>
            <ac:cxnSpMk id="31" creationId="{86FBBAC9-B65E-4A95-83D2-81DC4BC744CD}"/>
          </ac:cxnSpMkLst>
        </pc:cxnChg>
        <pc:cxnChg chg="mod">
          <ac:chgData name="Sudipta1 Roy" userId="7c8f4fcd-4632-4e8d-b1ff-68c8cebd5ee4" providerId="ADAL" clId="{7F2EE344-CE48-4581-8DA6-1421F18EEF71}" dt="2023-03-31T06:45:36.301" v="27" actId="1076"/>
          <ac:cxnSpMkLst>
            <pc:docMk/>
            <pc:sldMk cId="1672453810" sldId="314"/>
            <ac:cxnSpMk id="32" creationId="{F6356507-E2AE-4CE2-BFC7-D6F605896A63}"/>
          </ac:cxnSpMkLst>
        </pc:cxnChg>
        <pc:cxnChg chg="mod">
          <ac:chgData name="Sudipta1 Roy" userId="7c8f4fcd-4632-4e8d-b1ff-68c8cebd5ee4" providerId="ADAL" clId="{7F2EE344-CE48-4581-8DA6-1421F18EEF71}" dt="2023-03-31T06:45:36.301" v="27" actId="1076"/>
          <ac:cxnSpMkLst>
            <pc:docMk/>
            <pc:sldMk cId="1672453810" sldId="314"/>
            <ac:cxnSpMk id="33" creationId="{C27CD974-BC9B-4BA3-B78B-41A9C2358B17}"/>
          </ac:cxnSpMkLst>
        </pc:cxnChg>
        <pc:cxnChg chg="mod">
          <ac:chgData name="Sudipta1 Roy" userId="7c8f4fcd-4632-4e8d-b1ff-68c8cebd5ee4" providerId="ADAL" clId="{7F2EE344-CE48-4581-8DA6-1421F18EEF71}" dt="2023-03-31T06:45:36.301" v="27" actId="1076"/>
          <ac:cxnSpMkLst>
            <pc:docMk/>
            <pc:sldMk cId="1672453810" sldId="314"/>
            <ac:cxnSpMk id="36" creationId="{C17273D5-C20E-4D26-AD58-9E1611BE4A03}"/>
          </ac:cxnSpMkLst>
        </pc:cxnChg>
        <pc:cxnChg chg="mod">
          <ac:chgData name="Sudipta1 Roy" userId="7c8f4fcd-4632-4e8d-b1ff-68c8cebd5ee4" providerId="ADAL" clId="{7F2EE344-CE48-4581-8DA6-1421F18EEF71}" dt="2023-03-31T06:45:36.301" v="27" actId="1076"/>
          <ac:cxnSpMkLst>
            <pc:docMk/>
            <pc:sldMk cId="1672453810" sldId="314"/>
            <ac:cxnSpMk id="40" creationId="{97EDEEFB-9BE6-4B25-8C25-95CBD028040E}"/>
          </ac:cxnSpMkLst>
        </pc:cxnChg>
        <pc:cxnChg chg="mod">
          <ac:chgData name="Sudipta1 Roy" userId="7c8f4fcd-4632-4e8d-b1ff-68c8cebd5ee4" providerId="ADAL" clId="{7F2EE344-CE48-4581-8DA6-1421F18EEF71}" dt="2023-03-31T06:45:36.301" v="27" actId="1076"/>
          <ac:cxnSpMkLst>
            <pc:docMk/>
            <pc:sldMk cId="1672453810" sldId="314"/>
            <ac:cxnSpMk id="44" creationId="{2A5DDA6D-358B-4926-A7F5-EBA0A1A0C2BD}"/>
          </ac:cxnSpMkLst>
        </pc:cxnChg>
        <pc:cxnChg chg="mod">
          <ac:chgData name="Sudipta1 Roy" userId="7c8f4fcd-4632-4e8d-b1ff-68c8cebd5ee4" providerId="ADAL" clId="{7F2EE344-CE48-4581-8DA6-1421F18EEF71}" dt="2023-03-31T06:45:36.301" v="27" actId="1076"/>
          <ac:cxnSpMkLst>
            <pc:docMk/>
            <pc:sldMk cId="1672453810" sldId="314"/>
            <ac:cxnSpMk id="48" creationId="{509846D3-2F6C-486B-8B10-BA4FC347AFD7}"/>
          </ac:cxnSpMkLst>
        </pc:cxnChg>
        <pc:cxnChg chg="mod">
          <ac:chgData name="Sudipta1 Roy" userId="7c8f4fcd-4632-4e8d-b1ff-68c8cebd5ee4" providerId="ADAL" clId="{7F2EE344-CE48-4581-8DA6-1421F18EEF71}" dt="2023-03-31T06:45:36.301" v="27" actId="1076"/>
          <ac:cxnSpMkLst>
            <pc:docMk/>
            <pc:sldMk cId="1672453810" sldId="314"/>
            <ac:cxnSpMk id="51" creationId="{4E2C31D0-C2C6-4393-8F19-AC7E43561809}"/>
          </ac:cxnSpMkLst>
        </pc:cxnChg>
      </pc:sldChg>
      <pc:sldChg chg="add del">
        <pc:chgData name="Sudipta1 Roy" userId="7c8f4fcd-4632-4e8d-b1ff-68c8cebd5ee4" providerId="ADAL" clId="{7F2EE344-CE48-4581-8DA6-1421F18EEF71}" dt="2023-03-31T06:45:12.241" v="23" actId="47"/>
        <pc:sldMkLst>
          <pc:docMk/>
          <pc:sldMk cId="262053725" sldId="315"/>
        </pc:sldMkLst>
      </pc:sldChg>
      <pc:sldChg chg="del">
        <pc:chgData name="Sudipta1 Roy" userId="7c8f4fcd-4632-4e8d-b1ff-68c8cebd5ee4" providerId="ADAL" clId="{7F2EE344-CE48-4581-8DA6-1421F18EEF71}" dt="2023-03-31T06:03:24.238" v="2" actId="47"/>
        <pc:sldMkLst>
          <pc:docMk/>
          <pc:sldMk cId="3525175872" sldId="432"/>
        </pc:sldMkLst>
      </pc:sldChg>
      <pc:sldChg chg="del">
        <pc:chgData name="Sudipta1 Roy" userId="7c8f4fcd-4632-4e8d-b1ff-68c8cebd5ee4" providerId="ADAL" clId="{7F2EE344-CE48-4581-8DA6-1421F18EEF71}" dt="2023-03-31T06:03:14.426" v="0" actId="47"/>
        <pc:sldMkLst>
          <pc:docMk/>
          <pc:sldMk cId="2971256152" sldId="433"/>
        </pc:sldMkLst>
      </pc:sldChg>
      <pc:sldChg chg="del">
        <pc:chgData name="Sudipta1 Roy" userId="7c8f4fcd-4632-4e8d-b1ff-68c8cebd5ee4" providerId="ADAL" clId="{7F2EE344-CE48-4581-8DA6-1421F18EEF71}" dt="2023-03-31T06:03:37.127" v="4" actId="47"/>
        <pc:sldMkLst>
          <pc:docMk/>
          <pc:sldMk cId="3886435800" sldId="438"/>
        </pc:sldMkLst>
      </pc:sldChg>
      <pc:sldChg chg="del">
        <pc:chgData name="Sudipta1 Roy" userId="7c8f4fcd-4632-4e8d-b1ff-68c8cebd5ee4" providerId="ADAL" clId="{7F2EE344-CE48-4581-8DA6-1421F18EEF71}" dt="2023-03-31T06:49:37.457" v="45" actId="47"/>
        <pc:sldMkLst>
          <pc:docMk/>
          <pc:sldMk cId="2088793115" sldId="447"/>
        </pc:sldMkLst>
      </pc:sldChg>
      <pc:sldChg chg="del">
        <pc:chgData name="Sudipta1 Roy" userId="7c8f4fcd-4632-4e8d-b1ff-68c8cebd5ee4" providerId="ADAL" clId="{7F2EE344-CE48-4581-8DA6-1421F18EEF71}" dt="2023-03-31T06:49:39.716" v="46" actId="47"/>
        <pc:sldMkLst>
          <pc:docMk/>
          <pc:sldMk cId="407211633" sldId="448"/>
        </pc:sldMkLst>
      </pc:sldChg>
      <pc:sldChg chg="del">
        <pc:chgData name="Sudipta1 Roy" userId="7c8f4fcd-4632-4e8d-b1ff-68c8cebd5ee4" providerId="ADAL" clId="{7F2EE344-CE48-4581-8DA6-1421F18EEF71}" dt="2023-03-31T06:49:41.155" v="47" actId="47"/>
        <pc:sldMkLst>
          <pc:docMk/>
          <pc:sldMk cId="537505262" sldId="449"/>
        </pc:sldMkLst>
      </pc:sldChg>
      <pc:sldChg chg="del">
        <pc:chgData name="Sudipta1 Roy" userId="7c8f4fcd-4632-4e8d-b1ff-68c8cebd5ee4" providerId="ADAL" clId="{7F2EE344-CE48-4581-8DA6-1421F18EEF71}" dt="2023-03-31T06:49:42.236" v="48" actId="47"/>
        <pc:sldMkLst>
          <pc:docMk/>
          <pc:sldMk cId="1913126223" sldId="450"/>
        </pc:sldMkLst>
      </pc:sldChg>
      <pc:sldChg chg="del">
        <pc:chgData name="Sudipta1 Roy" userId="7c8f4fcd-4632-4e8d-b1ff-68c8cebd5ee4" providerId="ADAL" clId="{7F2EE344-CE48-4581-8DA6-1421F18EEF71}" dt="2023-03-31T06:49:43.162" v="49" actId="47"/>
        <pc:sldMkLst>
          <pc:docMk/>
          <pc:sldMk cId="993504237" sldId="451"/>
        </pc:sldMkLst>
      </pc:sldChg>
      <pc:sldChg chg="del">
        <pc:chgData name="Sudipta1 Roy" userId="7c8f4fcd-4632-4e8d-b1ff-68c8cebd5ee4" providerId="ADAL" clId="{7F2EE344-CE48-4581-8DA6-1421F18EEF71}" dt="2023-03-31T06:49:24.508" v="36" actId="47"/>
        <pc:sldMkLst>
          <pc:docMk/>
          <pc:sldMk cId="704281147" sldId="464"/>
        </pc:sldMkLst>
      </pc:sldChg>
      <pc:sldChg chg="del">
        <pc:chgData name="Sudipta1 Roy" userId="7c8f4fcd-4632-4e8d-b1ff-68c8cebd5ee4" providerId="ADAL" clId="{7F2EE344-CE48-4581-8DA6-1421F18EEF71}" dt="2023-03-31T06:49:25.315" v="37" actId="47"/>
        <pc:sldMkLst>
          <pc:docMk/>
          <pc:sldMk cId="2984498782" sldId="465"/>
        </pc:sldMkLst>
      </pc:sldChg>
      <pc:sldChg chg="del">
        <pc:chgData name="Sudipta1 Roy" userId="7c8f4fcd-4632-4e8d-b1ff-68c8cebd5ee4" providerId="ADAL" clId="{7F2EE344-CE48-4581-8DA6-1421F18EEF71}" dt="2023-03-31T06:49:30.263" v="38" actId="47"/>
        <pc:sldMkLst>
          <pc:docMk/>
          <pc:sldMk cId="1814783349" sldId="466"/>
        </pc:sldMkLst>
      </pc:sldChg>
      <pc:sldChg chg="del">
        <pc:chgData name="Sudipta1 Roy" userId="7c8f4fcd-4632-4e8d-b1ff-68c8cebd5ee4" providerId="ADAL" clId="{7F2EE344-CE48-4581-8DA6-1421F18EEF71}" dt="2023-03-31T06:49:32.483" v="39" actId="47"/>
        <pc:sldMkLst>
          <pc:docMk/>
          <pc:sldMk cId="666423077" sldId="467"/>
        </pc:sldMkLst>
      </pc:sldChg>
      <pc:sldChg chg="del">
        <pc:chgData name="Sudipta1 Roy" userId="7c8f4fcd-4632-4e8d-b1ff-68c8cebd5ee4" providerId="ADAL" clId="{7F2EE344-CE48-4581-8DA6-1421F18EEF71}" dt="2023-03-31T06:49:33.499" v="40" actId="47"/>
        <pc:sldMkLst>
          <pc:docMk/>
          <pc:sldMk cId="3717724938" sldId="468"/>
        </pc:sldMkLst>
      </pc:sldChg>
      <pc:sldChg chg="del">
        <pc:chgData name="Sudipta1 Roy" userId="7c8f4fcd-4632-4e8d-b1ff-68c8cebd5ee4" providerId="ADAL" clId="{7F2EE344-CE48-4581-8DA6-1421F18EEF71}" dt="2023-03-31T06:49:34.352" v="41" actId="47"/>
        <pc:sldMkLst>
          <pc:docMk/>
          <pc:sldMk cId="76958352" sldId="469"/>
        </pc:sldMkLst>
      </pc:sldChg>
      <pc:sldChg chg="del">
        <pc:chgData name="Sudipta1 Roy" userId="7c8f4fcd-4632-4e8d-b1ff-68c8cebd5ee4" providerId="ADAL" clId="{7F2EE344-CE48-4581-8DA6-1421F18EEF71}" dt="2023-03-31T06:49:35.054" v="42" actId="47"/>
        <pc:sldMkLst>
          <pc:docMk/>
          <pc:sldMk cId="1342550505" sldId="470"/>
        </pc:sldMkLst>
      </pc:sldChg>
      <pc:sldChg chg="del">
        <pc:chgData name="Sudipta1 Roy" userId="7c8f4fcd-4632-4e8d-b1ff-68c8cebd5ee4" providerId="ADAL" clId="{7F2EE344-CE48-4581-8DA6-1421F18EEF71}" dt="2023-03-31T06:49:35.770" v="43" actId="47"/>
        <pc:sldMkLst>
          <pc:docMk/>
          <pc:sldMk cId="3003163394" sldId="471"/>
        </pc:sldMkLst>
      </pc:sldChg>
      <pc:sldChg chg="del">
        <pc:chgData name="Sudipta1 Roy" userId="7c8f4fcd-4632-4e8d-b1ff-68c8cebd5ee4" providerId="ADAL" clId="{7F2EE344-CE48-4581-8DA6-1421F18EEF71}" dt="2023-03-31T06:49:36.502" v="44" actId="47"/>
        <pc:sldMkLst>
          <pc:docMk/>
          <pc:sldMk cId="4184753082" sldId="472"/>
        </pc:sldMkLst>
      </pc:sldChg>
      <pc:sldChg chg="del">
        <pc:chgData name="Sudipta1 Roy" userId="7c8f4fcd-4632-4e8d-b1ff-68c8cebd5ee4" providerId="ADAL" clId="{7F2EE344-CE48-4581-8DA6-1421F18EEF71}" dt="2023-03-31T06:49:44.320" v="50" actId="47"/>
        <pc:sldMkLst>
          <pc:docMk/>
          <pc:sldMk cId="1608851733" sldId="473"/>
        </pc:sldMkLst>
      </pc:sldChg>
      <pc:sldChg chg="modSp del mod">
        <pc:chgData name="Sudipta1 Roy" userId="7c8f4fcd-4632-4e8d-b1ff-68c8cebd5ee4" providerId="ADAL" clId="{7F2EE344-CE48-4581-8DA6-1421F18EEF71}" dt="2023-03-31T06:50:30.929" v="53" actId="47"/>
        <pc:sldMkLst>
          <pc:docMk/>
          <pc:sldMk cId="0" sldId="474"/>
        </pc:sldMkLst>
        <pc:spChg chg="mod">
          <ac:chgData name="Sudipta1 Roy" userId="7c8f4fcd-4632-4e8d-b1ff-68c8cebd5ee4" providerId="ADAL" clId="{7F2EE344-CE48-4581-8DA6-1421F18EEF71}" dt="2023-03-31T06:49:57.040" v="52" actId="6549"/>
          <ac:spMkLst>
            <pc:docMk/>
            <pc:sldMk cId="0" sldId="474"/>
            <ac:spMk id="20483" creationId="{00000000-0000-0000-0000-000000000000}"/>
          </ac:spMkLst>
        </pc:spChg>
      </pc:sldChg>
      <pc:sldChg chg="modSp mod">
        <pc:chgData name="Sudipta1 Roy" userId="7c8f4fcd-4632-4e8d-b1ff-68c8cebd5ee4" providerId="ADAL" clId="{7F2EE344-CE48-4581-8DA6-1421F18EEF71}" dt="2023-03-31T06:03:45.205" v="6" actId="1076"/>
        <pc:sldMkLst>
          <pc:docMk/>
          <pc:sldMk cId="574196442" sldId="475"/>
        </pc:sldMkLst>
        <pc:picChg chg="mod">
          <ac:chgData name="Sudipta1 Roy" userId="7c8f4fcd-4632-4e8d-b1ff-68c8cebd5ee4" providerId="ADAL" clId="{7F2EE344-CE48-4581-8DA6-1421F18EEF71}" dt="2023-03-31T06:03:45.205" v="6" actId="1076"/>
          <ac:picMkLst>
            <pc:docMk/>
            <pc:sldMk cId="574196442" sldId="475"/>
            <ac:picMk id="5" creationId="{02C22569-BE35-486C-4469-A6EE3AD0825A}"/>
          </ac:picMkLst>
        </pc:picChg>
      </pc:sldChg>
      <pc:sldChg chg="del">
        <pc:chgData name="Sudipta1 Roy" userId="7c8f4fcd-4632-4e8d-b1ff-68c8cebd5ee4" providerId="ADAL" clId="{7F2EE344-CE48-4581-8DA6-1421F18EEF71}" dt="2023-03-31T06:04:11.379" v="8" actId="47"/>
        <pc:sldMkLst>
          <pc:docMk/>
          <pc:sldMk cId="1178485095" sldId="476"/>
        </pc:sldMkLst>
      </pc:sldChg>
      <pc:sldChg chg="del">
        <pc:chgData name="Sudipta1 Roy" userId="7c8f4fcd-4632-4e8d-b1ff-68c8cebd5ee4" providerId="ADAL" clId="{7F2EE344-CE48-4581-8DA6-1421F18EEF71}" dt="2023-03-31T06:04:12.139" v="9" actId="47"/>
        <pc:sldMkLst>
          <pc:docMk/>
          <pc:sldMk cId="2789901878" sldId="477"/>
        </pc:sldMkLst>
      </pc:sldChg>
      <pc:sldChg chg="addSp modSp mod">
        <pc:chgData name="Sudipta1 Roy" userId="7c8f4fcd-4632-4e8d-b1ff-68c8cebd5ee4" providerId="ADAL" clId="{7F2EE344-CE48-4581-8DA6-1421F18EEF71}" dt="2023-03-31T06:45:07.107" v="22" actId="1076"/>
        <pc:sldMkLst>
          <pc:docMk/>
          <pc:sldMk cId="911221713" sldId="479"/>
        </pc:sldMkLst>
        <pc:spChg chg="add mod">
          <ac:chgData name="Sudipta1 Roy" userId="7c8f4fcd-4632-4e8d-b1ff-68c8cebd5ee4" providerId="ADAL" clId="{7F2EE344-CE48-4581-8DA6-1421F18EEF71}" dt="2023-03-31T06:45:07.107" v="22" actId="1076"/>
          <ac:spMkLst>
            <pc:docMk/>
            <pc:sldMk cId="911221713" sldId="479"/>
            <ac:spMk id="4" creationId="{1F7C71BD-A7E3-DDC6-14DC-51C46365ED31}"/>
          </ac:spMkLst>
        </pc:spChg>
      </pc:sldChg>
      <pc:sldChg chg="add del">
        <pc:chgData name="Sudipta1 Roy" userId="7c8f4fcd-4632-4e8d-b1ff-68c8cebd5ee4" providerId="ADAL" clId="{7F2EE344-CE48-4581-8DA6-1421F18EEF71}" dt="2023-03-31T06:49:04.152" v="35" actId="47"/>
        <pc:sldMkLst>
          <pc:docMk/>
          <pc:sldMk cId="1783661574" sldId="481"/>
        </pc:sldMkLst>
      </pc:sldChg>
      <pc:sldChg chg="del">
        <pc:chgData name="Sudipta1 Roy" userId="7c8f4fcd-4632-4e8d-b1ff-68c8cebd5ee4" providerId="ADAL" clId="{7F2EE344-CE48-4581-8DA6-1421F18EEF71}" dt="2023-03-31T06:44:43.561" v="11" actId="47"/>
        <pc:sldMkLst>
          <pc:docMk/>
          <pc:sldMk cId="3351856267" sldId="650"/>
        </pc:sldMkLst>
      </pc:sldChg>
      <pc:sldChg chg="add">
        <pc:chgData name="Sudipta1 Roy" userId="7c8f4fcd-4632-4e8d-b1ff-68c8cebd5ee4" providerId="ADAL" clId="{7F2EE344-CE48-4581-8DA6-1421F18EEF71}" dt="2023-03-31T06:03:21.975" v="1"/>
        <pc:sldMkLst>
          <pc:docMk/>
          <pc:sldMk cId="3715421049" sldId="651"/>
        </pc:sldMkLst>
      </pc:sldChg>
      <pc:sldChg chg="add">
        <pc:chgData name="Sudipta1 Roy" userId="7c8f4fcd-4632-4e8d-b1ff-68c8cebd5ee4" providerId="ADAL" clId="{7F2EE344-CE48-4581-8DA6-1421F18EEF71}" dt="2023-03-31T06:03:34.188" v="3"/>
        <pc:sldMkLst>
          <pc:docMk/>
          <pc:sldMk cId="613139702" sldId="652"/>
        </pc:sldMkLst>
      </pc:sldChg>
      <pc:sldChg chg="add">
        <pc:chgData name="Sudipta1 Roy" userId="7c8f4fcd-4632-4e8d-b1ff-68c8cebd5ee4" providerId="ADAL" clId="{7F2EE344-CE48-4581-8DA6-1421F18EEF71}" dt="2023-03-31T06:04:09.517" v="7"/>
        <pc:sldMkLst>
          <pc:docMk/>
          <pc:sldMk cId="1749963823" sldId="653"/>
        </pc:sldMkLst>
      </pc:sldChg>
      <pc:sldChg chg="add del">
        <pc:chgData name="Sudipta1 Roy" userId="7c8f4fcd-4632-4e8d-b1ff-68c8cebd5ee4" providerId="ADAL" clId="{7F2EE344-CE48-4581-8DA6-1421F18EEF71}" dt="2023-03-31T06:44:44.431" v="12" actId="47"/>
        <pc:sldMkLst>
          <pc:docMk/>
          <pc:sldMk cId="745497447" sldId="654"/>
        </pc:sldMkLst>
      </pc:sldChg>
      <pc:sldChg chg="add del">
        <pc:chgData name="Sudipta1 Roy" userId="7c8f4fcd-4632-4e8d-b1ff-68c8cebd5ee4" providerId="ADAL" clId="{7F2EE344-CE48-4581-8DA6-1421F18EEF71}" dt="2023-03-31T06:44:45.286" v="13" actId="47"/>
        <pc:sldMkLst>
          <pc:docMk/>
          <pc:sldMk cId="1494385536" sldId="655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484427549" sldId="656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1568681713" sldId="657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1156481288" sldId="658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2891034686" sldId="659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2064763355" sldId="660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418655530" sldId="661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3639309637" sldId="662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3050496905" sldId="663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89501754" sldId="664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1765148970" sldId="665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55147046" sldId="666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1935582321" sldId="667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3806376280" sldId="668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3645109962" sldId="669"/>
        </pc:sldMkLst>
      </pc:sldChg>
      <pc:sldChg chg="add">
        <pc:chgData name="Sudipta1 Roy" userId="7c8f4fcd-4632-4e8d-b1ff-68c8cebd5ee4" providerId="ADAL" clId="{7F2EE344-CE48-4581-8DA6-1421F18EEF71}" dt="2023-03-31T06:05:20.155" v="10"/>
        <pc:sldMkLst>
          <pc:docMk/>
          <pc:sldMk cId="1245100313" sldId="670"/>
        </pc:sldMkLst>
      </pc:sldChg>
    </pc:docChg>
  </pc:docChgLst>
  <pc:docChgLst>
    <pc:chgData name="Sudipta1 Roy" userId="7c8f4fcd-4632-4e8d-b1ff-68c8cebd5ee4" providerId="ADAL" clId="{720435B7-30B1-462B-BA8D-1CC539E2B44A}"/>
    <pc:docChg chg="undo custSel addSld delSld modSld">
      <pc:chgData name="Sudipta1 Roy" userId="7c8f4fcd-4632-4e8d-b1ff-68c8cebd5ee4" providerId="ADAL" clId="{720435B7-30B1-462B-BA8D-1CC539E2B44A}" dt="2023-07-31T04:19:52.143" v="280" actId="47"/>
      <pc:docMkLst>
        <pc:docMk/>
      </pc:docMkLst>
      <pc:sldChg chg="addSp delSp modSp del mod">
        <pc:chgData name="Sudipta1 Roy" userId="7c8f4fcd-4632-4e8d-b1ff-68c8cebd5ee4" providerId="ADAL" clId="{720435B7-30B1-462B-BA8D-1CC539E2B44A}" dt="2023-07-31T04:18:43.235" v="1" actId="47"/>
        <pc:sldMkLst>
          <pc:docMk/>
          <pc:sldMk cId="1468140001" sldId="256"/>
        </pc:sldMkLst>
        <pc:spChg chg="del">
          <ac:chgData name="Sudipta1 Roy" userId="7c8f4fcd-4632-4e8d-b1ff-68c8cebd5ee4" providerId="ADAL" clId="{720435B7-30B1-462B-BA8D-1CC539E2B44A}" dt="2023-07-31T04:18:36.369" v="0" actId="478"/>
          <ac:spMkLst>
            <pc:docMk/>
            <pc:sldMk cId="1468140001" sldId="256"/>
            <ac:spMk id="3" creationId="{0F9F585C-EA69-0036-AEC0-E7B63AB4FDE6}"/>
          </ac:spMkLst>
        </pc:spChg>
        <pc:spChg chg="add mod">
          <ac:chgData name="Sudipta1 Roy" userId="7c8f4fcd-4632-4e8d-b1ff-68c8cebd5ee4" providerId="ADAL" clId="{720435B7-30B1-462B-BA8D-1CC539E2B44A}" dt="2023-07-31T04:18:36.369" v="0" actId="478"/>
          <ac:spMkLst>
            <pc:docMk/>
            <pc:sldMk cId="1468140001" sldId="256"/>
            <ac:spMk id="5" creationId="{72AB5ABE-42DE-4062-891C-BB6FADCF6998}"/>
          </ac:spMkLst>
        </pc:spChg>
      </pc:sldChg>
      <pc:sldChg chg="del">
        <pc:chgData name="Sudipta1 Roy" userId="7c8f4fcd-4632-4e8d-b1ff-68c8cebd5ee4" providerId="ADAL" clId="{720435B7-30B1-462B-BA8D-1CC539E2B44A}" dt="2023-07-31T04:19:32.444" v="209" actId="47"/>
        <pc:sldMkLst>
          <pc:docMk/>
          <pc:sldMk cId="2354920804" sldId="274"/>
        </pc:sldMkLst>
      </pc:sldChg>
      <pc:sldChg chg="del">
        <pc:chgData name="Sudipta1 Roy" userId="7c8f4fcd-4632-4e8d-b1ff-68c8cebd5ee4" providerId="ADAL" clId="{720435B7-30B1-462B-BA8D-1CC539E2B44A}" dt="2023-07-31T04:19:32.459" v="210" actId="47"/>
        <pc:sldMkLst>
          <pc:docMk/>
          <pc:sldMk cId="2244792744" sldId="275"/>
        </pc:sldMkLst>
      </pc:sldChg>
      <pc:sldChg chg="del">
        <pc:chgData name="Sudipta1 Roy" userId="7c8f4fcd-4632-4e8d-b1ff-68c8cebd5ee4" providerId="ADAL" clId="{720435B7-30B1-462B-BA8D-1CC539E2B44A}" dt="2023-07-31T04:19:32.582" v="214" actId="47"/>
        <pc:sldMkLst>
          <pc:docMk/>
          <pc:sldMk cId="1516203183" sldId="276"/>
        </pc:sldMkLst>
      </pc:sldChg>
      <pc:sldChg chg="del">
        <pc:chgData name="Sudipta1 Roy" userId="7c8f4fcd-4632-4e8d-b1ff-68c8cebd5ee4" providerId="ADAL" clId="{720435B7-30B1-462B-BA8D-1CC539E2B44A}" dt="2023-07-31T04:19:32.629" v="215" actId="47"/>
        <pc:sldMkLst>
          <pc:docMk/>
          <pc:sldMk cId="2774249747" sldId="277"/>
        </pc:sldMkLst>
      </pc:sldChg>
      <pc:sldChg chg="del">
        <pc:chgData name="Sudipta1 Roy" userId="7c8f4fcd-4632-4e8d-b1ff-68c8cebd5ee4" providerId="ADAL" clId="{720435B7-30B1-462B-BA8D-1CC539E2B44A}" dt="2023-07-31T04:19:32.660" v="216" actId="47"/>
        <pc:sldMkLst>
          <pc:docMk/>
          <pc:sldMk cId="2103059951" sldId="278"/>
        </pc:sldMkLst>
      </pc:sldChg>
      <pc:sldChg chg="del">
        <pc:chgData name="Sudipta1 Roy" userId="7c8f4fcd-4632-4e8d-b1ff-68c8cebd5ee4" providerId="ADAL" clId="{720435B7-30B1-462B-BA8D-1CC539E2B44A}" dt="2023-07-31T04:19:33.516" v="219" actId="47"/>
        <pc:sldMkLst>
          <pc:docMk/>
          <pc:sldMk cId="4273865458" sldId="279"/>
        </pc:sldMkLst>
      </pc:sldChg>
      <pc:sldChg chg="del">
        <pc:chgData name="Sudipta1 Roy" userId="7c8f4fcd-4632-4e8d-b1ff-68c8cebd5ee4" providerId="ADAL" clId="{720435B7-30B1-462B-BA8D-1CC539E2B44A}" dt="2023-07-31T04:19:32.481" v="211" actId="47"/>
        <pc:sldMkLst>
          <pc:docMk/>
          <pc:sldMk cId="3467175431" sldId="281"/>
        </pc:sldMkLst>
      </pc:sldChg>
      <pc:sldChg chg="del">
        <pc:chgData name="Sudipta1 Roy" userId="7c8f4fcd-4632-4e8d-b1ff-68c8cebd5ee4" providerId="ADAL" clId="{720435B7-30B1-462B-BA8D-1CC539E2B44A}" dt="2023-07-31T04:19:32.544" v="212" actId="47"/>
        <pc:sldMkLst>
          <pc:docMk/>
          <pc:sldMk cId="2820238387" sldId="282"/>
        </pc:sldMkLst>
      </pc:sldChg>
      <pc:sldChg chg="del">
        <pc:chgData name="Sudipta1 Roy" userId="7c8f4fcd-4632-4e8d-b1ff-68c8cebd5ee4" providerId="ADAL" clId="{720435B7-30B1-462B-BA8D-1CC539E2B44A}" dt="2023-07-31T04:19:33.648" v="223" actId="47"/>
        <pc:sldMkLst>
          <pc:docMk/>
          <pc:sldMk cId="3783199431" sldId="283"/>
        </pc:sldMkLst>
      </pc:sldChg>
      <pc:sldChg chg="del">
        <pc:chgData name="Sudipta1 Roy" userId="7c8f4fcd-4632-4e8d-b1ff-68c8cebd5ee4" providerId="ADAL" clId="{720435B7-30B1-462B-BA8D-1CC539E2B44A}" dt="2023-07-31T04:19:33.717" v="224" actId="47"/>
        <pc:sldMkLst>
          <pc:docMk/>
          <pc:sldMk cId="851053362" sldId="284"/>
        </pc:sldMkLst>
      </pc:sldChg>
      <pc:sldChg chg="del">
        <pc:chgData name="Sudipta1 Roy" userId="7c8f4fcd-4632-4e8d-b1ff-68c8cebd5ee4" providerId="ADAL" clId="{720435B7-30B1-462B-BA8D-1CC539E2B44A}" dt="2023-07-31T04:19:33.779" v="227" actId="47"/>
        <pc:sldMkLst>
          <pc:docMk/>
          <pc:sldMk cId="2309240629" sldId="285"/>
        </pc:sldMkLst>
      </pc:sldChg>
      <pc:sldChg chg="del">
        <pc:chgData name="Sudipta1 Roy" userId="7c8f4fcd-4632-4e8d-b1ff-68c8cebd5ee4" providerId="ADAL" clId="{720435B7-30B1-462B-BA8D-1CC539E2B44A}" dt="2023-07-31T04:19:33.879" v="230" actId="47"/>
        <pc:sldMkLst>
          <pc:docMk/>
          <pc:sldMk cId="194931769" sldId="286"/>
        </pc:sldMkLst>
      </pc:sldChg>
      <pc:sldChg chg="del">
        <pc:chgData name="Sudipta1 Roy" userId="7c8f4fcd-4632-4e8d-b1ff-68c8cebd5ee4" providerId="ADAL" clId="{720435B7-30B1-462B-BA8D-1CC539E2B44A}" dt="2023-07-31T04:19:33.917" v="231" actId="47"/>
        <pc:sldMkLst>
          <pc:docMk/>
          <pc:sldMk cId="436386116" sldId="287"/>
        </pc:sldMkLst>
      </pc:sldChg>
      <pc:sldChg chg="del">
        <pc:chgData name="Sudipta1 Roy" userId="7c8f4fcd-4632-4e8d-b1ff-68c8cebd5ee4" providerId="ADAL" clId="{720435B7-30B1-462B-BA8D-1CC539E2B44A}" dt="2023-07-31T04:19:33.047" v="218" actId="47"/>
        <pc:sldMkLst>
          <pc:docMk/>
          <pc:sldMk cId="3797178464" sldId="288"/>
        </pc:sldMkLst>
      </pc:sldChg>
      <pc:sldChg chg="del">
        <pc:chgData name="Sudipta1 Roy" userId="7c8f4fcd-4632-4e8d-b1ff-68c8cebd5ee4" providerId="ADAL" clId="{720435B7-30B1-462B-BA8D-1CC539E2B44A}" dt="2023-07-31T04:19:33.563" v="220" actId="47"/>
        <pc:sldMkLst>
          <pc:docMk/>
          <pc:sldMk cId="86014652" sldId="289"/>
        </pc:sldMkLst>
      </pc:sldChg>
      <pc:sldChg chg="del">
        <pc:chgData name="Sudipta1 Roy" userId="7c8f4fcd-4632-4e8d-b1ff-68c8cebd5ee4" providerId="ADAL" clId="{720435B7-30B1-462B-BA8D-1CC539E2B44A}" dt="2023-07-31T04:19:33.748" v="226" actId="47"/>
        <pc:sldMkLst>
          <pc:docMk/>
          <pc:sldMk cId="2913457415" sldId="290"/>
        </pc:sldMkLst>
      </pc:sldChg>
      <pc:sldChg chg="del">
        <pc:chgData name="Sudipta1 Roy" userId="7c8f4fcd-4632-4e8d-b1ff-68c8cebd5ee4" providerId="ADAL" clId="{720435B7-30B1-462B-BA8D-1CC539E2B44A}" dt="2023-07-31T04:19:33.848" v="229" actId="47"/>
        <pc:sldMkLst>
          <pc:docMk/>
          <pc:sldMk cId="3921477973" sldId="291"/>
        </pc:sldMkLst>
      </pc:sldChg>
      <pc:sldChg chg="del">
        <pc:chgData name="Sudipta1 Roy" userId="7c8f4fcd-4632-4e8d-b1ff-68c8cebd5ee4" providerId="ADAL" clId="{720435B7-30B1-462B-BA8D-1CC539E2B44A}" dt="2023-07-31T04:19:32.560" v="213" actId="47"/>
        <pc:sldMkLst>
          <pc:docMk/>
          <pc:sldMk cId="4008316888" sldId="292"/>
        </pc:sldMkLst>
      </pc:sldChg>
      <pc:sldChg chg="del">
        <pc:chgData name="Sudipta1 Roy" userId="7c8f4fcd-4632-4e8d-b1ff-68c8cebd5ee4" providerId="ADAL" clId="{720435B7-30B1-462B-BA8D-1CC539E2B44A}" dt="2023-07-31T04:19:32.682" v="217" actId="47"/>
        <pc:sldMkLst>
          <pc:docMk/>
          <pc:sldMk cId="2523678429" sldId="293"/>
        </pc:sldMkLst>
      </pc:sldChg>
      <pc:sldChg chg="del">
        <pc:chgData name="Sudipta1 Roy" userId="7c8f4fcd-4632-4e8d-b1ff-68c8cebd5ee4" providerId="ADAL" clId="{720435B7-30B1-462B-BA8D-1CC539E2B44A}" dt="2023-07-31T04:19:33.594" v="221" actId="47"/>
        <pc:sldMkLst>
          <pc:docMk/>
          <pc:sldMk cId="664015892" sldId="294"/>
        </pc:sldMkLst>
      </pc:sldChg>
      <pc:sldChg chg="del">
        <pc:chgData name="Sudipta1 Roy" userId="7c8f4fcd-4632-4e8d-b1ff-68c8cebd5ee4" providerId="ADAL" clId="{720435B7-30B1-462B-BA8D-1CC539E2B44A}" dt="2023-07-31T04:19:33.616" v="222" actId="47"/>
        <pc:sldMkLst>
          <pc:docMk/>
          <pc:sldMk cId="2034409363" sldId="295"/>
        </pc:sldMkLst>
      </pc:sldChg>
      <pc:sldChg chg="del">
        <pc:chgData name="Sudipta1 Roy" userId="7c8f4fcd-4632-4e8d-b1ff-68c8cebd5ee4" providerId="ADAL" clId="{720435B7-30B1-462B-BA8D-1CC539E2B44A}" dt="2023-07-31T04:19:33.732" v="225" actId="47"/>
        <pc:sldMkLst>
          <pc:docMk/>
          <pc:sldMk cId="2930876042" sldId="296"/>
        </pc:sldMkLst>
      </pc:sldChg>
      <pc:sldChg chg="del">
        <pc:chgData name="Sudipta1 Roy" userId="7c8f4fcd-4632-4e8d-b1ff-68c8cebd5ee4" providerId="ADAL" clId="{720435B7-30B1-462B-BA8D-1CC539E2B44A}" dt="2023-07-31T04:19:33.832" v="228" actId="47"/>
        <pc:sldMkLst>
          <pc:docMk/>
          <pc:sldMk cId="2708136159" sldId="297"/>
        </pc:sldMkLst>
      </pc:sldChg>
      <pc:sldChg chg="del">
        <pc:chgData name="Sudipta1 Roy" userId="7c8f4fcd-4632-4e8d-b1ff-68c8cebd5ee4" providerId="ADAL" clId="{720435B7-30B1-462B-BA8D-1CC539E2B44A}" dt="2023-07-31T04:19:33.948" v="232" actId="47"/>
        <pc:sldMkLst>
          <pc:docMk/>
          <pc:sldMk cId="506576635" sldId="298"/>
        </pc:sldMkLst>
      </pc:sldChg>
      <pc:sldChg chg="del">
        <pc:chgData name="Sudipta1 Roy" userId="7c8f4fcd-4632-4e8d-b1ff-68c8cebd5ee4" providerId="ADAL" clId="{720435B7-30B1-462B-BA8D-1CC539E2B44A}" dt="2023-07-31T04:19:33.964" v="233" actId="47"/>
        <pc:sldMkLst>
          <pc:docMk/>
          <pc:sldMk cId="489645526" sldId="299"/>
        </pc:sldMkLst>
      </pc:sldChg>
      <pc:sldChg chg="del">
        <pc:chgData name="Sudipta1 Roy" userId="7c8f4fcd-4632-4e8d-b1ff-68c8cebd5ee4" providerId="ADAL" clId="{720435B7-30B1-462B-BA8D-1CC539E2B44A}" dt="2023-07-31T04:19:34.033" v="234" actId="47"/>
        <pc:sldMkLst>
          <pc:docMk/>
          <pc:sldMk cId="2510829856" sldId="300"/>
        </pc:sldMkLst>
      </pc:sldChg>
      <pc:sldChg chg="del">
        <pc:chgData name="Sudipta1 Roy" userId="7c8f4fcd-4632-4e8d-b1ff-68c8cebd5ee4" providerId="ADAL" clId="{720435B7-30B1-462B-BA8D-1CC539E2B44A}" dt="2023-07-31T04:19:34.096" v="236" actId="47"/>
        <pc:sldMkLst>
          <pc:docMk/>
          <pc:sldMk cId="102980625" sldId="301"/>
        </pc:sldMkLst>
      </pc:sldChg>
      <pc:sldChg chg="del">
        <pc:chgData name="Sudipta1 Roy" userId="7c8f4fcd-4632-4e8d-b1ff-68c8cebd5ee4" providerId="ADAL" clId="{720435B7-30B1-462B-BA8D-1CC539E2B44A}" dt="2023-07-31T04:19:34.600" v="238" actId="47"/>
        <pc:sldMkLst>
          <pc:docMk/>
          <pc:sldMk cId="1768772271" sldId="302"/>
        </pc:sldMkLst>
      </pc:sldChg>
      <pc:sldChg chg="del">
        <pc:chgData name="Sudipta1 Roy" userId="7c8f4fcd-4632-4e8d-b1ff-68c8cebd5ee4" providerId="ADAL" clId="{720435B7-30B1-462B-BA8D-1CC539E2B44A}" dt="2023-07-31T04:19:35.117" v="240" actId="47"/>
        <pc:sldMkLst>
          <pc:docMk/>
          <pc:sldMk cId="1227761868" sldId="303"/>
        </pc:sldMkLst>
      </pc:sldChg>
      <pc:sldChg chg="del">
        <pc:chgData name="Sudipta1 Roy" userId="7c8f4fcd-4632-4e8d-b1ff-68c8cebd5ee4" providerId="ADAL" clId="{720435B7-30B1-462B-BA8D-1CC539E2B44A}" dt="2023-07-31T04:19:34.049" v="235" actId="47"/>
        <pc:sldMkLst>
          <pc:docMk/>
          <pc:sldMk cId="1094367884" sldId="304"/>
        </pc:sldMkLst>
      </pc:sldChg>
      <pc:sldChg chg="del">
        <pc:chgData name="Sudipta1 Roy" userId="7c8f4fcd-4632-4e8d-b1ff-68c8cebd5ee4" providerId="ADAL" clId="{720435B7-30B1-462B-BA8D-1CC539E2B44A}" dt="2023-07-31T04:19:34.118" v="237" actId="47"/>
        <pc:sldMkLst>
          <pc:docMk/>
          <pc:sldMk cId="4215062971" sldId="305"/>
        </pc:sldMkLst>
      </pc:sldChg>
      <pc:sldChg chg="del">
        <pc:chgData name="Sudipta1 Roy" userId="7c8f4fcd-4632-4e8d-b1ff-68c8cebd5ee4" providerId="ADAL" clId="{720435B7-30B1-462B-BA8D-1CC539E2B44A}" dt="2023-07-31T04:19:35.085" v="239" actId="47"/>
        <pc:sldMkLst>
          <pc:docMk/>
          <pc:sldMk cId="1476652195" sldId="306"/>
        </pc:sldMkLst>
      </pc:sldChg>
      <pc:sldChg chg="del">
        <pc:chgData name="Sudipta1 Roy" userId="7c8f4fcd-4632-4e8d-b1ff-68c8cebd5ee4" providerId="ADAL" clId="{720435B7-30B1-462B-BA8D-1CC539E2B44A}" dt="2023-07-31T04:19:35.132" v="241" actId="47"/>
        <pc:sldMkLst>
          <pc:docMk/>
          <pc:sldMk cId="103350478" sldId="307"/>
        </pc:sldMkLst>
      </pc:sldChg>
      <pc:sldChg chg="del">
        <pc:chgData name="Sudipta1 Roy" userId="7c8f4fcd-4632-4e8d-b1ff-68c8cebd5ee4" providerId="ADAL" clId="{720435B7-30B1-462B-BA8D-1CC539E2B44A}" dt="2023-07-31T04:19:35.148" v="242" actId="47"/>
        <pc:sldMkLst>
          <pc:docMk/>
          <pc:sldMk cId="464439701" sldId="309"/>
        </pc:sldMkLst>
      </pc:sldChg>
      <pc:sldChg chg="del">
        <pc:chgData name="Sudipta1 Roy" userId="7c8f4fcd-4632-4e8d-b1ff-68c8cebd5ee4" providerId="ADAL" clId="{720435B7-30B1-462B-BA8D-1CC539E2B44A}" dt="2023-07-31T04:19:32.381" v="208" actId="47"/>
        <pc:sldMkLst>
          <pc:docMk/>
          <pc:sldMk cId="1373822946" sldId="312"/>
        </pc:sldMkLst>
      </pc:sldChg>
      <pc:sldChg chg="del">
        <pc:chgData name="Sudipta1 Roy" userId="7c8f4fcd-4632-4e8d-b1ff-68c8cebd5ee4" providerId="ADAL" clId="{720435B7-30B1-462B-BA8D-1CC539E2B44A}" dt="2023-07-31T04:19:32.343" v="207" actId="47"/>
        <pc:sldMkLst>
          <pc:docMk/>
          <pc:sldMk cId="1672453810" sldId="314"/>
        </pc:sldMkLst>
      </pc:sldChg>
      <pc:sldChg chg="del">
        <pc:chgData name="Sudipta1 Roy" userId="7c8f4fcd-4632-4e8d-b1ff-68c8cebd5ee4" providerId="ADAL" clId="{720435B7-30B1-462B-BA8D-1CC539E2B44A}" dt="2023-07-31T04:19:18.835" v="38" actId="47"/>
        <pc:sldMkLst>
          <pc:docMk/>
          <pc:sldMk cId="0" sldId="373"/>
        </pc:sldMkLst>
      </pc:sldChg>
      <pc:sldChg chg="del">
        <pc:chgData name="Sudipta1 Roy" userId="7c8f4fcd-4632-4e8d-b1ff-68c8cebd5ee4" providerId="ADAL" clId="{720435B7-30B1-462B-BA8D-1CC539E2B44A}" dt="2023-07-31T04:18:45.860" v="2" actId="47"/>
        <pc:sldMkLst>
          <pc:docMk/>
          <pc:sldMk cId="2175503803" sldId="374"/>
        </pc:sldMkLst>
      </pc:sldChg>
      <pc:sldChg chg="del">
        <pc:chgData name="Sudipta1 Roy" userId="7c8f4fcd-4632-4e8d-b1ff-68c8cebd5ee4" providerId="ADAL" clId="{720435B7-30B1-462B-BA8D-1CC539E2B44A}" dt="2023-07-31T04:19:17.349" v="34" actId="47"/>
        <pc:sldMkLst>
          <pc:docMk/>
          <pc:sldMk cId="2907566985" sldId="376"/>
        </pc:sldMkLst>
      </pc:sldChg>
      <pc:sldChg chg="del">
        <pc:chgData name="Sudipta1 Roy" userId="7c8f4fcd-4632-4e8d-b1ff-68c8cebd5ee4" providerId="ADAL" clId="{720435B7-30B1-462B-BA8D-1CC539E2B44A}" dt="2023-07-31T04:19:02.202" v="3" actId="47"/>
        <pc:sldMkLst>
          <pc:docMk/>
          <pc:sldMk cId="1207733386" sldId="385"/>
        </pc:sldMkLst>
      </pc:sldChg>
      <pc:sldChg chg="add del">
        <pc:chgData name="Sudipta1 Roy" userId="7c8f4fcd-4632-4e8d-b1ff-68c8cebd5ee4" providerId="ADAL" clId="{720435B7-30B1-462B-BA8D-1CC539E2B44A}" dt="2023-07-31T04:19:40.213" v="271" actId="47"/>
        <pc:sldMkLst>
          <pc:docMk/>
          <pc:sldMk cId="3148568042" sldId="386"/>
        </pc:sldMkLst>
      </pc:sldChg>
      <pc:sldChg chg="add del">
        <pc:chgData name="Sudipta1 Roy" userId="7c8f4fcd-4632-4e8d-b1ff-68c8cebd5ee4" providerId="ADAL" clId="{720435B7-30B1-462B-BA8D-1CC539E2B44A}" dt="2023-07-31T04:19:41.732" v="273" actId="47"/>
        <pc:sldMkLst>
          <pc:docMk/>
          <pc:sldMk cId="3286129065" sldId="387"/>
        </pc:sldMkLst>
      </pc:sldChg>
      <pc:sldChg chg="del">
        <pc:chgData name="Sudipta1 Roy" userId="7c8f4fcd-4632-4e8d-b1ff-68c8cebd5ee4" providerId="ADAL" clId="{720435B7-30B1-462B-BA8D-1CC539E2B44A}" dt="2023-07-31T04:19:02.682" v="4" actId="47"/>
        <pc:sldMkLst>
          <pc:docMk/>
          <pc:sldMk cId="510986954" sldId="388"/>
        </pc:sldMkLst>
      </pc:sldChg>
      <pc:sldChg chg="add del">
        <pc:chgData name="Sudipta1 Roy" userId="7c8f4fcd-4632-4e8d-b1ff-68c8cebd5ee4" providerId="ADAL" clId="{720435B7-30B1-462B-BA8D-1CC539E2B44A}" dt="2023-07-31T04:19:15.185" v="9" actId="47"/>
        <pc:sldMkLst>
          <pc:docMk/>
          <pc:sldMk cId="722777977" sldId="390"/>
        </pc:sldMkLst>
      </pc:sldChg>
      <pc:sldChg chg="add del">
        <pc:chgData name="Sudipta1 Roy" userId="7c8f4fcd-4632-4e8d-b1ff-68c8cebd5ee4" providerId="ADAL" clId="{720435B7-30B1-462B-BA8D-1CC539E2B44A}" dt="2023-07-31T04:19:15.679" v="10" actId="47"/>
        <pc:sldMkLst>
          <pc:docMk/>
          <pc:sldMk cId="3940782113" sldId="392"/>
        </pc:sldMkLst>
      </pc:sldChg>
      <pc:sldChg chg="del">
        <pc:chgData name="Sudipta1 Roy" userId="7c8f4fcd-4632-4e8d-b1ff-68c8cebd5ee4" providerId="ADAL" clId="{720435B7-30B1-462B-BA8D-1CC539E2B44A}" dt="2023-07-31T04:19:15.794" v="13" actId="47"/>
        <pc:sldMkLst>
          <pc:docMk/>
          <pc:sldMk cId="4238446811" sldId="393"/>
        </pc:sldMkLst>
      </pc:sldChg>
      <pc:sldChg chg="del">
        <pc:chgData name="Sudipta1 Roy" userId="7c8f4fcd-4632-4e8d-b1ff-68c8cebd5ee4" providerId="ADAL" clId="{720435B7-30B1-462B-BA8D-1CC539E2B44A}" dt="2023-07-31T04:19:15.816" v="14" actId="47"/>
        <pc:sldMkLst>
          <pc:docMk/>
          <pc:sldMk cId="1274348486" sldId="394"/>
        </pc:sldMkLst>
      </pc:sldChg>
      <pc:sldChg chg="del">
        <pc:chgData name="Sudipta1 Roy" userId="7c8f4fcd-4632-4e8d-b1ff-68c8cebd5ee4" providerId="ADAL" clId="{720435B7-30B1-462B-BA8D-1CC539E2B44A}" dt="2023-07-31T04:19:15.996" v="19" actId="47"/>
        <pc:sldMkLst>
          <pc:docMk/>
          <pc:sldMk cId="1779876484" sldId="396"/>
        </pc:sldMkLst>
      </pc:sldChg>
      <pc:sldChg chg="del">
        <pc:chgData name="Sudipta1 Roy" userId="7c8f4fcd-4632-4e8d-b1ff-68c8cebd5ee4" providerId="ADAL" clId="{720435B7-30B1-462B-BA8D-1CC539E2B44A}" dt="2023-07-31T04:19:15.863" v="15" actId="47"/>
        <pc:sldMkLst>
          <pc:docMk/>
          <pc:sldMk cId="2277336344" sldId="397"/>
        </pc:sldMkLst>
      </pc:sldChg>
      <pc:sldChg chg="del">
        <pc:chgData name="Sudipta1 Roy" userId="7c8f4fcd-4632-4e8d-b1ff-68c8cebd5ee4" providerId="ADAL" clId="{720435B7-30B1-462B-BA8D-1CC539E2B44A}" dt="2023-07-31T04:19:15.895" v="16" actId="47"/>
        <pc:sldMkLst>
          <pc:docMk/>
          <pc:sldMk cId="1696199711" sldId="398"/>
        </pc:sldMkLst>
      </pc:sldChg>
      <pc:sldChg chg="del">
        <pc:chgData name="Sudipta1 Roy" userId="7c8f4fcd-4632-4e8d-b1ff-68c8cebd5ee4" providerId="ADAL" clId="{720435B7-30B1-462B-BA8D-1CC539E2B44A}" dt="2023-07-31T04:19:15.917" v="17" actId="47"/>
        <pc:sldMkLst>
          <pc:docMk/>
          <pc:sldMk cId="1498718983" sldId="399"/>
        </pc:sldMkLst>
      </pc:sldChg>
      <pc:sldChg chg="del">
        <pc:chgData name="Sudipta1 Roy" userId="7c8f4fcd-4632-4e8d-b1ff-68c8cebd5ee4" providerId="ADAL" clId="{720435B7-30B1-462B-BA8D-1CC539E2B44A}" dt="2023-07-31T04:19:15.964" v="18" actId="47"/>
        <pc:sldMkLst>
          <pc:docMk/>
          <pc:sldMk cId="25525520" sldId="400"/>
        </pc:sldMkLst>
      </pc:sldChg>
      <pc:sldChg chg="del">
        <pc:chgData name="Sudipta1 Roy" userId="7c8f4fcd-4632-4e8d-b1ff-68c8cebd5ee4" providerId="ADAL" clId="{720435B7-30B1-462B-BA8D-1CC539E2B44A}" dt="2023-07-31T04:19:15.763" v="12" actId="47"/>
        <pc:sldMkLst>
          <pc:docMk/>
          <pc:sldMk cId="441990950" sldId="401"/>
        </pc:sldMkLst>
      </pc:sldChg>
      <pc:sldChg chg="del">
        <pc:chgData name="Sudipta1 Roy" userId="7c8f4fcd-4632-4e8d-b1ff-68c8cebd5ee4" providerId="ADAL" clId="{720435B7-30B1-462B-BA8D-1CC539E2B44A}" dt="2023-07-31T04:19:15.716" v="11" actId="47"/>
        <pc:sldMkLst>
          <pc:docMk/>
          <pc:sldMk cId="911703674" sldId="402"/>
        </pc:sldMkLst>
      </pc:sldChg>
      <pc:sldChg chg="del">
        <pc:chgData name="Sudipta1 Roy" userId="7c8f4fcd-4632-4e8d-b1ff-68c8cebd5ee4" providerId="ADAL" clId="{720435B7-30B1-462B-BA8D-1CC539E2B44A}" dt="2023-07-31T04:19:16.017" v="20" actId="47"/>
        <pc:sldMkLst>
          <pc:docMk/>
          <pc:sldMk cId="1249150937" sldId="403"/>
        </pc:sldMkLst>
      </pc:sldChg>
      <pc:sldChg chg="del">
        <pc:chgData name="Sudipta1 Roy" userId="7c8f4fcd-4632-4e8d-b1ff-68c8cebd5ee4" providerId="ADAL" clId="{720435B7-30B1-462B-BA8D-1CC539E2B44A}" dt="2023-07-31T04:19:16.079" v="22" actId="47"/>
        <pc:sldMkLst>
          <pc:docMk/>
          <pc:sldMk cId="2558516208" sldId="404"/>
        </pc:sldMkLst>
      </pc:sldChg>
      <pc:sldChg chg="del">
        <pc:chgData name="Sudipta1 Roy" userId="7c8f4fcd-4632-4e8d-b1ff-68c8cebd5ee4" providerId="ADAL" clId="{720435B7-30B1-462B-BA8D-1CC539E2B44A}" dt="2023-07-31T04:19:16.133" v="23" actId="47"/>
        <pc:sldMkLst>
          <pc:docMk/>
          <pc:sldMk cId="3517011359" sldId="405"/>
        </pc:sldMkLst>
      </pc:sldChg>
      <pc:sldChg chg="del">
        <pc:chgData name="Sudipta1 Roy" userId="7c8f4fcd-4632-4e8d-b1ff-68c8cebd5ee4" providerId="ADAL" clId="{720435B7-30B1-462B-BA8D-1CC539E2B44A}" dt="2023-07-31T04:19:16.148" v="24" actId="47"/>
        <pc:sldMkLst>
          <pc:docMk/>
          <pc:sldMk cId="1727615707" sldId="406"/>
        </pc:sldMkLst>
      </pc:sldChg>
      <pc:sldChg chg="del">
        <pc:chgData name="Sudipta1 Roy" userId="7c8f4fcd-4632-4e8d-b1ff-68c8cebd5ee4" providerId="ADAL" clId="{720435B7-30B1-462B-BA8D-1CC539E2B44A}" dt="2023-07-31T04:19:16.164" v="25" actId="47"/>
        <pc:sldMkLst>
          <pc:docMk/>
          <pc:sldMk cId="3349262721" sldId="407"/>
        </pc:sldMkLst>
      </pc:sldChg>
      <pc:sldChg chg="del">
        <pc:chgData name="Sudipta1 Roy" userId="7c8f4fcd-4632-4e8d-b1ff-68c8cebd5ee4" providerId="ADAL" clId="{720435B7-30B1-462B-BA8D-1CC539E2B44A}" dt="2023-07-31T04:19:16.217" v="26" actId="47"/>
        <pc:sldMkLst>
          <pc:docMk/>
          <pc:sldMk cId="1378380066" sldId="408"/>
        </pc:sldMkLst>
      </pc:sldChg>
      <pc:sldChg chg="del">
        <pc:chgData name="Sudipta1 Roy" userId="7c8f4fcd-4632-4e8d-b1ff-68c8cebd5ee4" providerId="ADAL" clId="{720435B7-30B1-462B-BA8D-1CC539E2B44A}" dt="2023-07-31T04:19:16.233" v="27" actId="47"/>
        <pc:sldMkLst>
          <pc:docMk/>
          <pc:sldMk cId="1447182993" sldId="409"/>
        </pc:sldMkLst>
      </pc:sldChg>
      <pc:sldChg chg="del">
        <pc:chgData name="Sudipta1 Roy" userId="7c8f4fcd-4632-4e8d-b1ff-68c8cebd5ee4" providerId="ADAL" clId="{720435B7-30B1-462B-BA8D-1CC539E2B44A}" dt="2023-07-31T04:19:16.279" v="28" actId="47"/>
        <pc:sldMkLst>
          <pc:docMk/>
          <pc:sldMk cId="4285883929" sldId="410"/>
        </pc:sldMkLst>
      </pc:sldChg>
      <pc:sldChg chg="del">
        <pc:chgData name="Sudipta1 Roy" userId="7c8f4fcd-4632-4e8d-b1ff-68c8cebd5ee4" providerId="ADAL" clId="{720435B7-30B1-462B-BA8D-1CC539E2B44A}" dt="2023-07-31T04:19:16.317" v="29" actId="47"/>
        <pc:sldMkLst>
          <pc:docMk/>
          <pc:sldMk cId="2133756328" sldId="411"/>
        </pc:sldMkLst>
      </pc:sldChg>
      <pc:sldChg chg="del">
        <pc:chgData name="Sudipta1 Roy" userId="7c8f4fcd-4632-4e8d-b1ff-68c8cebd5ee4" providerId="ADAL" clId="{720435B7-30B1-462B-BA8D-1CC539E2B44A}" dt="2023-07-31T04:19:16.364" v="31" actId="47"/>
        <pc:sldMkLst>
          <pc:docMk/>
          <pc:sldMk cId="3044218148" sldId="412"/>
        </pc:sldMkLst>
      </pc:sldChg>
      <pc:sldChg chg="del">
        <pc:chgData name="Sudipta1 Roy" userId="7c8f4fcd-4632-4e8d-b1ff-68c8cebd5ee4" providerId="ADAL" clId="{720435B7-30B1-462B-BA8D-1CC539E2B44A}" dt="2023-07-31T04:19:16.348" v="30" actId="47"/>
        <pc:sldMkLst>
          <pc:docMk/>
          <pc:sldMk cId="404811020" sldId="413"/>
        </pc:sldMkLst>
      </pc:sldChg>
      <pc:sldChg chg="del">
        <pc:chgData name="Sudipta1 Roy" userId="7c8f4fcd-4632-4e8d-b1ff-68c8cebd5ee4" providerId="ADAL" clId="{720435B7-30B1-462B-BA8D-1CC539E2B44A}" dt="2023-07-31T04:19:16.048" v="21" actId="47"/>
        <pc:sldMkLst>
          <pc:docMk/>
          <pc:sldMk cId="918771726" sldId="414"/>
        </pc:sldMkLst>
      </pc:sldChg>
      <pc:sldChg chg="del">
        <pc:chgData name="Sudipta1 Roy" userId="7c8f4fcd-4632-4e8d-b1ff-68c8cebd5ee4" providerId="ADAL" clId="{720435B7-30B1-462B-BA8D-1CC539E2B44A}" dt="2023-07-31T04:19:16.411" v="32" actId="47"/>
        <pc:sldMkLst>
          <pc:docMk/>
          <pc:sldMk cId="1792768348" sldId="415"/>
        </pc:sldMkLst>
      </pc:sldChg>
      <pc:sldChg chg="del">
        <pc:chgData name="Sudipta1 Roy" userId="7c8f4fcd-4632-4e8d-b1ff-68c8cebd5ee4" providerId="ADAL" clId="{720435B7-30B1-462B-BA8D-1CC539E2B44A}" dt="2023-07-31T04:19:16.849" v="33" actId="47"/>
        <pc:sldMkLst>
          <pc:docMk/>
          <pc:sldMk cId="3125144306" sldId="416"/>
        </pc:sldMkLst>
      </pc:sldChg>
      <pc:sldChg chg="del">
        <pc:chgData name="Sudipta1 Roy" userId="7c8f4fcd-4632-4e8d-b1ff-68c8cebd5ee4" providerId="ADAL" clId="{720435B7-30B1-462B-BA8D-1CC539E2B44A}" dt="2023-07-31T04:19:17.418" v="36" actId="47"/>
        <pc:sldMkLst>
          <pc:docMk/>
          <pc:sldMk cId="2381338989" sldId="417"/>
        </pc:sldMkLst>
      </pc:sldChg>
      <pc:sldChg chg="del">
        <pc:chgData name="Sudipta1 Roy" userId="7c8f4fcd-4632-4e8d-b1ff-68c8cebd5ee4" providerId="ADAL" clId="{720435B7-30B1-462B-BA8D-1CC539E2B44A}" dt="2023-07-31T04:19:17.949" v="37" actId="47"/>
        <pc:sldMkLst>
          <pc:docMk/>
          <pc:sldMk cId="3857841150" sldId="418"/>
        </pc:sldMkLst>
      </pc:sldChg>
      <pc:sldChg chg="add del">
        <pc:chgData name="Sudipta1 Roy" userId="7c8f4fcd-4632-4e8d-b1ff-68c8cebd5ee4" providerId="ADAL" clId="{720435B7-30B1-462B-BA8D-1CC539E2B44A}" dt="2023-07-31T04:19:43.595" v="274" actId="47"/>
        <pc:sldMkLst>
          <pc:docMk/>
          <pc:sldMk cId="749481480" sldId="420"/>
        </pc:sldMkLst>
      </pc:sldChg>
      <pc:sldChg chg="add del">
        <pc:chgData name="Sudipta1 Roy" userId="7c8f4fcd-4632-4e8d-b1ff-68c8cebd5ee4" providerId="ADAL" clId="{720435B7-30B1-462B-BA8D-1CC539E2B44A}" dt="2023-07-31T04:19:45.508" v="275" actId="47"/>
        <pc:sldMkLst>
          <pc:docMk/>
          <pc:sldMk cId="2265919261" sldId="422"/>
        </pc:sldMkLst>
      </pc:sldChg>
      <pc:sldChg chg="del">
        <pc:chgData name="Sudipta1 Roy" userId="7c8f4fcd-4632-4e8d-b1ff-68c8cebd5ee4" providerId="ADAL" clId="{720435B7-30B1-462B-BA8D-1CC539E2B44A}" dt="2023-07-31T04:19:17.401" v="35" actId="47"/>
        <pc:sldMkLst>
          <pc:docMk/>
          <pc:sldMk cId="2864853359" sldId="423"/>
        </pc:sldMkLst>
      </pc:sldChg>
      <pc:sldChg chg="add del">
        <pc:chgData name="Sudipta1 Roy" userId="7c8f4fcd-4632-4e8d-b1ff-68c8cebd5ee4" providerId="ADAL" clId="{720435B7-30B1-462B-BA8D-1CC539E2B44A}" dt="2023-07-31T04:19:39.457" v="269" actId="47"/>
        <pc:sldMkLst>
          <pc:docMk/>
          <pc:sldMk cId="4113352791" sldId="424"/>
        </pc:sldMkLst>
      </pc:sldChg>
      <pc:sldChg chg="add del">
        <pc:chgData name="Sudipta1 Roy" userId="7c8f4fcd-4632-4e8d-b1ff-68c8cebd5ee4" providerId="ADAL" clId="{720435B7-30B1-462B-BA8D-1CC539E2B44A}" dt="2023-07-31T04:19:39.811" v="270" actId="47"/>
        <pc:sldMkLst>
          <pc:docMk/>
          <pc:sldMk cId="1236966700" sldId="425"/>
        </pc:sldMkLst>
      </pc:sldChg>
      <pc:sldChg chg="add del">
        <pc:chgData name="Sudipta1 Roy" userId="7c8f4fcd-4632-4e8d-b1ff-68c8cebd5ee4" providerId="ADAL" clId="{720435B7-30B1-462B-BA8D-1CC539E2B44A}" dt="2023-07-31T04:19:41.147" v="272" actId="47"/>
        <pc:sldMkLst>
          <pc:docMk/>
          <pc:sldMk cId="107202340" sldId="426"/>
        </pc:sldMkLst>
      </pc:sldChg>
      <pc:sldChg chg="del">
        <pc:chgData name="Sudipta1 Roy" userId="7c8f4fcd-4632-4e8d-b1ff-68c8cebd5ee4" providerId="ADAL" clId="{720435B7-30B1-462B-BA8D-1CC539E2B44A}" dt="2023-07-31T04:19:20.769" v="52" actId="47"/>
        <pc:sldMkLst>
          <pc:docMk/>
          <pc:sldMk cId="4263493103" sldId="427"/>
        </pc:sldMkLst>
      </pc:sldChg>
      <pc:sldChg chg="add del">
        <pc:chgData name="Sudipta1 Roy" userId="7c8f4fcd-4632-4e8d-b1ff-68c8cebd5ee4" providerId="ADAL" clId="{720435B7-30B1-462B-BA8D-1CC539E2B44A}" dt="2023-07-31T04:19:46.393" v="276" actId="47"/>
        <pc:sldMkLst>
          <pc:docMk/>
          <pc:sldMk cId="201787309" sldId="428"/>
        </pc:sldMkLst>
      </pc:sldChg>
      <pc:sldChg chg="add del">
        <pc:chgData name="Sudipta1 Roy" userId="7c8f4fcd-4632-4e8d-b1ff-68c8cebd5ee4" providerId="ADAL" clId="{720435B7-30B1-462B-BA8D-1CC539E2B44A}" dt="2023-07-31T04:19:47.580" v="278" actId="47"/>
        <pc:sldMkLst>
          <pc:docMk/>
          <pc:sldMk cId="4040127987" sldId="429"/>
        </pc:sldMkLst>
      </pc:sldChg>
      <pc:sldChg chg="add del">
        <pc:chgData name="Sudipta1 Roy" userId="7c8f4fcd-4632-4e8d-b1ff-68c8cebd5ee4" providerId="ADAL" clId="{720435B7-30B1-462B-BA8D-1CC539E2B44A}" dt="2023-07-31T04:19:46.931" v="277" actId="47"/>
        <pc:sldMkLst>
          <pc:docMk/>
          <pc:sldMk cId="1631123301" sldId="431"/>
        </pc:sldMkLst>
      </pc:sldChg>
      <pc:sldChg chg="del">
        <pc:chgData name="Sudipta1 Roy" userId="7c8f4fcd-4632-4e8d-b1ff-68c8cebd5ee4" providerId="ADAL" clId="{720435B7-30B1-462B-BA8D-1CC539E2B44A}" dt="2023-07-31T04:19:19.915" v="40" actId="47"/>
        <pc:sldMkLst>
          <pc:docMk/>
          <pc:sldMk cId="2975368252" sldId="436"/>
        </pc:sldMkLst>
      </pc:sldChg>
      <pc:sldChg chg="del">
        <pc:chgData name="Sudipta1 Roy" userId="7c8f4fcd-4632-4e8d-b1ff-68c8cebd5ee4" providerId="ADAL" clId="{720435B7-30B1-462B-BA8D-1CC539E2B44A}" dt="2023-07-31T04:19:20.400" v="41" actId="47"/>
        <pc:sldMkLst>
          <pc:docMk/>
          <pc:sldMk cId="3911830382" sldId="437"/>
        </pc:sldMkLst>
      </pc:sldChg>
      <pc:sldChg chg="del">
        <pc:chgData name="Sudipta1 Roy" userId="7c8f4fcd-4632-4e8d-b1ff-68c8cebd5ee4" providerId="ADAL" clId="{720435B7-30B1-462B-BA8D-1CC539E2B44A}" dt="2023-07-31T04:19:20.500" v="44" actId="47"/>
        <pc:sldMkLst>
          <pc:docMk/>
          <pc:sldMk cId="1587673834" sldId="439"/>
        </pc:sldMkLst>
      </pc:sldChg>
      <pc:sldChg chg="del">
        <pc:chgData name="Sudipta1 Roy" userId="7c8f4fcd-4632-4e8d-b1ff-68c8cebd5ee4" providerId="ADAL" clId="{720435B7-30B1-462B-BA8D-1CC539E2B44A}" dt="2023-07-31T04:19:20.522" v="45" actId="47"/>
        <pc:sldMkLst>
          <pc:docMk/>
          <pc:sldMk cId="1991675427" sldId="440"/>
        </pc:sldMkLst>
      </pc:sldChg>
      <pc:sldChg chg="del">
        <pc:chgData name="Sudipta1 Roy" userId="7c8f4fcd-4632-4e8d-b1ff-68c8cebd5ee4" providerId="ADAL" clId="{720435B7-30B1-462B-BA8D-1CC539E2B44A}" dt="2023-07-31T04:19:20.569" v="46" actId="47"/>
        <pc:sldMkLst>
          <pc:docMk/>
          <pc:sldMk cId="3823102564" sldId="441"/>
        </pc:sldMkLst>
      </pc:sldChg>
      <pc:sldChg chg="del">
        <pc:chgData name="Sudipta1 Roy" userId="7c8f4fcd-4632-4e8d-b1ff-68c8cebd5ee4" providerId="ADAL" clId="{720435B7-30B1-462B-BA8D-1CC539E2B44A}" dt="2023-07-31T04:19:20.600" v="47" actId="47"/>
        <pc:sldMkLst>
          <pc:docMk/>
          <pc:sldMk cId="1361506900" sldId="442"/>
        </pc:sldMkLst>
      </pc:sldChg>
      <pc:sldChg chg="del">
        <pc:chgData name="Sudipta1 Roy" userId="7c8f4fcd-4632-4e8d-b1ff-68c8cebd5ee4" providerId="ADAL" clId="{720435B7-30B1-462B-BA8D-1CC539E2B44A}" dt="2023-07-31T04:19:20.622" v="48" actId="47"/>
        <pc:sldMkLst>
          <pc:docMk/>
          <pc:sldMk cId="1337570857" sldId="443"/>
        </pc:sldMkLst>
      </pc:sldChg>
      <pc:sldChg chg="del">
        <pc:chgData name="Sudipta1 Roy" userId="7c8f4fcd-4632-4e8d-b1ff-68c8cebd5ee4" providerId="ADAL" clId="{720435B7-30B1-462B-BA8D-1CC539E2B44A}" dt="2023-07-31T04:19:20.674" v="49" actId="47"/>
        <pc:sldMkLst>
          <pc:docMk/>
          <pc:sldMk cId="407660145" sldId="444"/>
        </pc:sldMkLst>
      </pc:sldChg>
      <pc:sldChg chg="del">
        <pc:chgData name="Sudipta1 Roy" userId="7c8f4fcd-4632-4e8d-b1ff-68c8cebd5ee4" providerId="ADAL" clId="{720435B7-30B1-462B-BA8D-1CC539E2B44A}" dt="2023-07-31T04:19:20.707" v="50" actId="47"/>
        <pc:sldMkLst>
          <pc:docMk/>
          <pc:sldMk cId="355165831" sldId="445"/>
        </pc:sldMkLst>
      </pc:sldChg>
      <pc:sldChg chg="del">
        <pc:chgData name="Sudipta1 Roy" userId="7c8f4fcd-4632-4e8d-b1ff-68c8cebd5ee4" providerId="ADAL" clId="{720435B7-30B1-462B-BA8D-1CC539E2B44A}" dt="2023-07-31T04:19:20.738" v="51" actId="47"/>
        <pc:sldMkLst>
          <pc:docMk/>
          <pc:sldMk cId="4023524442" sldId="446"/>
        </pc:sldMkLst>
      </pc:sldChg>
      <pc:sldChg chg="del">
        <pc:chgData name="Sudipta1 Roy" userId="7c8f4fcd-4632-4e8d-b1ff-68c8cebd5ee4" providerId="ADAL" clId="{720435B7-30B1-462B-BA8D-1CC539E2B44A}" dt="2023-07-31T04:19:20.800" v="53" actId="47"/>
        <pc:sldMkLst>
          <pc:docMk/>
          <pc:sldMk cId="2927204048" sldId="452"/>
        </pc:sldMkLst>
      </pc:sldChg>
      <pc:sldChg chg="del">
        <pc:chgData name="Sudipta1 Roy" userId="7c8f4fcd-4632-4e8d-b1ff-68c8cebd5ee4" providerId="ADAL" clId="{720435B7-30B1-462B-BA8D-1CC539E2B44A}" dt="2023-07-31T04:19:20.838" v="54" actId="47"/>
        <pc:sldMkLst>
          <pc:docMk/>
          <pc:sldMk cId="1549761571" sldId="453"/>
        </pc:sldMkLst>
      </pc:sldChg>
      <pc:sldChg chg="del">
        <pc:chgData name="Sudipta1 Roy" userId="7c8f4fcd-4632-4e8d-b1ff-68c8cebd5ee4" providerId="ADAL" clId="{720435B7-30B1-462B-BA8D-1CC539E2B44A}" dt="2023-07-31T04:19:20.869" v="55" actId="47"/>
        <pc:sldMkLst>
          <pc:docMk/>
          <pc:sldMk cId="4173818092" sldId="454"/>
        </pc:sldMkLst>
      </pc:sldChg>
      <pc:sldChg chg="del">
        <pc:chgData name="Sudipta1 Roy" userId="7c8f4fcd-4632-4e8d-b1ff-68c8cebd5ee4" providerId="ADAL" clId="{720435B7-30B1-462B-BA8D-1CC539E2B44A}" dt="2023-07-31T04:19:20.917" v="56" actId="47"/>
        <pc:sldMkLst>
          <pc:docMk/>
          <pc:sldMk cId="617850022" sldId="455"/>
        </pc:sldMkLst>
      </pc:sldChg>
      <pc:sldChg chg="del">
        <pc:chgData name="Sudipta1 Roy" userId="7c8f4fcd-4632-4e8d-b1ff-68c8cebd5ee4" providerId="ADAL" clId="{720435B7-30B1-462B-BA8D-1CC539E2B44A}" dt="2023-07-31T04:19:20.938" v="57" actId="47"/>
        <pc:sldMkLst>
          <pc:docMk/>
          <pc:sldMk cId="564324068" sldId="456"/>
        </pc:sldMkLst>
      </pc:sldChg>
      <pc:sldChg chg="del">
        <pc:chgData name="Sudipta1 Roy" userId="7c8f4fcd-4632-4e8d-b1ff-68c8cebd5ee4" providerId="ADAL" clId="{720435B7-30B1-462B-BA8D-1CC539E2B44A}" dt="2023-07-31T04:19:20.969" v="58" actId="47"/>
        <pc:sldMkLst>
          <pc:docMk/>
          <pc:sldMk cId="1196592564" sldId="457"/>
        </pc:sldMkLst>
      </pc:sldChg>
      <pc:sldChg chg="del">
        <pc:chgData name="Sudipta1 Roy" userId="7c8f4fcd-4632-4e8d-b1ff-68c8cebd5ee4" providerId="ADAL" clId="{720435B7-30B1-462B-BA8D-1CC539E2B44A}" dt="2023-07-31T04:19:21.001" v="59" actId="47"/>
        <pc:sldMkLst>
          <pc:docMk/>
          <pc:sldMk cId="2480175397" sldId="458"/>
        </pc:sldMkLst>
      </pc:sldChg>
      <pc:sldChg chg="del">
        <pc:chgData name="Sudipta1 Roy" userId="7c8f4fcd-4632-4e8d-b1ff-68c8cebd5ee4" providerId="ADAL" clId="{720435B7-30B1-462B-BA8D-1CC539E2B44A}" dt="2023-07-31T04:19:21.038" v="60" actId="47"/>
        <pc:sldMkLst>
          <pc:docMk/>
          <pc:sldMk cId="491619270" sldId="459"/>
        </pc:sldMkLst>
      </pc:sldChg>
      <pc:sldChg chg="del">
        <pc:chgData name="Sudipta1 Roy" userId="7c8f4fcd-4632-4e8d-b1ff-68c8cebd5ee4" providerId="ADAL" clId="{720435B7-30B1-462B-BA8D-1CC539E2B44A}" dt="2023-07-31T04:19:21.070" v="61" actId="47"/>
        <pc:sldMkLst>
          <pc:docMk/>
          <pc:sldMk cId="2968312660" sldId="460"/>
        </pc:sldMkLst>
      </pc:sldChg>
      <pc:sldChg chg="del">
        <pc:chgData name="Sudipta1 Roy" userId="7c8f4fcd-4632-4e8d-b1ff-68c8cebd5ee4" providerId="ADAL" clId="{720435B7-30B1-462B-BA8D-1CC539E2B44A}" dt="2023-07-31T04:19:21.116" v="62" actId="47"/>
        <pc:sldMkLst>
          <pc:docMk/>
          <pc:sldMk cId="2615799474" sldId="461"/>
        </pc:sldMkLst>
      </pc:sldChg>
      <pc:sldChg chg="del">
        <pc:chgData name="Sudipta1 Roy" userId="7c8f4fcd-4632-4e8d-b1ff-68c8cebd5ee4" providerId="ADAL" clId="{720435B7-30B1-462B-BA8D-1CC539E2B44A}" dt="2023-07-31T04:19:21.139" v="63" actId="47"/>
        <pc:sldMkLst>
          <pc:docMk/>
          <pc:sldMk cId="3705765652" sldId="462"/>
        </pc:sldMkLst>
      </pc:sldChg>
      <pc:sldChg chg="del">
        <pc:chgData name="Sudipta1 Roy" userId="7c8f4fcd-4632-4e8d-b1ff-68c8cebd5ee4" providerId="ADAL" clId="{720435B7-30B1-462B-BA8D-1CC539E2B44A}" dt="2023-07-31T04:19:21.154" v="64" actId="47"/>
        <pc:sldMkLst>
          <pc:docMk/>
          <pc:sldMk cId="3067237268" sldId="463"/>
        </pc:sldMkLst>
      </pc:sldChg>
      <pc:sldChg chg="del">
        <pc:chgData name="Sudipta1 Roy" userId="7c8f4fcd-4632-4e8d-b1ff-68c8cebd5ee4" providerId="ADAL" clId="{720435B7-30B1-462B-BA8D-1CC539E2B44A}" dt="2023-07-31T04:19:20.469" v="43" actId="47"/>
        <pc:sldMkLst>
          <pc:docMk/>
          <pc:sldMk cId="574196442" sldId="475"/>
        </pc:sldMkLst>
      </pc:sldChg>
      <pc:sldChg chg="del">
        <pc:chgData name="Sudipta1 Roy" userId="7c8f4fcd-4632-4e8d-b1ff-68c8cebd5ee4" providerId="ADAL" clId="{720435B7-30B1-462B-BA8D-1CC539E2B44A}" dt="2023-07-31T04:19:32.343" v="206" actId="47"/>
        <pc:sldMkLst>
          <pc:docMk/>
          <pc:sldMk cId="911221713" sldId="479"/>
        </pc:sldMkLst>
      </pc:sldChg>
      <pc:sldChg chg="del">
        <pc:chgData name="Sudipta1 Roy" userId="7c8f4fcd-4632-4e8d-b1ff-68c8cebd5ee4" providerId="ADAL" clId="{720435B7-30B1-462B-BA8D-1CC539E2B44A}" dt="2023-07-31T04:19:21.223" v="66" actId="47"/>
        <pc:sldMkLst>
          <pc:docMk/>
          <pc:sldMk cId="3244482813" sldId="482"/>
        </pc:sldMkLst>
      </pc:sldChg>
      <pc:sldChg chg="del">
        <pc:chgData name="Sudipta1 Roy" userId="7c8f4fcd-4632-4e8d-b1ff-68c8cebd5ee4" providerId="ADAL" clId="{720435B7-30B1-462B-BA8D-1CC539E2B44A}" dt="2023-07-31T04:19:29.708" v="174" actId="47"/>
        <pc:sldMkLst>
          <pc:docMk/>
          <pc:sldMk cId="80241719" sldId="494"/>
        </pc:sldMkLst>
      </pc:sldChg>
      <pc:sldChg chg="del">
        <pc:chgData name="Sudipta1 Roy" userId="7c8f4fcd-4632-4e8d-b1ff-68c8cebd5ee4" providerId="ADAL" clId="{720435B7-30B1-462B-BA8D-1CC539E2B44A}" dt="2023-07-31T04:19:29.824" v="177" actId="47"/>
        <pc:sldMkLst>
          <pc:docMk/>
          <pc:sldMk cId="3925064400" sldId="495"/>
        </pc:sldMkLst>
      </pc:sldChg>
      <pc:sldChg chg="del">
        <pc:chgData name="Sudipta1 Roy" userId="7c8f4fcd-4632-4e8d-b1ff-68c8cebd5ee4" providerId="ADAL" clId="{720435B7-30B1-462B-BA8D-1CC539E2B44A}" dt="2023-07-31T04:19:29.924" v="180" actId="47"/>
        <pc:sldMkLst>
          <pc:docMk/>
          <pc:sldMk cId="3347542086" sldId="497"/>
        </pc:sldMkLst>
      </pc:sldChg>
      <pc:sldChg chg="del">
        <pc:chgData name="Sudipta1 Roy" userId="7c8f4fcd-4632-4e8d-b1ff-68c8cebd5ee4" providerId="ADAL" clId="{720435B7-30B1-462B-BA8D-1CC539E2B44A}" dt="2023-07-31T04:19:30.925" v="186" actId="47"/>
        <pc:sldMkLst>
          <pc:docMk/>
          <pc:sldMk cId="1174909381" sldId="498"/>
        </pc:sldMkLst>
      </pc:sldChg>
      <pc:sldChg chg="del">
        <pc:chgData name="Sudipta1 Roy" userId="7c8f4fcd-4632-4e8d-b1ff-68c8cebd5ee4" providerId="ADAL" clId="{720435B7-30B1-462B-BA8D-1CC539E2B44A}" dt="2023-07-31T04:19:31.026" v="189" actId="47"/>
        <pc:sldMkLst>
          <pc:docMk/>
          <pc:sldMk cId="2413502293" sldId="499"/>
        </pc:sldMkLst>
      </pc:sldChg>
      <pc:sldChg chg="del">
        <pc:chgData name="Sudipta1 Roy" userId="7c8f4fcd-4632-4e8d-b1ff-68c8cebd5ee4" providerId="ADAL" clId="{720435B7-30B1-462B-BA8D-1CC539E2B44A}" dt="2023-07-31T04:19:31.911" v="193" actId="47"/>
        <pc:sldMkLst>
          <pc:docMk/>
          <pc:sldMk cId="3124791413" sldId="500"/>
        </pc:sldMkLst>
      </pc:sldChg>
      <pc:sldChg chg="del">
        <pc:chgData name="Sudipta1 Roy" userId="7c8f4fcd-4632-4e8d-b1ff-68c8cebd5ee4" providerId="ADAL" clId="{720435B7-30B1-462B-BA8D-1CC539E2B44A}" dt="2023-07-31T04:19:32.027" v="197" actId="47"/>
        <pc:sldMkLst>
          <pc:docMk/>
          <pc:sldMk cId="3480060376" sldId="501"/>
        </pc:sldMkLst>
      </pc:sldChg>
      <pc:sldChg chg="del">
        <pc:chgData name="Sudipta1 Roy" userId="7c8f4fcd-4632-4e8d-b1ff-68c8cebd5ee4" providerId="ADAL" clId="{720435B7-30B1-462B-BA8D-1CC539E2B44A}" dt="2023-07-31T04:19:32.059" v="198" actId="47"/>
        <pc:sldMkLst>
          <pc:docMk/>
          <pc:sldMk cId="1938805944" sldId="502"/>
        </pc:sldMkLst>
      </pc:sldChg>
      <pc:sldChg chg="del">
        <pc:chgData name="Sudipta1 Roy" userId="7c8f4fcd-4632-4e8d-b1ff-68c8cebd5ee4" providerId="ADAL" clId="{720435B7-30B1-462B-BA8D-1CC539E2B44A}" dt="2023-07-31T04:19:32.181" v="202" actId="47"/>
        <pc:sldMkLst>
          <pc:docMk/>
          <pc:sldMk cId="2902945171" sldId="504"/>
        </pc:sldMkLst>
      </pc:sldChg>
      <pc:sldChg chg="del">
        <pc:chgData name="Sudipta1 Roy" userId="7c8f4fcd-4632-4e8d-b1ff-68c8cebd5ee4" providerId="ADAL" clId="{720435B7-30B1-462B-BA8D-1CC539E2B44A}" dt="2023-07-31T04:19:32.259" v="204" actId="47"/>
        <pc:sldMkLst>
          <pc:docMk/>
          <pc:sldMk cId="2018622151" sldId="505"/>
        </pc:sldMkLst>
      </pc:sldChg>
      <pc:sldChg chg="del">
        <pc:chgData name="Sudipta1 Roy" userId="7c8f4fcd-4632-4e8d-b1ff-68c8cebd5ee4" providerId="ADAL" clId="{720435B7-30B1-462B-BA8D-1CC539E2B44A}" dt="2023-07-31T04:19:22.011" v="90" actId="47"/>
        <pc:sldMkLst>
          <pc:docMk/>
          <pc:sldMk cId="3942063206" sldId="509"/>
        </pc:sldMkLst>
      </pc:sldChg>
      <pc:sldChg chg="del">
        <pc:chgData name="Sudipta1 Roy" userId="7c8f4fcd-4632-4e8d-b1ff-68c8cebd5ee4" providerId="ADAL" clId="{720435B7-30B1-462B-BA8D-1CC539E2B44A}" dt="2023-07-31T04:19:21.840" v="85" actId="47"/>
        <pc:sldMkLst>
          <pc:docMk/>
          <pc:sldMk cId="1162160256" sldId="512"/>
        </pc:sldMkLst>
      </pc:sldChg>
      <pc:sldChg chg="del">
        <pc:chgData name="Sudipta1 Roy" userId="7c8f4fcd-4632-4e8d-b1ff-68c8cebd5ee4" providerId="ADAL" clId="{720435B7-30B1-462B-BA8D-1CC539E2B44A}" dt="2023-07-31T04:19:21.871" v="86" actId="47"/>
        <pc:sldMkLst>
          <pc:docMk/>
          <pc:sldMk cId="1877160414" sldId="513"/>
        </pc:sldMkLst>
      </pc:sldChg>
      <pc:sldChg chg="del">
        <pc:chgData name="Sudipta1 Roy" userId="7c8f4fcd-4632-4e8d-b1ff-68c8cebd5ee4" providerId="ADAL" clId="{720435B7-30B1-462B-BA8D-1CC539E2B44A}" dt="2023-07-31T04:19:21.903" v="87" actId="47"/>
        <pc:sldMkLst>
          <pc:docMk/>
          <pc:sldMk cId="1910037009" sldId="514"/>
        </pc:sldMkLst>
      </pc:sldChg>
      <pc:sldChg chg="del">
        <pc:chgData name="Sudipta1 Roy" userId="7c8f4fcd-4632-4e8d-b1ff-68c8cebd5ee4" providerId="ADAL" clId="{720435B7-30B1-462B-BA8D-1CC539E2B44A}" dt="2023-07-31T04:19:21.949" v="88" actId="47"/>
        <pc:sldMkLst>
          <pc:docMk/>
          <pc:sldMk cId="1581812543" sldId="515"/>
        </pc:sldMkLst>
      </pc:sldChg>
      <pc:sldChg chg="del">
        <pc:chgData name="Sudipta1 Roy" userId="7c8f4fcd-4632-4e8d-b1ff-68c8cebd5ee4" providerId="ADAL" clId="{720435B7-30B1-462B-BA8D-1CC539E2B44A}" dt="2023-07-31T04:19:21.980" v="89" actId="47"/>
        <pc:sldMkLst>
          <pc:docMk/>
          <pc:sldMk cId="859426245" sldId="516"/>
        </pc:sldMkLst>
      </pc:sldChg>
      <pc:sldChg chg="del">
        <pc:chgData name="Sudipta1 Roy" userId="7c8f4fcd-4632-4e8d-b1ff-68c8cebd5ee4" providerId="ADAL" clId="{720435B7-30B1-462B-BA8D-1CC539E2B44A}" dt="2023-07-31T04:19:23.558" v="101" actId="47"/>
        <pc:sldMkLst>
          <pc:docMk/>
          <pc:sldMk cId="3834606074" sldId="517"/>
        </pc:sldMkLst>
      </pc:sldChg>
      <pc:sldChg chg="del">
        <pc:chgData name="Sudipta1 Roy" userId="7c8f4fcd-4632-4e8d-b1ff-68c8cebd5ee4" providerId="ADAL" clId="{720435B7-30B1-462B-BA8D-1CC539E2B44A}" dt="2023-07-31T04:19:23.613" v="102" actId="47"/>
        <pc:sldMkLst>
          <pc:docMk/>
          <pc:sldMk cId="1720019284" sldId="518"/>
        </pc:sldMkLst>
      </pc:sldChg>
      <pc:sldChg chg="del">
        <pc:chgData name="Sudipta1 Roy" userId="7c8f4fcd-4632-4e8d-b1ff-68c8cebd5ee4" providerId="ADAL" clId="{720435B7-30B1-462B-BA8D-1CC539E2B44A}" dt="2023-07-31T04:19:23.505" v="99" actId="47"/>
        <pc:sldMkLst>
          <pc:docMk/>
          <pc:sldMk cId="3740740834" sldId="519"/>
        </pc:sldMkLst>
      </pc:sldChg>
      <pc:sldChg chg="del">
        <pc:chgData name="Sudipta1 Roy" userId="7c8f4fcd-4632-4e8d-b1ff-68c8cebd5ee4" providerId="ADAL" clId="{720435B7-30B1-462B-BA8D-1CC539E2B44A}" dt="2023-07-31T04:19:23.542" v="100" actId="47"/>
        <pc:sldMkLst>
          <pc:docMk/>
          <pc:sldMk cId="2338972004" sldId="520"/>
        </pc:sldMkLst>
      </pc:sldChg>
      <pc:sldChg chg="del">
        <pc:chgData name="Sudipta1 Roy" userId="7c8f4fcd-4632-4e8d-b1ff-68c8cebd5ee4" providerId="ADAL" clId="{720435B7-30B1-462B-BA8D-1CC539E2B44A}" dt="2023-07-31T04:19:23.426" v="97" actId="47"/>
        <pc:sldMkLst>
          <pc:docMk/>
          <pc:sldMk cId="2993414277" sldId="522"/>
        </pc:sldMkLst>
      </pc:sldChg>
      <pc:sldChg chg="del">
        <pc:chgData name="Sudipta1 Roy" userId="7c8f4fcd-4632-4e8d-b1ff-68c8cebd5ee4" providerId="ADAL" clId="{720435B7-30B1-462B-BA8D-1CC539E2B44A}" dt="2023-07-31T04:19:23.928" v="103" actId="47"/>
        <pc:sldMkLst>
          <pc:docMk/>
          <pc:sldMk cId="3131204671" sldId="523"/>
        </pc:sldMkLst>
      </pc:sldChg>
      <pc:sldChg chg="del">
        <pc:chgData name="Sudipta1 Roy" userId="7c8f4fcd-4632-4e8d-b1ff-68c8cebd5ee4" providerId="ADAL" clId="{720435B7-30B1-462B-BA8D-1CC539E2B44A}" dt="2023-07-31T04:19:24.556" v="108" actId="47"/>
        <pc:sldMkLst>
          <pc:docMk/>
          <pc:sldMk cId="756976612" sldId="524"/>
        </pc:sldMkLst>
      </pc:sldChg>
      <pc:sldChg chg="del">
        <pc:chgData name="Sudipta1 Roy" userId="7c8f4fcd-4632-4e8d-b1ff-68c8cebd5ee4" providerId="ADAL" clId="{720435B7-30B1-462B-BA8D-1CC539E2B44A}" dt="2023-07-31T04:19:24.706" v="112" actId="47"/>
        <pc:sldMkLst>
          <pc:docMk/>
          <pc:sldMk cId="994195304" sldId="525"/>
        </pc:sldMkLst>
      </pc:sldChg>
      <pc:sldChg chg="del">
        <pc:chgData name="Sudipta1 Roy" userId="7c8f4fcd-4632-4e8d-b1ff-68c8cebd5ee4" providerId="ADAL" clId="{720435B7-30B1-462B-BA8D-1CC539E2B44A}" dt="2023-07-31T04:19:24.640" v="110" actId="47"/>
        <pc:sldMkLst>
          <pc:docMk/>
          <pc:sldMk cId="2804176514" sldId="526"/>
        </pc:sldMkLst>
      </pc:sldChg>
      <pc:sldChg chg="del">
        <pc:chgData name="Sudipta1 Roy" userId="7c8f4fcd-4632-4e8d-b1ff-68c8cebd5ee4" providerId="ADAL" clId="{720435B7-30B1-462B-BA8D-1CC539E2B44A}" dt="2023-07-31T04:19:24.723" v="113" actId="47"/>
        <pc:sldMkLst>
          <pc:docMk/>
          <pc:sldMk cId="1177721122" sldId="527"/>
        </pc:sldMkLst>
      </pc:sldChg>
      <pc:sldChg chg="del">
        <pc:chgData name="Sudipta1 Roy" userId="7c8f4fcd-4632-4e8d-b1ff-68c8cebd5ee4" providerId="ADAL" clId="{720435B7-30B1-462B-BA8D-1CC539E2B44A}" dt="2023-07-31T04:19:24.772" v="114" actId="47"/>
        <pc:sldMkLst>
          <pc:docMk/>
          <pc:sldMk cId="1990378952" sldId="528"/>
        </pc:sldMkLst>
      </pc:sldChg>
      <pc:sldChg chg="del">
        <pc:chgData name="Sudipta1 Roy" userId="7c8f4fcd-4632-4e8d-b1ff-68c8cebd5ee4" providerId="ADAL" clId="{720435B7-30B1-462B-BA8D-1CC539E2B44A}" dt="2023-07-31T04:19:24.803" v="115" actId="47"/>
        <pc:sldMkLst>
          <pc:docMk/>
          <pc:sldMk cId="2429849794" sldId="529"/>
        </pc:sldMkLst>
      </pc:sldChg>
      <pc:sldChg chg="del">
        <pc:chgData name="Sudipta1 Roy" userId="7c8f4fcd-4632-4e8d-b1ff-68c8cebd5ee4" providerId="ADAL" clId="{720435B7-30B1-462B-BA8D-1CC539E2B44A}" dt="2023-07-31T04:19:29.648" v="172" actId="47"/>
        <pc:sldMkLst>
          <pc:docMk/>
          <pc:sldMk cId="1232694115" sldId="533"/>
        </pc:sldMkLst>
      </pc:sldChg>
      <pc:sldChg chg="del">
        <pc:chgData name="Sudipta1 Roy" userId="7c8f4fcd-4632-4e8d-b1ff-68c8cebd5ee4" providerId="ADAL" clId="{720435B7-30B1-462B-BA8D-1CC539E2B44A}" dt="2023-07-31T04:19:29.539" v="169" actId="47"/>
        <pc:sldMkLst>
          <pc:docMk/>
          <pc:sldMk cId="1267239707" sldId="534"/>
        </pc:sldMkLst>
      </pc:sldChg>
      <pc:sldChg chg="del">
        <pc:chgData name="Sudipta1 Roy" userId="7c8f4fcd-4632-4e8d-b1ff-68c8cebd5ee4" providerId="ADAL" clId="{720435B7-30B1-462B-BA8D-1CC539E2B44A}" dt="2023-07-31T04:19:29.585" v="170" actId="47"/>
        <pc:sldMkLst>
          <pc:docMk/>
          <pc:sldMk cId="3847431388" sldId="535"/>
        </pc:sldMkLst>
      </pc:sldChg>
      <pc:sldChg chg="del">
        <pc:chgData name="Sudipta1 Roy" userId="7c8f4fcd-4632-4e8d-b1ff-68c8cebd5ee4" providerId="ADAL" clId="{720435B7-30B1-462B-BA8D-1CC539E2B44A}" dt="2023-07-31T04:19:29.602" v="171" actId="47"/>
        <pc:sldMkLst>
          <pc:docMk/>
          <pc:sldMk cId="1136448991" sldId="536"/>
        </pc:sldMkLst>
      </pc:sldChg>
      <pc:sldChg chg="del">
        <pc:chgData name="Sudipta1 Roy" userId="7c8f4fcd-4632-4e8d-b1ff-68c8cebd5ee4" providerId="ADAL" clId="{720435B7-30B1-462B-BA8D-1CC539E2B44A}" dt="2023-07-31T04:19:29.677" v="173" actId="47"/>
        <pc:sldMkLst>
          <pc:docMk/>
          <pc:sldMk cId="3686624876" sldId="537"/>
        </pc:sldMkLst>
      </pc:sldChg>
      <pc:sldChg chg="del">
        <pc:chgData name="Sudipta1 Roy" userId="7c8f4fcd-4632-4e8d-b1ff-68c8cebd5ee4" providerId="ADAL" clId="{720435B7-30B1-462B-BA8D-1CC539E2B44A}" dt="2023-07-31T04:19:29.793" v="176" actId="47"/>
        <pc:sldMkLst>
          <pc:docMk/>
          <pc:sldMk cId="97703678" sldId="538"/>
        </pc:sldMkLst>
      </pc:sldChg>
      <pc:sldChg chg="del">
        <pc:chgData name="Sudipta1 Roy" userId="7c8f4fcd-4632-4e8d-b1ff-68c8cebd5ee4" providerId="ADAL" clId="{720435B7-30B1-462B-BA8D-1CC539E2B44A}" dt="2023-07-31T04:19:29.755" v="175" actId="47"/>
        <pc:sldMkLst>
          <pc:docMk/>
          <pc:sldMk cId="2349446834" sldId="539"/>
        </pc:sldMkLst>
      </pc:sldChg>
      <pc:sldChg chg="del">
        <pc:chgData name="Sudipta1 Roy" userId="7c8f4fcd-4632-4e8d-b1ff-68c8cebd5ee4" providerId="ADAL" clId="{720435B7-30B1-462B-BA8D-1CC539E2B44A}" dt="2023-07-31T04:19:29.845" v="178" actId="47"/>
        <pc:sldMkLst>
          <pc:docMk/>
          <pc:sldMk cId="2667204963" sldId="540"/>
        </pc:sldMkLst>
      </pc:sldChg>
      <pc:sldChg chg="del">
        <pc:chgData name="Sudipta1 Roy" userId="7c8f4fcd-4632-4e8d-b1ff-68c8cebd5ee4" providerId="ADAL" clId="{720435B7-30B1-462B-BA8D-1CC539E2B44A}" dt="2023-07-31T04:19:29.940" v="181" actId="47"/>
        <pc:sldMkLst>
          <pc:docMk/>
          <pc:sldMk cId="231405769" sldId="541"/>
        </pc:sldMkLst>
      </pc:sldChg>
      <pc:sldChg chg="del">
        <pc:chgData name="Sudipta1 Roy" userId="7c8f4fcd-4632-4e8d-b1ff-68c8cebd5ee4" providerId="ADAL" clId="{720435B7-30B1-462B-BA8D-1CC539E2B44A}" dt="2023-07-31T04:19:29.977" v="182" actId="47"/>
        <pc:sldMkLst>
          <pc:docMk/>
          <pc:sldMk cId="4118609167" sldId="542"/>
        </pc:sldMkLst>
      </pc:sldChg>
      <pc:sldChg chg="del">
        <pc:chgData name="Sudipta1 Roy" userId="7c8f4fcd-4632-4e8d-b1ff-68c8cebd5ee4" providerId="ADAL" clId="{720435B7-30B1-462B-BA8D-1CC539E2B44A}" dt="2023-07-31T04:19:30.826" v="184" actId="47"/>
        <pc:sldMkLst>
          <pc:docMk/>
          <pc:sldMk cId="4283782004" sldId="543"/>
        </pc:sldMkLst>
      </pc:sldChg>
      <pc:sldChg chg="del">
        <pc:chgData name="Sudipta1 Roy" userId="7c8f4fcd-4632-4e8d-b1ff-68c8cebd5ee4" providerId="ADAL" clId="{720435B7-30B1-462B-BA8D-1CC539E2B44A}" dt="2023-07-31T04:19:30.894" v="185" actId="47"/>
        <pc:sldMkLst>
          <pc:docMk/>
          <pc:sldMk cId="3551757728" sldId="544"/>
        </pc:sldMkLst>
      </pc:sldChg>
      <pc:sldChg chg="del">
        <pc:chgData name="Sudipta1 Roy" userId="7c8f4fcd-4632-4e8d-b1ff-68c8cebd5ee4" providerId="ADAL" clId="{720435B7-30B1-462B-BA8D-1CC539E2B44A}" dt="2023-07-31T04:19:30.995" v="188" actId="47"/>
        <pc:sldMkLst>
          <pc:docMk/>
          <pc:sldMk cId="1999601430" sldId="545"/>
        </pc:sldMkLst>
      </pc:sldChg>
      <pc:sldChg chg="del">
        <pc:chgData name="Sudipta1 Roy" userId="7c8f4fcd-4632-4e8d-b1ff-68c8cebd5ee4" providerId="ADAL" clId="{720435B7-30B1-462B-BA8D-1CC539E2B44A}" dt="2023-07-31T04:19:31.041" v="190" actId="47"/>
        <pc:sldMkLst>
          <pc:docMk/>
          <pc:sldMk cId="3310901457" sldId="546"/>
        </pc:sldMkLst>
      </pc:sldChg>
      <pc:sldChg chg="del">
        <pc:chgData name="Sudipta1 Roy" userId="7c8f4fcd-4632-4e8d-b1ff-68c8cebd5ee4" providerId="ADAL" clId="{720435B7-30B1-462B-BA8D-1CC539E2B44A}" dt="2023-07-31T04:19:31.396" v="192" actId="47"/>
        <pc:sldMkLst>
          <pc:docMk/>
          <pc:sldMk cId="609575272" sldId="547"/>
        </pc:sldMkLst>
      </pc:sldChg>
      <pc:sldChg chg="del">
        <pc:chgData name="Sudipta1 Roy" userId="7c8f4fcd-4632-4e8d-b1ff-68c8cebd5ee4" providerId="ADAL" clId="{720435B7-30B1-462B-BA8D-1CC539E2B44A}" dt="2023-07-31T04:19:31.943" v="194" actId="47"/>
        <pc:sldMkLst>
          <pc:docMk/>
          <pc:sldMk cId="107625874" sldId="548"/>
        </pc:sldMkLst>
      </pc:sldChg>
      <pc:sldChg chg="del">
        <pc:chgData name="Sudipta1 Roy" userId="7c8f4fcd-4632-4e8d-b1ff-68c8cebd5ee4" providerId="ADAL" clId="{720435B7-30B1-462B-BA8D-1CC539E2B44A}" dt="2023-07-31T04:19:31.996" v="196" actId="47"/>
        <pc:sldMkLst>
          <pc:docMk/>
          <pc:sldMk cId="640249943" sldId="549"/>
        </pc:sldMkLst>
      </pc:sldChg>
      <pc:sldChg chg="del">
        <pc:chgData name="Sudipta1 Roy" userId="7c8f4fcd-4632-4e8d-b1ff-68c8cebd5ee4" providerId="ADAL" clId="{720435B7-30B1-462B-BA8D-1CC539E2B44A}" dt="2023-07-31T04:19:29.893" v="179" actId="47"/>
        <pc:sldMkLst>
          <pc:docMk/>
          <pc:sldMk cId="2903462525" sldId="550"/>
        </pc:sldMkLst>
      </pc:sldChg>
      <pc:sldChg chg="del">
        <pc:chgData name="Sudipta1 Roy" userId="7c8f4fcd-4632-4e8d-b1ff-68c8cebd5ee4" providerId="ADAL" clId="{720435B7-30B1-462B-BA8D-1CC539E2B44A}" dt="2023-07-31T04:19:30.325" v="183" actId="47"/>
        <pc:sldMkLst>
          <pc:docMk/>
          <pc:sldMk cId="2933594901" sldId="551"/>
        </pc:sldMkLst>
      </pc:sldChg>
      <pc:sldChg chg="del">
        <pc:chgData name="Sudipta1 Roy" userId="7c8f4fcd-4632-4e8d-b1ff-68c8cebd5ee4" providerId="ADAL" clId="{720435B7-30B1-462B-BA8D-1CC539E2B44A}" dt="2023-07-31T04:19:30.957" v="187" actId="47"/>
        <pc:sldMkLst>
          <pc:docMk/>
          <pc:sldMk cId="4041250407" sldId="552"/>
        </pc:sldMkLst>
      </pc:sldChg>
      <pc:sldChg chg="del">
        <pc:chgData name="Sudipta1 Roy" userId="7c8f4fcd-4632-4e8d-b1ff-68c8cebd5ee4" providerId="ADAL" clId="{720435B7-30B1-462B-BA8D-1CC539E2B44A}" dt="2023-07-31T04:19:31.095" v="191" actId="47"/>
        <pc:sldMkLst>
          <pc:docMk/>
          <pc:sldMk cId="3958818199" sldId="553"/>
        </pc:sldMkLst>
      </pc:sldChg>
      <pc:sldChg chg="del">
        <pc:chgData name="Sudipta1 Roy" userId="7c8f4fcd-4632-4e8d-b1ff-68c8cebd5ee4" providerId="ADAL" clId="{720435B7-30B1-462B-BA8D-1CC539E2B44A}" dt="2023-07-31T04:19:31.980" v="195" actId="47"/>
        <pc:sldMkLst>
          <pc:docMk/>
          <pc:sldMk cId="2582862650" sldId="554"/>
        </pc:sldMkLst>
      </pc:sldChg>
      <pc:sldChg chg="del">
        <pc:chgData name="Sudipta1 Roy" userId="7c8f4fcd-4632-4e8d-b1ff-68c8cebd5ee4" providerId="ADAL" clId="{720435B7-30B1-462B-BA8D-1CC539E2B44A}" dt="2023-07-31T04:19:32.096" v="199" actId="47"/>
        <pc:sldMkLst>
          <pc:docMk/>
          <pc:sldMk cId="550971029" sldId="555"/>
        </pc:sldMkLst>
      </pc:sldChg>
      <pc:sldChg chg="del">
        <pc:chgData name="Sudipta1 Roy" userId="7c8f4fcd-4632-4e8d-b1ff-68c8cebd5ee4" providerId="ADAL" clId="{720435B7-30B1-462B-BA8D-1CC539E2B44A}" dt="2023-07-31T04:19:32.127" v="200" actId="47"/>
        <pc:sldMkLst>
          <pc:docMk/>
          <pc:sldMk cId="1287816855" sldId="556"/>
        </pc:sldMkLst>
      </pc:sldChg>
      <pc:sldChg chg="del">
        <pc:chgData name="Sudipta1 Roy" userId="7c8f4fcd-4632-4e8d-b1ff-68c8cebd5ee4" providerId="ADAL" clId="{720435B7-30B1-462B-BA8D-1CC539E2B44A}" dt="2023-07-31T04:19:32.159" v="201" actId="47"/>
        <pc:sldMkLst>
          <pc:docMk/>
          <pc:sldMk cId="1147721822" sldId="557"/>
        </pc:sldMkLst>
      </pc:sldChg>
      <pc:sldChg chg="del">
        <pc:chgData name="Sudipta1 Roy" userId="7c8f4fcd-4632-4e8d-b1ff-68c8cebd5ee4" providerId="ADAL" clId="{720435B7-30B1-462B-BA8D-1CC539E2B44A}" dt="2023-07-31T04:19:21.387" v="71" actId="47"/>
        <pc:sldMkLst>
          <pc:docMk/>
          <pc:sldMk cId="3544981791" sldId="558"/>
        </pc:sldMkLst>
      </pc:sldChg>
      <pc:sldChg chg="del">
        <pc:chgData name="Sudipta1 Roy" userId="7c8f4fcd-4632-4e8d-b1ff-68c8cebd5ee4" providerId="ADAL" clId="{720435B7-30B1-462B-BA8D-1CC539E2B44A}" dt="2023-07-31T04:19:21.270" v="67" actId="47"/>
        <pc:sldMkLst>
          <pc:docMk/>
          <pc:sldMk cId="1645718073" sldId="564"/>
        </pc:sldMkLst>
      </pc:sldChg>
      <pc:sldChg chg="del">
        <pc:chgData name="Sudipta1 Roy" userId="7c8f4fcd-4632-4e8d-b1ff-68c8cebd5ee4" providerId="ADAL" clId="{720435B7-30B1-462B-BA8D-1CC539E2B44A}" dt="2023-07-31T04:19:21.304" v="68" actId="47"/>
        <pc:sldMkLst>
          <pc:docMk/>
          <pc:sldMk cId="2071614741" sldId="566"/>
        </pc:sldMkLst>
      </pc:sldChg>
      <pc:sldChg chg="del">
        <pc:chgData name="Sudipta1 Roy" userId="7c8f4fcd-4632-4e8d-b1ff-68c8cebd5ee4" providerId="ADAL" clId="{720435B7-30B1-462B-BA8D-1CC539E2B44A}" dt="2023-07-31T04:19:21.726" v="81" actId="47"/>
        <pc:sldMkLst>
          <pc:docMk/>
          <pc:sldMk cId="812092910" sldId="567"/>
        </pc:sldMkLst>
      </pc:sldChg>
      <pc:sldChg chg="del">
        <pc:chgData name="Sudipta1 Roy" userId="7c8f4fcd-4632-4e8d-b1ff-68c8cebd5ee4" providerId="ADAL" clId="{720435B7-30B1-462B-BA8D-1CC539E2B44A}" dt="2023-07-31T04:19:21.555" v="76" actId="47"/>
        <pc:sldMkLst>
          <pc:docMk/>
          <pc:sldMk cId="4227036501" sldId="568"/>
        </pc:sldMkLst>
      </pc:sldChg>
      <pc:sldChg chg="del">
        <pc:chgData name="Sudipta1 Roy" userId="7c8f4fcd-4632-4e8d-b1ff-68c8cebd5ee4" providerId="ADAL" clId="{720435B7-30B1-462B-BA8D-1CC539E2B44A}" dt="2023-07-31T04:19:21.671" v="79" actId="47"/>
        <pc:sldMkLst>
          <pc:docMk/>
          <pc:sldMk cId="3540661434" sldId="569"/>
        </pc:sldMkLst>
      </pc:sldChg>
      <pc:sldChg chg="del">
        <pc:chgData name="Sudipta1 Roy" userId="7c8f4fcd-4632-4e8d-b1ff-68c8cebd5ee4" providerId="ADAL" clId="{720435B7-30B1-462B-BA8D-1CC539E2B44A}" dt="2023-07-31T04:19:21.687" v="80" actId="47"/>
        <pc:sldMkLst>
          <pc:docMk/>
          <pc:sldMk cId="4219052881" sldId="570"/>
        </pc:sldMkLst>
      </pc:sldChg>
      <pc:sldChg chg="del">
        <pc:chgData name="Sudipta1 Roy" userId="7c8f4fcd-4632-4e8d-b1ff-68c8cebd5ee4" providerId="ADAL" clId="{720435B7-30B1-462B-BA8D-1CC539E2B44A}" dt="2023-07-31T04:19:21.334" v="69" actId="47"/>
        <pc:sldMkLst>
          <pc:docMk/>
          <pc:sldMk cId="4145418154" sldId="571"/>
        </pc:sldMkLst>
      </pc:sldChg>
      <pc:sldChg chg="del">
        <pc:chgData name="Sudipta1 Roy" userId="7c8f4fcd-4632-4e8d-b1ff-68c8cebd5ee4" providerId="ADAL" clId="{720435B7-30B1-462B-BA8D-1CC539E2B44A}" dt="2023-07-31T04:19:21.371" v="70" actId="47"/>
        <pc:sldMkLst>
          <pc:docMk/>
          <pc:sldMk cId="771689568" sldId="572"/>
        </pc:sldMkLst>
      </pc:sldChg>
      <pc:sldChg chg="del">
        <pc:chgData name="Sudipta1 Roy" userId="7c8f4fcd-4632-4e8d-b1ff-68c8cebd5ee4" providerId="ADAL" clId="{720435B7-30B1-462B-BA8D-1CC539E2B44A}" dt="2023-07-31T04:19:21.424" v="72" actId="47"/>
        <pc:sldMkLst>
          <pc:docMk/>
          <pc:sldMk cId="2382666882" sldId="573"/>
        </pc:sldMkLst>
      </pc:sldChg>
      <pc:sldChg chg="del">
        <pc:chgData name="Sudipta1 Roy" userId="7c8f4fcd-4632-4e8d-b1ff-68c8cebd5ee4" providerId="ADAL" clId="{720435B7-30B1-462B-BA8D-1CC539E2B44A}" dt="2023-07-31T04:19:21.474" v="73" actId="47"/>
        <pc:sldMkLst>
          <pc:docMk/>
          <pc:sldMk cId="1733986656" sldId="574"/>
        </pc:sldMkLst>
      </pc:sldChg>
      <pc:sldChg chg="del">
        <pc:chgData name="Sudipta1 Roy" userId="7c8f4fcd-4632-4e8d-b1ff-68c8cebd5ee4" providerId="ADAL" clId="{720435B7-30B1-462B-BA8D-1CC539E2B44A}" dt="2023-07-31T04:19:21.490" v="74" actId="47"/>
        <pc:sldMkLst>
          <pc:docMk/>
          <pc:sldMk cId="1894468670" sldId="575"/>
        </pc:sldMkLst>
      </pc:sldChg>
      <pc:sldChg chg="del">
        <pc:chgData name="Sudipta1 Roy" userId="7c8f4fcd-4632-4e8d-b1ff-68c8cebd5ee4" providerId="ADAL" clId="{720435B7-30B1-462B-BA8D-1CC539E2B44A}" dt="2023-07-31T04:19:21.524" v="75" actId="47"/>
        <pc:sldMkLst>
          <pc:docMk/>
          <pc:sldMk cId="1368295258" sldId="576"/>
        </pc:sldMkLst>
      </pc:sldChg>
      <pc:sldChg chg="del">
        <pc:chgData name="Sudipta1 Roy" userId="7c8f4fcd-4632-4e8d-b1ff-68c8cebd5ee4" providerId="ADAL" clId="{720435B7-30B1-462B-BA8D-1CC539E2B44A}" dt="2023-07-31T04:19:21.587" v="77" actId="47"/>
        <pc:sldMkLst>
          <pc:docMk/>
          <pc:sldMk cId="1352836184" sldId="577"/>
        </pc:sldMkLst>
      </pc:sldChg>
      <pc:sldChg chg="del">
        <pc:chgData name="Sudipta1 Roy" userId="7c8f4fcd-4632-4e8d-b1ff-68c8cebd5ee4" providerId="ADAL" clId="{720435B7-30B1-462B-BA8D-1CC539E2B44A}" dt="2023-07-31T04:19:21.640" v="78" actId="47"/>
        <pc:sldMkLst>
          <pc:docMk/>
          <pc:sldMk cId="3362967282" sldId="578"/>
        </pc:sldMkLst>
      </pc:sldChg>
      <pc:sldChg chg="del">
        <pc:chgData name="Sudipta1 Roy" userId="7c8f4fcd-4632-4e8d-b1ff-68c8cebd5ee4" providerId="ADAL" clId="{720435B7-30B1-462B-BA8D-1CC539E2B44A}" dt="2023-07-31T04:19:21.789" v="83" actId="47"/>
        <pc:sldMkLst>
          <pc:docMk/>
          <pc:sldMk cId="3827395227" sldId="579"/>
        </pc:sldMkLst>
      </pc:sldChg>
      <pc:sldChg chg="del">
        <pc:chgData name="Sudipta1 Roy" userId="7c8f4fcd-4632-4e8d-b1ff-68c8cebd5ee4" providerId="ADAL" clId="{720435B7-30B1-462B-BA8D-1CC539E2B44A}" dt="2023-07-31T04:19:21.805" v="84" actId="47"/>
        <pc:sldMkLst>
          <pc:docMk/>
          <pc:sldMk cId="3330788394" sldId="580"/>
        </pc:sldMkLst>
      </pc:sldChg>
      <pc:sldChg chg="del">
        <pc:chgData name="Sudipta1 Roy" userId="7c8f4fcd-4632-4e8d-b1ff-68c8cebd5ee4" providerId="ADAL" clId="{720435B7-30B1-462B-BA8D-1CC539E2B44A}" dt="2023-07-31T04:19:22.061" v="91" actId="47"/>
        <pc:sldMkLst>
          <pc:docMk/>
          <pc:sldMk cId="1438973804" sldId="581"/>
        </pc:sldMkLst>
      </pc:sldChg>
      <pc:sldChg chg="del">
        <pc:chgData name="Sudipta1 Roy" userId="7c8f4fcd-4632-4e8d-b1ff-68c8cebd5ee4" providerId="ADAL" clId="{720435B7-30B1-462B-BA8D-1CC539E2B44A}" dt="2023-07-31T04:19:22.619" v="92" actId="47"/>
        <pc:sldMkLst>
          <pc:docMk/>
          <pc:sldMk cId="1199587697" sldId="582"/>
        </pc:sldMkLst>
      </pc:sldChg>
      <pc:sldChg chg="del">
        <pc:chgData name="Sudipta1 Roy" userId="7c8f4fcd-4632-4e8d-b1ff-68c8cebd5ee4" providerId="ADAL" clId="{720435B7-30B1-462B-BA8D-1CC539E2B44A}" dt="2023-07-31T04:19:22.842" v="93" actId="47"/>
        <pc:sldMkLst>
          <pc:docMk/>
          <pc:sldMk cId="3436547907" sldId="583"/>
        </pc:sldMkLst>
      </pc:sldChg>
      <pc:sldChg chg="del">
        <pc:chgData name="Sudipta1 Roy" userId="7c8f4fcd-4632-4e8d-b1ff-68c8cebd5ee4" providerId="ADAL" clId="{720435B7-30B1-462B-BA8D-1CC539E2B44A}" dt="2023-07-31T04:19:23.326" v="94" actId="47"/>
        <pc:sldMkLst>
          <pc:docMk/>
          <pc:sldMk cId="1504562367" sldId="584"/>
        </pc:sldMkLst>
      </pc:sldChg>
      <pc:sldChg chg="del">
        <pc:chgData name="Sudipta1 Roy" userId="7c8f4fcd-4632-4e8d-b1ff-68c8cebd5ee4" providerId="ADAL" clId="{720435B7-30B1-462B-BA8D-1CC539E2B44A}" dt="2023-07-31T04:19:23.362" v="95" actId="47"/>
        <pc:sldMkLst>
          <pc:docMk/>
          <pc:sldMk cId="1645316558" sldId="585"/>
        </pc:sldMkLst>
      </pc:sldChg>
      <pc:sldChg chg="del">
        <pc:chgData name="Sudipta1 Roy" userId="7c8f4fcd-4632-4e8d-b1ff-68c8cebd5ee4" providerId="ADAL" clId="{720435B7-30B1-462B-BA8D-1CC539E2B44A}" dt="2023-07-31T04:19:23.394" v="96" actId="47"/>
        <pc:sldMkLst>
          <pc:docMk/>
          <pc:sldMk cId="1462495756" sldId="586"/>
        </pc:sldMkLst>
      </pc:sldChg>
      <pc:sldChg chg="del">
        <pc:chgData name="Sudipta1 Roy" userId="7c8f4fcd-4632-4e8d-b1ff-68c8cebd5ee4" providerId="ADAL" clId="{720435B7-30B1-462B-BA8D-1CC539E2B44A}" dt="2023-07-31T04:19:23.458" v="98" actId="47"/>
        <pc:sldMkLst>
          <pc:docMk/>
          <pc:sldMk cId="4142764720" sldId="587"/>
        </pc:sldMkLst>
      </pc:sldChg>
      <pc:sldChg chg="del">
        <pc:chgData name="Sudipta1 Roy" userId="7c8f4fcd-4632-4e8d-b1ff-68c8cebd5ee4" providerId="ADAL" clId="{720435B7-30B1-462B-BA8D-1CC539E2B44A}" dt="2023-07-31T04:19:24.418" v="104" actId="47"/>
        <pc:sldMkLst>
          <pc:docMk/>
          <pc:sldMk cId="1308895732" sldId="588"/>
        </pc:sldMkLst>
      </pc:sldChg>
      <pc:sldChg chg="del">
        <pc:chgData name="Sudipta1 Roy" userId="7c8f4fcd-4632-4e8d-b1ff-68c8cebd5ee4" providerId="ADAL" clId="{720435B7-30B1-462B-BA8D-1CC539E2B44A}" dt="2023-07-31T04:19:24.455" v="105" actId="47"/>
        <pc:sldMkLst>
          <pc:docMk/>
          <pc:sldMk cId="3766255267" sldId="589"/>
        </pc:sldMkLst>
      </pc:sldChg>
      <pc:sldChg chg="del">
        <pc:chgData name="Sudipta1 Roy" userId="7c8f4fcd-4632-4e8d-b1ff-68c8cebd5ee4" providerId="ADAL" clId="{720435B7-30B1-462B-BA8D-1CC539E2B44A}" dt="2023-07-31T04:19:24.487" v="106" actId="47"/>
        <pc:sldMkLst>
          <pc:docMk/>
          <pc:sldMk cId="433420901" sldId="590"/>
        </pc:sldMkLst>
      </pc:sldChg>
      <pc:sldChg chg="del">
        <pc:chgData name="Sudipta1 Roy" userId="7c8f4fcd-4632-4e8d-b1ff-68c8cebd5ee4" providerId="ADAL" clId="{720435B7-30B1-462B-BA8D-1CC539E2B44A}" dt="2023-07-31T04:19:24.530" v="107" actId="47"/>
        <pc:sldMkLst>
          <pc:docMk/>
          <pc:sldMk cId="2855911634" sldId="591"/>
        </pc:sldMkLst>
      </pc:sldChg>
      <pc:sldChg chg="del">
        <pc:chgData name="Sudipta1 Roy" userId="7c8f4fcd-4632-4e8d-b1ff-68c8cebd5ee4" providerId="ADAL" clId="{720435B7-30B1-462B-BA8D-1CC539E2B44A}" dt="2023-07-31T04:19:24.587" v="109" actId="47"/>
        <pc:sldMkLst>
          <pc:docMk/>
          <pc:sldMk cId="2587008751" sldId="592"/>
        </pc:sldMkLst>
      </pc:sldChg>
      <pc:sldChg chg="del">
        <pc:chgData name="Sudipta1 Roy" userId="7c8f4fcd-4632-4e8d-b1ff-68c8cebd5ee4" providerId="ADAL" clId="{720435B7-30B1-462B-BA8D-1CC539E2B44A}" dt="2023-07-31T04:19:24.671" v="111" actId="47"/>
        <pc:sldMkLst>
          <pc:docMk/>
          <pc:sldMk cId="3767375808" sldId="593"/>
        </pc:sldMkLst>
      </pc:sldChg>
      <pc:sldChg chg="del">
        <pc:chgData name="Sudipta1 Roy" userId="7c8f4fcd-4632-4e8d-b1ff-68c8cebd5ee4" providerId="ADAL" clId="{720435B7-30B1-462B-BA8D-1CC539E2B44A}" dt="2023-07-31T04:19:24.818" v="116" actId="47"/>
        <pc:sldMkLst>
          <pc:docMk/>
          <pc:sldMk cId="1303656538" sldId="594"/>
        </pc:sldMkLst>
      </pc:sldChg>
      <pc:sldChg chg="del">
        <pc:chgData name="Sudipta1 Roy" userId="7c8f4fcd-4632-4e8d-b1ff-68c8cebd5ee4" providerId="ADAL" clId="{720435B7-30B1-462B-BA8D-1CC539E2B44A}" dt="2023-07-31T04:19:24.872" v="117" actId="47"/>
        <pc:sldMkLst>
          <pc:docMk/>
          <pc:sldMk cId="990284200" sldId="595"/>
        </pc:sldMkLst>
      </pc:sldChg>
      <pc:sldChg chg="del">
        <pc:chgData name="Sudipta1 Roy" userId="7c8f4fcd-4632-4e8d-b1ff-68c8cebd5ee4" providerId="ADAL" clId="{720435B7-30B1-462B-BA8D-1CC539E2B44A}" dt="2023-07-31T04:19:24.887" v="118" actId="47"/>
        <pc:sldMkLst>
          <pc:docMk/>
          <pc:sldMk cId="245939678" sldId="596"/>
        </pc:sldMkLst>
      </pc:sldChg>
      <pc:sldChg chg="del">
        <pc:chgData name="Sudipta1 Roy" userId="7c8f4fcd-4632-4e8d-b1ff-68c8cebd5ee4" providerId="ADAL" clId="{720435B7-30B1-462B-BA8D-1CC539E2B44A}" dt="2023-07-31T04:19:24.919" v="119" actId="47"/>
        <pc:sldMkLst>
          <pc:docMk/>
          <pc:sldMk cId="2618378017" sldId="597"/>
        </pc:sldMkLst>
      </pc:sldChg>
      <pc:sldChg chg="del">
        <pc:chgData name="Sudipta1 Roy" userId="7c8f4fcd-4632-4e8d-b1ff-68c8cebd5ee4" providerId="ADAL" clId="{720435B7-30B1-462B-BA8D-1CC539E2B44A}" dt="2023-07-31T04:19:24.956" v="120" actId="47"/>
        <pc:sldMkLst>
          <pc:docMk/>
          <pc:sldMk cId="208777501" sldId="598"/>
        </pc:sldMkLst>
      </pc:sldChg>
      <pc:sldChg chg="del">
        <pc:chgData name="Sudipta1 Roy" userId="7c8f4fcd-4632-4e8d-b1ff-68c8cebd5ee4" providerId="ADAL" clId="{720435B7-30B1-462B-BA8D-1CC539E2B44A}" dt="2023-07-31T04:19:25.003" v="121" actId="47"/>
        <pc:sldMkLst>
          <pc:docMk/>
          <pc:sldMk cId="2956981220" sldId="599"/>
        </pc:sldMkLst>
      </pc:sldChg>
      <pc:sldChg chg="del">
        <pc:chgData name="Sudipta1 Roy" userId="7c8f4fcd-4632-4e8d-b1ff-68c8cebd5ee4" providerId="ADAL" clId="{720435B7-30B1-462B-BA8D-1CC539E2B44A}" dt="2023-07-31T04:19:25.024" v="122" actId="47"/>
        <pc:sldMkLst>
          <pc:docMk/>
          <pc:sldMk cId="3963979047" sldId="600"/>
        </pc:sldMkLst>
      </pc:sldChg>
      <pc:sldChg chg="del">
        <pc:chgData name="Sudipta1 Roy" userId="7c8f4fcd-4632-4e8d-b1ff-68c8cebd5ee4" providerId="ADAL" clId="{720435B7-30B1-462B-BA8D-1CC539E2B44A}" dt="2023-07-31T04:19:25.056" v="123" actId="47"/>
        <pc:sldMkLst>
          <pc:docMk/>
          <pc:sldMk cId="900758150" sldId="601"/>
        </pc:sldMkLst>
      </pc:sldChg>
      <pc:sldChg chg="del">
        <pc:chgData name="Sudipta1 Roy" userId="7c8f4fcd-4632-4e8d-b1ff-68c8cebd5ee4" providerId="ADAL" clId="{720435B7-30B1-462B-BA8D-1CC539E2B44A}" dt="2023-07-31T04:19:25.103" v="124" actId="47"/>
        <pc:sldMkLst>
          <pc:docMk/>
          <pc:sldMk cId="1446632046" sldId="602"/>
        </pc:sldMkLst>
      </pc:sldChg>
      <pc:sldChg chg="del">
        <pc:chgData name="Sudipta1 Roy" userId="7c8f4fcd-4632-4e8d-b1ff-68c8cebd5ee4" providerId="ADAL" clId="{720435B7-30B1-462B-BA8D-1CC539E2B44A}" dt="2023-07-31T04:19:25.135" v="125" actId="47"/>
        <pc:sldMkLst>
          <pc:docMk/>
          <pc:sldMk cId="2019700995" sldId="603"/>
        </pc:sldMkLst>
      </pc:sldChg>
      <pc:sldChg chg="del">
        <pc:chgData name="Sudipta1 Roy" userId="7c8f4fcd-4632-4e8d-b1ff-68c8cebd5ee4" providerId="ADAL" clId="{720435B7-30B1-462B-BA8D-1CC539E2B44A}" dt="2023-07-31T04:19:25.157" v="126" actId="47"/>
        <pc:sldMkLst>
          <pc:docMk/>
          <pc:sldMk cId="2810413115" sldId="604"/>
        </pc:sldMkLst>
      </pc:sldChg>
      <pc:sldChg chg="del">
        <pc:chgData name="Sudipta1 Roy" userId="7c8f4fcd-4632-4e8d-b1ff-68c8cebd5ee4" providerId="ADAL" clId="{720435B7-30B1-462B-BA8D-1CC539E2B44A}" dt="2023-07-31T04:19:25.204" v="127" actId="47"/>
        <pc:sldMkLst>
          <pc:docMk/>
          <pc:sldMk cId="1620986942" sldId="605"/>
        </pc:sldMkLst>
      </pc:sldChg>
      <pc:sldChg chg="del">
        <pc:chgData name="Sudipta1 Roy" userId="7c8f4fcd-4632-4e8d-b1ff-68c8cebd5ee4" providerId="ADAL" clId="{720435B7-30B1-462B-BA8D-1CC539E2B44A}" dt="2023-07-31T04:19:25.235" v="128" actId="47"/>
        <pc:sldMkLst>
          <pc:docMk/>
          <pc:sldMk cId="1376598124" sldId="606"/>
        </pc:sldMkLst>
      </pc:sldChg>
      <pc:sldChg chg="del">
        <pc:chgData name="Sudipta1 Roy" userId="7c8f4fcd-4632-4e8d-b1ff-68c8cebd5ee4" providerId="ADAL" clId="{720435B7-30B1-462B-BA8D-1CC539E2B44A}" dt="2023-07-31T04:19:25.257" v="129" actId="47"/>
        <pc:sldMkLst>
          <pc:docMk/>
          <pc:sldMk cId="3412878748" sldId="607"/>
        </pc:sldMkLst>
      </pc:sldChg>
      <pc:sldChg chg="del">
        <pc:chgData name="Sudipta1 Roy" userId="7c8f4fcd-4632-4e8d-b1ff-68c8cebd5ee4" providerId="ADAL" clId="{720435B7-30B1-462B-BA8D-1CC539E2B44A}" dt="2023-07-31T04:19:25.304" v="130" actId="47"/>
        <pc:sldMkLst>
          <pc:docMk/>
          <pc:sldMk cId="2845620748" sldId="608"/>
        </pc:sldMkLst>
      </pc:sldChg>
      <pc:sldChg chg="del">
        <pc:chgData name="Sudipta1 Roy" userId="7c8f4fcd-4632-4e8d-b1ff-68c8cebd5ee4" providerId="ADAL" clId="{720435B7-30B1-462B-BA8D-1CC539E2B44A}" dt="2023-07-31T04:19:25.335" v="131" actId="47"/>
        <pc:sldMkLst>
          <pc:docMk/>
          <pc:sldMk cId="2508524771" sldId="609"/>
        </pc:sldMkLst>
      </pc:sldChg>
      <pc:sldChg chg="del">
        <pc:chgData name="Sudipta1 Roy" userId="7c8f4fcd-4632-4e8d-b1ff-68c8cebd5ee4" providerId="ADAL" clId="{720435B7-30B1-462B-BA8D-1CC539E2B44A}" dt="2023-07-31T04:19:25.357" v="132" actId="47"/>
        <pc:sldMkLst>
          <pc:docMk/>
          <pc:sldMk cId="1238641055" sldId="610"/>
        </pc:sldMkLst>
      </pc:sldChg>
      <pc:sldChg chg="del">
        <pc:chgData name="Sudipta1 Roy" userId="7c8f4fcd-4632-4e8d-b1ff-68c8cebd5ee4" providerId="ADAL" clId="{720435B7-30B1-462B-BA8D-1CC539E2B44A}" dt="2023-07-31T04:19:25.404" v="133" actId="47"/>
        <pc:sldMkLst>
          <pc:docMk/>
          <pc:sldMk cId="236259016" sldId="611"/>
        </pc:sldMkLst>
      </pc:sldChg>
      <pc:sldChg chg="del">
        <pc:chgData name="Sudipta1 Roy" userId="7c8f4fcd-4632-4e8d-b1ff-68c8cebd5ee4" providerId="ADAL" clId="{720435B7-30B1-462B-BA8D-1CC539E2B44A}" dt="2023-07-31T04:19:25.435" v="134" actId="47"/>
        <pc:sldMkLst>
          <pc:docMk/>
          <pc:sldMk cId="733523669" sldId="612"/>
        </pc:sldMkLst>
      </pc:sldChg>
      <pc:sldChg chg="del">
        <pc:chgData name="Sudipta1 Roy" userId="7c8f4fcd-4632-4e8d-b1ff-68c8cebd5ee4" providerId="ADAL" clId="{720435B7-30B1-462B-BA8D-1CC539E2B44A}" dt="2023-07-31T04:19:25.458" v="135" actId="47"/>
        <pc:sldMkLst>
          <pc:docMk/>
          <pc:sldMk cId="3883401140" sldId="613"/>
        </pc:sldMkLst>
      </pc:sldChg>
      <pc:sldChg chg="del">
        <pc:chgData name="Sudipta1 Roy" userId="7c8f4fcd-4632-4e8d-b1ff-68c8cebd5ee4" providerId="ADAL" clId="{720435B7-30B1-462B-BA8D-1CC539E2B44A}" dt="2023-07-31T04:19:25.504" v="136" actId="47"/>
        <pc:sldMkLst>
          <pc:docMk/>
          <pc:sldMk cId="2085634315" sldId="614"/>
        </pc:sldMkLst>
      </pc:sldChg>
      <pc:sldChg chg="del">
        <pc:chgData name="Sudipta1 Roy" userId="7c8f4fcd-4632-4e8d-b1ff-68c8cebd5ee4" providerId="ADAL" clId="{720435B7-30B1-462B-BA8D-1CC539E2B44A}" dt="2023-07-31T04:19:25.858" v="137" actId="47"/>
        <pc:sldMkLst>
          <pc:docMk/>
          <pc:sldMk cId="3176846405" sldId="615"/>
        </pc:sldMkLst>
      </pc:sldChg>
      <pc:sldChg chg="del">
        <pc:chgData name="Sudipta1 Roy" userId="7c8f4fcd-4632-4e8d-b1ff-68c8cebd5ee4" providerId="ADAL" clId="{720435B7-30B1-462B-BA8D-1CC539E2B44A}" dt="2023-07-31T04:19:26.159" v="138" actId="47"/>
        <pc:sldMkLst>
          <pc:docMk/>
          <pc:sldMk cId="875715264" sldId="616"/>
        </pc:sldMkLst>
      </pc:sldChg>
      <pc:sldChg chg="del">
        <pc:chgData name="Sudipta1 Roy" userId="7c8f4fcd-4632-4e8d-b1ff-68c8cebd5ee4" providerId="ADAL" clId="{720435B7-30B1-462B-BA8D-1CC539E2B44A}" dt="2023-07-31T04:19:26.359" v="139" actId="47"/>
        <pc:sldMkLst>
          <pc:docMk/>
          <pc:sldMk cId="4025431509" sldId="617"/>
        </pc:sldMkLst>
      </pc:sldChg>
      <pc:sldChg chg="del">
        <pc:chgData name="Sudipta1 Roy" userId="7c8f4fcd-4632-4e8d-b1ff-68c8cebd5ee4" providerId="ADAL" clId="{720435B7-30B1-462B-BA8D-1CC539E2B44A}" dt="2023-07-31T04:19:26.544" v="140" actId="47"/>
        <pc:sldMkLst>
          <pc:docMk/>
          <pc:sldMk cId="1288785838" sldId="618"/>
        </pc:sldMkLst>
      </pc:sldChg>
      <pc:sldChg chg="del">
        <pc:chgData name="Sudipta1 Roy" userId="7c8f4fcd-4632-4e8d-b1ff-68c8cebd5ee4" providerId="ADAL" clId="{720435B7-30B1-462B-BA8D-1CC539E2B44A}" dt="2023-07-31T04:19:27.022" v="141" actId="47"/>
        <pc:sldMkLst>
          <pc:docMk/>
          <pc:sldMk cId="2614158200" sldId="619"/>
        </pc:sldMkLst>
      </pc:sldChg>
      <pc:sldChg chg="del">
        <pc:chgData name="Sudipta1 Roy" userId="7c8f4fcd-4632-4e8d-b1ff-68c8cebd5ee4" providerId="ADAL" clId="{720435B7-30B1-462B-BA8D-1CC539E2B44A}" dt="2023-07-31T04:19:27.075" v="142" actId="47"/>
        <pc:sldMkLst>
          <pc:docMk/>
          <pc:sldMk cId="1771910932" sldId="620"/>
        </pc:sldMkLst>
      </pc:sldChg>
      <pc:sldChg chg="del">
        <pc:chgData name="Sudipta1 Roy" userId="7c8f4fcd-4632-4e8d-b1ff-68c8cebd5ee4" providerId="ADAL" clId="{720435B7-30B1-462B-BA8D-1CC539E2B44A}" dt="2023-07-31T04:19:27.106" v="143" actId="47"/>
        <pc:sldMkLst>
          <pc:docMk/>
          <pc:sldMk cId="2646785285" sldId="621"/>
        </pc:sldMkLst>
      </pc:sldChg>
      <pc:sldChg chg="del">
        <pc:chgData name="Sudipta1 Roy" userId="7c8f4fcd-4632-4e8d-b1ff-68c8cebd5ee4" providerId="ADAL" clId="{720435B7-30B1-462B-BA8D-1CC539E2B44A}" dt="2023-07-31T04:19:27.144" v="144" actId="47"/>
        <pc:sldMkLst>
          <pc:docMk/>
          <pc:sldMk cId="3045514129" sldId="622"/>
        </pc:sldMkLst>
      </pc:sldChg>
      <pc:sldChg chg="del">
        <pc:chgData name="Sudipta1 Roy" userId="7c8f4fcd-4632-4e8d-b1ff-68c8cebd5ee4" providerId="ADAL" clId="{720435B7-30B1-462B-BA8D-1CC539E2B44A}" dt="2023-07-31T04:19:27.175" v="145" actId="47"/>
        <pc:sldMkLst>
          <pc:docMk/>
          <pc:sldMk cId="3285119117" sldId="623"/>
        </pc:sldMkLst>
      </pc:sldChg>
      <pc:sldChg chg="del">
        <pc:chgData name="Sudipta1 Roy" userId="7c8f4fcd-4632-4e8d-b1ff-68c8cebd5ee4" providerId="ADAL" clId="{720435B7-30B1-462B-BA8D-1CC539E2B44A}" dt="2023-07-31T04:19:27.207" v="146" actId="47"/>
        <pc:sldMkLst>
          <pc:docMk/>
          <pc:sldMk cId="3901614527" sldId="624"/>
        </pc:sldMkLst>
      </pc:sldChg>
      <pc:sldChg chg="del">
        <pc:chgData name="Sudipta1 Roy" userId="7c8f4fcd-4632-4e8d-b1ff-68c8cebd5ee4" providerId="ADAL" clId="{720435B7-30B1-462B-BA8D-1CC539E2B44A}" dt="2023-07-31T04:19:27.238" v="147" actId="47"/>
        <pc:sldMkLst>
          <pc:docMk/>
          <pc:sldMk cId="2576644080" sldId="625"/>
        </pc:sldMkLst>
      </pc:sldChg>
      <pc:sldChg chg="del">
        <pc:chgData name="Sudipta1 Roy" userId="7c8f4fcd-4632-4e8d-b1ff-68c8cebd5ee4" providerId="ADAL" clId="{720435B7-30B1-462B-BA8D-1CC539E2B44A}" dt="2023-07-31T04:19:27.260" v="148" actId="47"/>
        <pc:sldMkLst>
          <pc:docMk/>
          <pc:sldMk cId="382124685" sldId="626"/>
        </pc:sldMkLst>
      </pc:sldChg>
      <pc:sldChg chg="del">
        <pc:chgData name="Sudipta1 Roy" userId="7c8f4fcd-4632-4e8d-b1ff-68c8cebd5ee4" providerId="ADAL" clId="{720435B7-30B1-462B-BA8D-1CC539E2B44A}" dt="2023-07-31T04:19:27.291" v="149" actId="47"/>
        <pc:sldMkLst>
          <pc:docMk/>
          <pc:sldMk cId="2015221036" sldId="627"/>
        </pc:sldMkLst>
      </pc:sldChg>
      <pc:sldChg chg="del">
        <pc:chgData name="Sudipta1 Roy" userId="7c8f4fcd-4632-4e8d-b1ff-68c8cebd5ee4" providerId="ADAL" clId="{720435B7-30B1-462B-BA8D-1CC539E2B44A}" dt="2023-07-31T04:19:27.338" v="150" actId="47"/>
        <pc:sldMkLst>
          <pc:docMk/>
          <pc:sldMk cId="2704038523" sldId="628"/>
        </pc:sldMkLst>
      </pc:sldChg>
      <pc:sldChg chg="del">
        <pc:chgData name="Sudipta1 Roy" userId="7c8f4fcd-4632-4e8d-b1ff-68c8cebd5ee4" providerId="ADAL" clId="{720435B7-30B1-462B-BA8D-1CC539E2B44A}" dt="2023-07-31T04:19:27.360" v="151" actId="47"/>
        <pc:sldMkLst>
          <pc:docMk/>
          <pc:sldMk cId="829961466" sldId="629"/>
        </pc:sldMkLst>
      </pc:sldChg>
      <pc:sldChg chg="del">
        <pc:chgData name="Sudipta1 Roy" userId="7c8f4fcd-4632-4e8d-b1ff-68c8cebd5ee4" providerId="ADAL" clId="{720435B7-30B1-462B-BA8D-1CC539E2B44A}" dt="2023-07-31T04:19:27.407" v="152" actId="47"/>
        <pc:sldMkLst>
          <pc:docMk/>
          <pc:sldMk cId="1119151637" sldId="630"/>
        </pc:sldMkLst>
      </pc:sldChg>
      <pc:sldChg chg="del">
        <pc:chgData name="Sudipta1 Roy" userId="7c8f4fcd-4632-4e8d-b1ff-68c8cebd5ee4" providerId="ADAL" clId="{720435B7-30B1-462B-BA8D-1CC539E2B44A}" dt="2023-07-31T04:19:27.423" v="153" actId="47"/>
        <pc:sldMkLst>
          <pc:docMk/>
          <pc:sldMk cId="4103635126" sldId="631"/>
        </pc:sldMkLst>
      </pc:sldChg>
      <pc:sldChg chg="del">
        <pc:chgData name="Sudipta1 Roy" userId="7c8f4fcd-4632-4e8d-b1ff-68c8cebd5ee4" providerId="ADAL" clId="{720435B7-30B1-462B-BA8D-1CC539E2B44A}" dt="2023-07-31T04:19:27.823" v="154" actId="47"/>
        <pc:sldMkLst>
          <pc:docMk/>
          <pc:sldMk cId="2434462309" sldId="632"/>
        </pc:sldMkLst>
      </pc:sldChg>
      <pc:sldChg chg="del">
        <pc:chgData name="Sudipta1 Roy" userId="7c8f4fcd-4632-4e8d-b1ff-68c8cebd5ee4" providerId="ADAL" clId="{720435B7-30B1-462B-BA8D-1CC539E2B44A}" dt="2023-07-31T04:19:28.321" v="155" actId="47"/>
        <pc:sldMkLst>
          <pc:docMk/>
          <pc:sldMk cId="4270372134" sldId="633"/>
        </pc:sldMkLst>
      </pc:sldChg>
      <pc:sldChg chg="del">
        <pc:chgData name="Sudipta1 Roy" userId="7c8f4fcd-4632-4e8d-b1ff-68c8cebd5ee4" providerId="ADAL" clId="{720435B7-30B1-462B-BA8D-1CC539E2B44A}" dt="2023-07-31T04:19:28.368" v="156" actId="47"/>
        <pc:sldMkLst>
          <pc:docMk/>
          <pc:sldMk cId="1649281878" sldId="634"/>
        </pc:sldMkLst>
      </pc:sldChg>
      <pc:sldChg chg="del">
        <pc:chgData name="Sudipta1 Roy" userId="7c8f4fcd-4632-4e8d-b1ff-68c8cebd5ee4" providerId="ADAL" clId="{720435B7-30B1-462B-BA8D-1CC539E2B44A}" dt="2023-07-31T04:19:28.390" v="157" actId="47"/>
        <pc:sldMkLst>
          <pc:docMk/>
          <pc:sldMk cId="919144696" sldId="635"/>
        </pc:sldMkLst>
      </pc:sldChg>
      <pc:sldChg chg="del">
        <pc:chgData name="Sudipta1 Roy" userId="7c8f4fcd-4632-4e8d-b1ff-68c8cebd5ee4" providerId="ADAL" clId="{720435B7-30B1-462B-BA8D-1CC539E2B44A}" dt="2023-07-31T04:19:28.421" v="158" actId="47"/>
        <pc:sldMkLst>
          <pc:docMk/>
          <pc:sldMk cId="3739762330" sldId="636"/>
        </pc:sldMkLst>
      </pc:sldChg>
      <pc:sldChg chg="del">
        <pc:chgData name="Sudipta1 Roy" userId="7c8f4fcd-4632-4e8d-b1ff-68c8cebd5ee4" providerId="ADAL" clId="{720435B7-30B1-462B-BA8D-1CC539E2B44A}" dt="2023-07-31T04:19:28.468" v="159" actId="47"/>
        <pc:sldMkLst>
          <pc:docMk/>
          <pc:sldMk cId="3259306029" sldId="637"/>
        </pc:sldMkLst>
      </pc:sldChg>
      <pc:sldChg chg="del">
        <pc:chgData name="Sudipta1 Roy" userId="7c8f4fcd-4632-4e8d-b1ff-68c8cebd5ee4" providerId="ADAL" clId="{720435B7-30B1-462B-BA8D-1CC539E2B44A}" dt="2023-07-31T04:19:28.490" v="160" actId="47"/>
        <pc:sldMkLst>
          <pc:docMk/>
          <pc:sldMk cId="350112371" sldId="638"/>
        </pc:sldMkLst>
      </pc:sldChg>
      <pc:sldChg chg="del">
        <pc:chgData name="Sudipta1 Roy" userId="7c8f4fcd-4632-4e8d-b1ff-68c8cebd5ee4" providerId="ADAL" clId="{720435B7-30B1-462B-BA8D-1CC539E2B44A}" dt="2023-07-31T04:19:28.521" v="161" actId="47"/>
        <pc:sldMkLst>
          <pc:docMk/>
          <pc:sldMk cId="3000330347" sldId="639"/>
        </pc:sldMkLst>
      </pc:sldChg>
      <pc:sldChg chg="del">
        <pc:chgData name="Sudipta1 Roy" userId="7c8f4fcd-4632-4e8d-b1ff-68c8cebd5ee4" providerId="ADAL" clId="{720435B7-30B1-462B-BA8D-1CC539E2B44A}" dt="2023-07-31T04:19:28.553" v="162" actId="47"/>
        <pc:sldMkLst>
          <pc:docMk/>
          <pc:sldMk cId="2066226160" sldId="640"/>
        </pc:sldMkLst>
      </pc:sldChg>
      <pc:sldChg chg="del">
        <pc:chgData name="Sudipta1 Roy" userId="7c8f4fcd-4632-4e8d-b1ff-68c8cebd5ee4" providerId="ADAL" clId="{720435B7-30B1-462B-BA8D-1CC539E2B44A}" dt="2023-07-31T04:19:28.590" v="163" actId="47"/>
        <pc:sldMkLst>
          <pc:docMk/>
          <pc:sldMk cId="2921677236" sldId="641"/>
        </pc:sldMkLst>
      </pc:sldChg>
      <pc:sldChg chg="del">
        <pc:chgData name="Sudipta1 Roy" userId="7c8f4fcd-4632-4e8d-b1ff-68c8cebd5ee4" providerId="ADAL" clId="{720435B7-30B1-462B-BA8D-1CC539E2B44A}" dt="2023-07-31T04:19:28.622" v="164" actId="47"/>
        <pc:sldMkLst>
          <pc:docMk/>
          <pc:sldMk cId="2828136565" sldId="642"/>
        </pc:sldMkLst>
      </pc:sldChg>
      <pc:sldChg chg="del">
        <pc:chgData name="Sudipta1 Roy" userId="7c8f4fcd-4632-4e8d-b1ff-68c8cebd5ee4" providerId="ADAL" clId="{720435B7-30B1-462B-BA8D-1CC539E2B44A}" dt="2023-07-31T04:19:28.653" v="165" actId="47"/>
        <pc:sldMkLst>
          <pc:docMk/>
          <pc:sldMk cId="267115530" sldId="643"/>
        </pc:sldMkLst>
      </pc:sldChg>
      <pc:sldChg chg="del">
        <pc:chgData name="Sudipta1 Roy" userId="7c8f4fcd-4632-4e8d-b1ff-68c8cebd5ee4" providerId="ADAL" clId="{720435B7-30B1-462B-BA8D-1CC539E2B44A}" dt="2023-07-31T04:19:28.691" v="166" actId="47"/>
        <pc:sldMkLst>
          <pc:docMk/>
          <pc:sldMk cId="947741239" sldId="644"/>
        </pc:sldMkLst>
      </pc:sldChg>
      <pc:sldChg chg="del">
        <pc:chgData name="Sudipta1 Roy" userId="7c8f4fcd-4632-4e8d-b1ff-68c8cebd5ee4" providerId="ADAL" clId="{720435B7-30B1-462B-BA8D-1CC539E2B44A}" dt="2023-07-31T04:19:29.007" v="167" actId="47"/>
        <pc:sldMkLst>
          <pc:docMk/>
          <pc:sldMk cId="1994975720" sldId="645"/>
        </pc:sldMkLst>
      </pc:sldChg>
      <pc:sldChg chg="del">
        <pc:chgData name="Sudipta1 Roy" userId="7c8f4fcd-4632-4e8d-b1ff-68c8cebd5ee4" providerId="ADAL" clId="{720435B7-30B1-462B-BA8D-1CC539E2B44A}" dt="2023-07-31T04:19:29.492" v="168" actId="47"/>
        <pc:sldMkLst>
          <pc:docMk/>
          <pc:sldMk cId="241703336" sldId="646"/>
        </pc:sldMkLst>
      </pc:sldChg>
      <pc:sldChg chg="del">
        <pc:chgData name="Sudipta1 Roy" userId="7c8f4fcd-4632-4e8d-b1ff-68c8cebd5ee4" providerId="ADAL" clId="{720435B7-30B1-462B-BA8D-1CC539E2B44A}" dt="2023-07-31T04:19:32.228" v="203" actId="47"/>
        <pc:sldMkLst>
          <pc:docMk/>
          <pc:sldMk cId="589763542" sldId="647"/>
        </pc:sldMkLst>
      </pc:sldChg>
      <pc:sldChg chg="del">
        <pc:chgData name="Sudipta1 Roy" userId="7c8f4fcd-4632-4e8d-b1ff-68c8cebd5ee4" providerId="ADAL" clId="{720435B7-30B1-462B-BA8D-1CC539E2B44A}" dt="2023-07-31T04:19:32.281" v="205" actId="47"/>
        <pc:sldMkLst>
          <pc:docMk/>
          <pc:sldMk cId="0" sldId="648"/>
        </pc:sldMkLst>
      </pc:sldChg>
      <pc:sldChg chg="del">
        <pc:chgData name="Sudipta1 Roy" userId="7c8f4fcd-4632-4e8d-b1ff-68c8cebd5ee4" providerId="ADAL" clId="{720435B7-30B1-462B-BA8D-1CC539E2B44A}" dt="2023-07-31T04:19:21.757" v="82" actId="47"/>
        <pc:sldMkLst>
          <pc:docMk/>
          <pc:sldMk cId="3039804081" sldId="649"/>
        </pc:sldMkLst>
      </pc:sldChg>
      <pc:sldChg chg="del">
        <pc:chgData name="Sudipta1 Roy" userId="7c8f4fcd-4632-4e8d-b1ff-68c8cebd5ee4" providerId="ADAL" clId="{720435B7-30B1-462B-BA8D-1CC539E2B44A}" dt="2023-07-31T04:19:19.367" v="39" actId="47"/>
        <pc:sldMkLst>
          <pc:docMk/>
          <pc:sldMk cId="3715421049" sldId="651"/>
        </pc:sldMkLst>
      </pc:sldChg>
      <pc:sldChg chg="del">
        <pc:chgData name="Sudipta1 Roy" userId="7c8f4fcd-4632-4e8d-b1ff-68c8cebd5ee4" providerId="ADAL" clId="{720435B7-30B1-462B-BA8D-1CC539E2B44A}" dt="2023-07-31T04:19:20.453" v="42" actId="47"/>
        <pc:sldMkLst>
          <pc:docMk/>
          <pc:sldMk cId="613139702" sldId="652"/>
        </pc:sldMkLst>
      </pc:sldChg>
      <pc:sldChg chg="del">
        <pc:chgData name="Sudipta1 Roy" userId="7c8f4fcd-4632-4e8d-b1ff-68c8cebd5ee4" providerId="ADAL" clId="{720435B7-30B1-462B-BA8D-1CC539E2B44A}" dt="2023-07-31T04:19:21.201" v="65" actId="47"/>
        <pc:sldMkLst>
          <pc:docMk/>
          <pc:sldMk cId="1749963823" sldId="653"/>
        </pc:sldMkLst>
      </pc:sldChg>
      <pc:sldChg chg="del">
        <pc:chgData name="Sudipta1 Roy" userId="7c8f4fcd-4632-4e8d-b1ff-68c8cebd5ee4" providerId="ADAL" clId="{720435B7-30B1-462B-BA8D-1CC539E2B44A}" dt="2023-07-31T04:19:35.263" v="244" actId="47"/>
        <pc:sldMkLst>
          <pc:docMk/>
          <pc:sldMk cId="484427549" sldId="656"/>
        </pc:sldMkLst>
      </pc:sldChg>
      <pc:sldChg chg="del">
        <pc:chgData name="Sudipta1 Roy" userId="7c8f4fcd-4632-4e8d-b1ff-68c8cebd5ee4" providerId="ADAL" clId="{720435B7-30B1-462B-BA8D-1CC539E2B44A}" dt="2023-07-31T04:19:35.286" v="245" actId="47"/>
        <pc:sldMkLst>
          <pc:docMk/>
          <pc:sldMk cId="1568681713" sldId="657"/>
        </pc:sldMkLst>
      </pc:sldChg>
      <pc:sldChg chg="del">
        <pc:chgData name="Sudipta1 Roy" userId="7c8f4fcd-4632-4e8d-b1ff-68c8cebd5ee4" providerId="ADAL" clId="{720435B7-30B1-462B-BA8D-1CC539E2B44A}" dt="2023-07-31T04:19:35.301" v="246" actId="47"/>
        <pc:sldMkLst>
          <pc:docMk/>
          <pc:sldMk cId="1156481288" sldId="658"/>
        </pc:sldMkLst>
      </pc:sldChg>
      <pc:sldChg chg="del">
        <pc:chgData name="Sudipta1 Roy" userId="7c8f4fcd-4632-4e8d-b1ff-68c8cebd5ee4" providerId="ADAL" clId="{720435B7-30B1-462B-BA8D-1CC539E2B44A}" dt="2023-07-31T04:19:35.333" v="247" actId="47"/>
        <pc:sldMkLst>
          <pc:docMk/>
          <pc:sldMk cId="2891034686" sldId="659"/>
        </pc:sldMkLst>
      </pc:sldChg>
      <pc:sldChg chg="del">
        <pc:chgData name="Sudipta1 Roy" userId="7c8f4fcd-4632-4e8d-b1ff-68c8cebd5ee4" providerId="ADAL" clId="{720435B7-30B1-462B-BA8D-1CC539E2B44A}" dt="2023-07-31T04:19:35.370" v="248" actId="47"/>
        <pc:sldMkLst>
          <pc:docMk/>
          <pc:sldMk cId="2064763355" sldId="660"/>
        </pc:sldMkLst>
      </pc:sldChg>
      <pc:sldChg chg="del">
        <pc:chgData name="Sudipta1 Roy" userId="7c8f4fcd-4632-4e8d-b1ff-68c8cebd5ee4" providerId="ADAL" clId="{720435B7-30B1-462B-BA8D-1CC539E2B44A}" dt="2023-07-31T04:19:35.402" v="249" actId="47"/>
        <pc:sldMkLst>
          <pc:docMk/>
          <pc:sldMk cId="418655530" sldId="661"/>
        </pc:sldMkLst>
      </pc:sldChg>
      <pc:sldChg chg="del">
        <pc:chgData name="Sudipta1 Roy" userId="7c8f4fcd-4632-4e8d-b1ff-68c8cebd5ee4" providerId="ADAL" clId="{720435B7-30B1-462B-BA8D-1CC539E2B44A}" dt="2023-07-31T04:19:35.817" v="250" actId="47"/>
        <pc:sldMkLst>
          <pc:docMk/>
          <pc:sldMk cId="3639309637" sldId="662"/>
        </pc:sldMkLst>
      </pc:sldChg>
      <pc:sldChg chg="del">
        <pc:chgData name="Sudipta1 Roy" userId="7c8f4fcd-4632-4e8d-b1ff-68c8cebd5ee4" providerId="ADAL" clId="{720435B7-30B1-462B-BA8D-1CC539E2B44A}" dt="2023-07-31T04:19:36.303" v="251" actId="47"/>
        <pc:sldMkLst>
          <pc:docMk/>
          <pc:sldMk cId="3050496905" sldId="663"/>
        </pc:sldMkLst>
      </pc:sldChg>
      <pc:sldChg chg="del">
        <pc:chgData name="Sudipta1 Roy" userId="7c8f4fcd-4632-4e8d-b1ff-68c8cebd5ee4" providerId="ADAL" clId="{720435B7-30B1-462B-BA8D-1CC539E2B44A}" dt="2023-07-31T04:19:36.350" v="252" actId="47"/>
        <pc:sldMkLst>
          <pc:docMk/>
          <pc:sldMk cId="89501754" sldId="664"/>
        </pc:sldMkLst>
      </pc:sldChg>
      <pc:sldChg chg="del">
        <pc:chgData name="Sudipta1 Roy" userId="7c8f4fcd-4632-4e8d-b1ff-68c8cebd5ee4" providerId="ADAL" clId="{720435B7-30B1-462B-BA8D-1CC539E2B44A}" dt="2023-07-31T04:19:36.372" v="253" actId="47"/>
        <pc:sldMkLst>
          <pc:docMk/>
          <pc:sldMk cId="1765148970" sldId="665"/>
        </pc:sldMkLst>
      </pc:sldChg>
      <pc:sldChg chg="del">
        <pc:chgData name="Sudipta1 Roy" userId="7c8f4fcd-4632-4e8d-b1ff-68c8cebd5ee4" providerId="ADAL" clId="{720435B7-30B1-462B-BA8D-1CC539E2B44A}" dt="2023-07-31T04:19:36.388" v="254" actId="47"/>
        <pc:sldMkLst>
          <pc:docMk/>
          <pc:sldMk cId="55147046" sldId="666"/>
        </pc:sldMkLst>
      </pc:sldChg>
      <pc:sldChg chg="del">
        <pc:chgData name="Sudipta1 Roy" userId="7c8f4fcd-4632-4e8d-b1ff-68c8cebd5ee4" providerId="ADAL" clId="{720435B7-30B1-462B-BA8D-1CC539E2B44A}" dt="2023-07-31T04:19:36.419" v="255" actId="47"/>
        <pc:sldMkLst>
          <pc:docMk/>
          <pc:sldMk cId="1935582321" sldId="667"/>
        </pc:sldMkLst>
      </pc:sldChg>
      <pc:sldChg chg="del">
        <pc:chgData name="Sudipta1 Roy" userId="7c8f4fcd-4632-4e8d-b1ff-68c8cebd5ee4" providerId="ADAL" clId="{720435B7-30B1-462B-BA8D-1CC539E2B44A}" dt="2023-07-31T04:19:36.488" v="256" actId="47"/>
        <pc:sldMkLst>
          <pc:docMk/>
          <pc:sldMk cId="3806376280" sldId="668"/>
        </pc:sldMkLst>
      </pc:sldChg>
      <pc:sldChg chg="del">
        <pc:chgData name="Sudipta1 Roy" userId="7c8f4fcd-4632-4e8d-b1ff-68c8cebd5ee4" providerId="ADAL" clId="{720435B7-30B1-462B-BA8D-1CC539E2B44A}" dt="2023-07-31T04:19:36.488" v="257" actId="47"/>
        <pc:sldMkLst>
          <pc:docMk/>
          <pc:sldMk cId="3645109962" sldId="669"/>
        </pc:sldMkLst>
      </pc:sldChg>
      <pc:sldChg chg="add del">
        <pc:chgData name="Sudipta1 Roy" userId="7c8f4fcd-4632-4e8d-b1ff-68c8cebd5ee4" providerId="ADAL" clId="{720435B7-30B1-462B-BA8D-1CC539E2B44A}" dt="2023-07-31T04:19:52.143" v="280" actId="47"/>
        <pc:sldMkLst>
          <pc:docMk/>
          <pc:sldMk cId="1245100313" sldId="670"/>
        </pc:sldMkLst>
      </pc:sldChg>
      <pc:sldChg chg="del">
        <pc:chgData name="Sudipta1 Roy" userId="7c8f4fcd-4632-4e8d-b1ff-68c8cebd5ee4" providerId="ADAL" clId="{720435B7-30B1-462B-BA8D-1CC539E2B44A}" dt="2023-07-31T04:19:35.185" v="243" actId="47"/>
        <pc:sldMkLst>
          <pc:docMk/>
          <pc:sldMk cId="1845712432" sldId="671"/>
        </pc:sldMkLst>
      </pc:sldChg>
    </pc:docChg>
  </pc:docChgLst>
  <pc:docChgLst>
    <pc:chgData name="Sudipta1 Roy" userId="7c8f4fcd-4632-4e8d-b1ff-68c8cebd5ee4" providerId="ADAL" clId="{9FEBE533-52E6-44FB-BACA-FF70077E8C02}"/>
    <pc:docChg chg="modSld">
      <pc:chgData name="Sudipta1 Roy" userId="7c8f4fcd-4632-4e8d-b1ff-68c8cebd5ee4" providerId="ADAL" clId="{9FEBE533-52E6-44FB-BACA-FF70077E8C02}" dt="2023-07-27T17:24:26.237" v="0" actId="313"/>
      <pc:docMkLst>
        <pc:docMk/>
      </pc:docMkLst>
      <pc:sldChg chg="modSp">
        <pc:chgData name="Sudipta1 Roy" userId="7c8f4fcd-4632-4e8d-b1ff-68c8cebd5ee4" providerId="ADAL" clId="{9FEBE533-52E6-44FB-BACA-FF70077E8C02}" dt="2023-07-27T17:24:26.237" v="0" actId="313"/>
        <pc:sldMkLst>
          <pc:docMk/>
          <pc:sldMk cId="1257767568" sldId="421"/>
        </pc:sldMkLst>
        <pc:spChg chg="mod">
          <ac:chgData name="Sudipta1 Roy" userId="7c8f4fcd-4632-4e8d-b1ff-68c8cebd5ee4" providerId="ADAL" clId="{9FEBE533-52E6-44FB-BACA-FF70077E8C02}" dt="2023-07-27T17:24:26.237" v="0" actId="313"/>
          <ac:spMkLst>
            <pc:docMk/>
            <pc:sldMk cId="1257767568" sldId="421"/>
            <ac:spMk id="3" creationId="{8807DB63-9756-194A-71FA-38B37E73FE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A5CE-B04D-495A-8323-CFD86BC4CFF0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1DAC9-9874-4057-AC7C-A5AE65B8C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4AAC2-DE2A-46AF-9942-1D86C9FC3CE1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4AAC2-DE2A-46AF-9942-1D86C9FC3CE1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4AAC2-DE2A-46AF-9942-1D86C9FC3CE1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8E2D-71D1-1C5C-677A-1D938FCED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E7964-C726-1104-46A3-A319EC16A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E925-993D-45EE-95CD-1606B193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D883-AEC1-4036-8DA2-1B37AE8CAD76}" type="datetime1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C01A4-3063-6501-CF91-87698352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019F1-29FD-0BCE-215C-51928A62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32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4291-B9BE-F918-D824-A5808F73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6E585-5E2D-C1AB-966A-1D7515E66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72E0D-1585-A806-BD70-7F5E9AEB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547D-8744-4676-BA0B-2CAD07C20337}" type="datetime1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4332-C72A-9F83-3AFE-4DB03778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D718D-DF18-1264-8E41-11FB8054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27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5364F-2F4B-C35E-D99C-ED29CD379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B71E9-5DB1-A25C-D649-1E6DE8766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64C53-AE7E-D09B-9D6B-9C183B00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1D72-5FA3-4E15-B79F-CF0A3610B346}" type="datetime1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DC07D-9F2D-9628-77B7-FF2D3E9F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DB9C3-7B89-B56D-84B3-E39CC629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0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D149-EAFF-4BDE-A5A3-EA5906D3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DEBE2-985D-79B2-E911-3BEAF1CDA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75773-9F37-AD04-CD41-004A3D3F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3B81-9981-4CD3-8141-7313E83F42D6}" type="datetime1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F3C44-48C7-AD09-77AD-967FC289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85846-A2EB-C1C1-CA21-D15772DB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5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F280-6FE3-B91A-34D1-0246147B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9C174-21FB-08EF-2E16-7DC6A6CDB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02EA8-3553-9CB7-E262-C704B170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3E0B-D37D-4B65-96B0-86A593A62873}" type="datetime1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72B25-3BF8-A5F1-8CDE-737DD295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B8CE4-1391-72AE-2920-3BEDFA69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52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7BD1-FBA7-973E-AF2C-FCD2C73D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CB9D-C8A1-A386-75ED-56A99C5F1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2B27B-1BE1-BA41-A8B6-4FD582966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8122-7EA2-F5DE-5FB1-FA5F6F70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AC5F-BBED-4719-A386-E6545336F191}" type="datetime1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82DEF-9FF4-E54C-EB9E-0A6C767F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359F5-B294-037D-7FD5-AB78BC84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3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AE61-E876-1DAF-DC50-4532CA16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15644-163D-EF5B-B4DD-BF782B212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B11FA-FE4B-EFDE-A1A0-50131E6F3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C1A89-83C3-8245-2813-2FFC79C64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D9E28-C8FD-65E9-6F8C-57F50DDD1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E3757-9B1F-9C0C-19E3-8E3EE9C1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0AA2-A94E-41AC-A229-7F671A6FC0C7}" type="datetime1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41FF1-E6C1-7C44-BE85-57313760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13863-FB23-C729-4971-4656E822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80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7232-BF1E-0CD4-6A8B-FA35F20D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20B4C-4468-5107-6FC7-499E9ED6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0A95-4928-403D-8B0F-787C8C2C7C7C}" type="datetime1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384A4-275B-BA26-C0C3-F782F270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533CB-3DD8-6BDB-B458-041D4B88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1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613EE-3919-70C1-2E7B-19D38CA0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2425-B69B-4D61-B3E2-F1F8916C1974}" type="datetime1">
              <a:rPr lang="en-IN" smtClean="0"/>
              <a:t>31-07-2023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C2D91-13E3-0D1F-6C9C-7802AD67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32212-5871-EB96-F122-4A7F6048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72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1838-9E49-F012-673A-D7EDE847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FB25C-986F-117C-9927-054C42BC5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93BBB-0515-5601-D500-DB8C08633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41740-3656-18B0-8870-64AFEA66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2145-DFC7-4A57-B6B6-D1CA94D3B469}" type="datetime1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D60BC-958F-5351-957B-99935D07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ECDA9-14A8-239B-92C0-E5FC0ADD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10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8A70-880A-34BE-AA86-E9E31569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BFD79-FAAC-6359-FB68-C4DFCD8B4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8FE97-5A06-1E50-9749-A7BA639F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40AC3-B7AE-8F4B-E3FC-6740F937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D739-3740-42F8-A198-7082543D9339}" type="datetime1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E6FD0-3C6B-D8BA-A87B-384D647E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43DA0-222F-42A1-59C0-76BC86C7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33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F2E76-EC87-B5CC-D3AD-EB829501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D54AF-88E4-A2B2-8F61-FB5BAA132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E48B-9FCE-4E23-B327-51103671B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CC576-8F57-4730-A8C4-F75B76AB2A08}" type="datetime1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B4240-B924-D61A-04B9-6609E734C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Sudipta Roy, Jio Institute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75815-C0D6-6685-9F93-EFCF00265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97ADA-5344-4DFF-B3FA-F5F3A71D9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70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21BA-DF0C-EC5F-86B6-F851C1B8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5968"/>
            <a:ext cx="10515600" cy="12931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Graph traversals: BFS, DFS</a:t>
            </a:r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00AF2F-3719-7ECE-FB45-DC58AB37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5B3E1-B88D-2255-8449-FA1EC93E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98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9E40-C0BB-3D21-88BA-8EC28A4C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dirty="0"/>
              <a:t>Applications of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B6B13-645A-752E-3FC1-0989D9F1A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9625"/>
          </a:xfrm>
        </p:spPr>
        <p:txBody>
          <a:bodyPr>
            <a:normAutofit/>
          </a:bodyPr>
          <a:lstStyle/>
          <a:p>
            <a:r>
              <a:rPr lang="en-US" sz="1800" dirty="0"/>
              <a:t>Shortest Path and Minimum Spanning Tree for unweighted graph</a:t>
            </a:r>
          </a:p>
          <a:p>
            <a:r>
              <a:rPr lang="en-IN" sz="1800" dirty="0"/>
              <a:t>Peer-to-Peer Networks</a:t>
            </a:r>
          </a:p>
          <a:p>
            <a:r>
              <a:rPr lang="en-IN" sz="1800" dirty="0"/>
              <a:t>Crawlers in Search Engines</a:t>
            </a:r>
          </a:p>
          <a:p>
            <a:r>
              <a:rPr lang="en-IN" sz="1800" dirty="0"/>
              <a:t>Social Networking Websites</a:t>
            </a:r>
          </a:p>
          <a:p>
            <a:r>
              <a:rPr lang="en-IN" sz="1800" dirty="0"/>
              <a:t>GPS Navigation systems</a:t>
            </a:r>
          </a:p>
          <a:p>
            <a:r>
              <a:rPr lang="en-IN" sz="1800" dirty="0"/>
              <a:t>Broadcasting in Network</a:t>
            </a:r>
          </a:p>
          <a:p>
            <a:r>
              <a:rPr lang="en-IN" sz="1800" dirty="0"/>
              <a:t>In Garbage Collection</a:t>
            </a:r>
          </a:p>
          <a:p>
            <a:r>
              <a:rPr lang="en-US" sz="1800" dirty="0"/>
              <a:t>Cycle detection in the undirected graph: </a:t>
            </a:r>
            <a:r>
              <a:rPr lang="en-US" sz="1600" dirty="0"/>
              <a:t>In undirected graphs, either Breadth First Search or Depth First Search can be used to detect cycle. We can use BFS to detect cycle in a directed graph also.</a:t>
            </a:r>
          </a:p>
          <a:p>
            <a:r>
              <a:rPr lang="en-US" sz="1800" dirty="0"/>
              <a:t>To test if a graph is Bipartite: </a:t>
            </a:r>
            <a:r>
              <a:rPr lang="en-US" sz="1600" dirty="0"/>
              <a:t>We can either use Breadth First or Depth First Traversal.</a:t>
            </a:r>
            <a:endParaRPr lang="en-US" sz="1800" dirty="0"/>
          </a:p>
          <a:p>
            <a:r>
              <a:rPr lang="en-IN" sz="1800" dirty="0"/>
              <a:t>Path Finding</a:t>
            </a:r>
          </a:p>
          <a:p>
            <a:r>
              <a:rPr lang="en-US" sz="1800" dirty="0"/>
              <a:t>Finding all nodes within one connected component: </a:t>
            </a:r>
            <a:r>
              <a:rPr lang="en-US" sz="1600" dirty="0"/>
              <a:t>We can either use Breadth First or Depth First Traversal to find all nodes reachable from a given node. </a:t>
            </a:r>
            <a:endParaRPr lang="en-I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0C087-7315-242B-7CDD-194E9041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9E0D2-6144-1EA1-E4C2-13D2F01A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0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Depth-first traversal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implementing a depth-first traversal on a graph: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Choose any vertex, mark it as visited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From that vertex:</a:t>
            </a:r>
          </a:p>
          <a:p>
            <a:pPr lvl="2"/>
            <a:r>
              <a:rPr lang="en-US" altLang="en-US" b="1" dirty="0">
                <a:latin typeface="Arial" charset="0"/>
                <a:cs typeface="Arial" charset="0"/>
              </a:rPr>
              <a:t>If there is another adjacent vertex not yet visited</a:t>
            </a:r>
            <a:r>
              <a:rPr lang="en-US" altLang="en-US" dirty="0">
                <a:latin typeface="Arial" charset="0"/>
                <a:cs typeface="Arial" charset="0"/>
              </a:rPr>
              <a:t>, go to it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Otherwise, </a:t>
            </a:r>
            <a:r>
              <a:rPr lang="en-US" altLang="en-US" b="1" dirty="0">
                <a:latin typeface="Arial" charset="0"/>
                <a:cs typeface="Arial" charset="0"/>
              </a:rPr>
              <a:t>go back to the most previous vertex </a:t>
            </a:r>
            <a:r>
              <a:rPr lang="en-US" altLang="en-US" dirty="0">
                <a:latin typeface="Arial" charset="0"/>
                <a:cs typeface="Arial" charset="0"/>
              </a:rPr>
              <a:t>that has not yet had all of its adjacent vertices visited and continue from there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Continue until no visited vertices have unvisited adjacent vertices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Two implementations: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Recursive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Iterative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817494-70F5-7827-DE57-F5496092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C770F1-2A12-9743-8A4C-63E34DBB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12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2E1F-52F8-E584-BF78-646447B3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Algorithm\Procedure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F4E6-6013-90C6-4123-01E23D93F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052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DFS algorithm works as follows: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by putting any one of the graph's vertices on top of a stack.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Take the top item of the stack and add it to the visited list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list of that vertex's adjacent nodes. </a:t>
            </a:r>
            <a:r>
              <a:rPr lang="en-US" b="1" i="1" dirty="0"/>
              <a:t>Add the ones which aren't in the visited list to the top of the stack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Keep repeating steps 2 and 3 until the stack is empty.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96815-8BDD-C9CF-63B2-C92FE049CDE3}"/>
              </a:ext>
            </a:extLst>
          </p:cNvPr>
          <p:cNvSpPr txBox="1"/>
          <p:nvPr/>
        </p:nvSpPr>
        <p:spPr>
          <a:xfrm>
            <a:off x="7312270" y="2567212"/>
            <a:ext cx="43111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DFS(G, u)</a:t>
            </a:r>
          </a:p>
          <a:p>
            <a:r>
              <a:rPr lang="en-IN" dirty="0"/>
              <a:t>    </a:t>
            </a:r>
            <a:r>
              <a:rPr lang="en-IN" dirty="0" err="1"/>
              <a:t>u.visited</a:t>
            </a:r>
            <a:r>
              <a:rPr lang="en-IN" dirty="0"/>
              <a:t> = true</a:t>
            </a:r>
          </a:p>
          <a:p>
            <a:r>
              <a:rPr lang="en-IN" dirty="0"/>
              <a:t>    for each v ∈ </a:t>
            </a:r>
            <a:r>
              <a:rPr lang="en-IN" dirty="0" err="1"/>
              <a:t>G.Adj</a:t>
            </a:r>
            <a:r>
              <a:rPr lang="en-IN" dirty="0"/>
              <a:t>[u]</a:t>
            </a:r>
          </a:p>
          <a:p>
            <a:r>
              <a:rPr lang="en-IN" dirty="0"/>
              <a:t>        if </a:t>
            </a:r>
            <a:r>
              <a:rPr lang="en-IN" dirty="0" err="1"/>
              <a:t>v.visited</a:t>
            </a:r>
            <a:r>
              <a:rPr lang="en-IN" dirty="0"/>
              <a:t> == false</a:t>
            </a:r>
          </a:p>
          <a:p>
            <a:r>
              <a:rPr lang="en-IN" dirty="0"/>
              <a:t>            DFS(</a:t>
            </a:r>
            <a:r>
              <a:rPr lang="en-IN" dirty="0" err="1"/>
              <a:t>G,v</a:t>
            </a:r>
            <a:r>
              <a:rPr lang="en-IN" dirty="0"/>
              <a:t>)</a:t>
            </a:r>
          </a:p>
          <a:p>
            <a:r>
              <a:rPr lang="en-IN" dirty="0"/>
              <a:t>     </a:t>
            </a:r>
          </a:p>
          <a:p>
            <a:r>
              <a:rPr lang="en-IN" dirty="0" err="1"/>
              <a:t>init</a:t>
            </a:r>
            <a:r>
              <a:rPr lang="en-IN" dirty="0"/>
              <a:t>() {</a:t>
            </a:r>
          </a:p>
          <a:p>
            <a:r>
              <a:rPr lang="en-IN" dirty="0"/>
              <a:t>    For each u ∈ G</a:t>
            </a:r>
          </a:p>
          <a:p>
            <a:r>
              <a:rPr lang="en-IN" dirty="0"/>
              <a:t>        </a:t>
            </a:r>
            <a:r>
              <a:rPr lang="en-IN" dirty="0" err="1"/>
              <a:t>u.visited</a:t>
            </a:r>
            <a:r>
              <a:rPr lang="en-IN" dirty="0"/>
              <a:t> = false</a:t>
            </a:r>
          </a:p>
          <a:p>
            <a:r>
              <a:rPr lang="en-IN" dirty="0"/>
              <a:t>     For each u ∈ G</a:t>
            </a:r>
          </a:p>
          <a:p>
            <a:r>
              <a:rPr lang="en-IN" dirty="0"/>
              <a:t>       DFS(G, u)</a:t>
            </a:r>
          </a:p>
          <a:p>
            <a:r>
              <a:rPr lang="en-IN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8EFD2-9464-4414-E3A4-853BB9E25BE8}"/>
              </a:ext>
            </a:extLst>
          </p:cNvPr>
          <p:cNvSpPr txBox="1"/>
          <p:nvPr/>
        </p:nvSpPr>
        <p:spPr>
          <a:xfrm>
            <a:off x="7083670" y="1401621"/>
            <a:ext cx="54014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DFS Pseudocode (recursive implementation)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1FCB9-9060-A868-3056-2F718A54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B883C-997E-5397-6E99-B5D77BC5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48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88A3-0A58-738B-3DAF-FD807B8B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13567"/>
            <a:ext cx="10515600" cy="1325563"/>
          </a:xfrm>
        </p:spPr>
        <p:txBody>
          <a:bodyPr/>
          <a:lstStyle/>
          <a:p>
            <a:r>
              <a:rPr lang="en-US" dirty="0"/>
              <a:t>Example- DFS using Stack 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51B519-D3F5-1AAD-CCEA-2DA3F8B91D2A}"/>
              </a:ext>
            </a:extLst>
          </p:cNvPr>
          <p:cNvGrpSpPr/>
          <p:nvPr/>
        </p:nvGrpSpPr>
        <p:grpSpPr>
          <a:xfrm>
            <a:off x="281354" y="1247864"/>
            <a:ext cx="6526822" cy="2504301"/>
            <a:chOff x="281354" y="1247864"/>
            <a:chExt cx="6526822" cy="25043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50E4CB-16CF-F13D-0716-6C0B69B74D9F}"/>
                </a:ext>
              </a:extLst>
            </p:cNvPr>
            <p:cNvSpPr txBox="1"/>
            <p:nvPr/>
          </p:nvSpPr>
          <p:spPr>
            <a:xfrm>
              <a:off x="715108" y="3105834"/>
              <a:ext cx="609306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Undirected graph with 5 vertices</a:t>
              </a:r>
              <a:br>
                <a:rPr lang="en-US" dirty="0"/>
              </a:br>
              <a:endParaRPr lang="en-IN" dirty="0"/>
            </a:p>
          </p:txBody>
        </p:sp>
        <p:pic>
          <p:nvPicPr>
            <p:cNvPr id="5122" name="Picture 2" descr="We start from vertex 0, the DFS algorithm starts by putting it in the Visited list and putting all its adjacent vertices in the stack.">
              <a:extLst>
                <a:ext uri="{FF2B5EF4-FFF2-40B4-BE49-F238E27FC236}">
                  <a16:creationId xmlns:a16="http://schemas.microsoft.com/office/drawing/2014/main" id="{7ECA6EE3-8CB4-E7C4-1FD1-24D8240EB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354" y="1247864"/>
              <a:ext cx="6353908" cy="2106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617233-3EF2-B557-B628-92405D2350CA}"/>
              </a:ext>
            </a:extLst>
          </p:cNvPr>
          <p:cNvGrpSpPr/>
          <p:nvPr/>
        </p:nvGrpSpPr>
        <p:grpSpPr>
          <a:xfrm>
            <a:off x="178207" y="3606585"/>
            <a:ext cx="6658840" cy="2675446"/>
            <a:chOff x="178207" y="3606585"/>
            <a:chExt cx="6658840" cy="26754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1764B0-2401-984D-4443-6D0FDB6BFE59}"/>
                </a:ext>
              </a:extLst>
            </p:cNvPr>
            <p:cNvSpPr txBox="1"/>
            <p:nvPr/>
          </p:nvSpPr>
          <p:spPr>
            <a:xfrm>
              <a:off x="743979" y="5635700"/>
              <a:ext cx="609306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Visit the element and put it in the visited list</a:t>
              </a:r>
              <a:br>
                <a:rPr lang="en-US" dirty="0"/>
              </a:br>
              <a:endParaRPr lang="en-IN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11D8366-6664-B29A-0A1A-8EAEE3EF3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207" y="3606585"/>
              <a:ext cx="6355080" cy="2107692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5212765-8B50-4420-DD4C-4B49549E14B1}"/>
              </a:ext>
            </a:extLst>
          </p:cNvPr>
          <p:cNvGrpSpPr/>
          <p:nvPr/>
        </p:nvGrpSpPr>
        <p:grpSpPr>
          <a:xfrm>
            <a:off x="6232625" y="-15761"/>
            <a:ext cx="5830422" cy="2399136"/>
            <a:chOff x="6232625" y="-15761"/>
            <a:chExt cx="5830422" cy="239913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05B2C9-81F5-D53C-0E44-F9AEA31F562C}"/>
                </a:ext>
              </a:extLst>
            </p:cNvPr>
            <p:cNvSpPr txBox="1"/>
            <p:nvPr/>
          </p:nvSpPr>
          <p:spPr>
            <a:xfrm>
              <a:off x="7164264" y="1737044"/>
              <a:ext cx="366053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dirty="0"/>
                <a:t>Visit the element at the top of stack</a:t>
              </a:r>
              <a:br>
                <a:rPr lang="en-US" b="0" i="0" dirty="0">
                  <a:solidFill>
                    <a:srgbClr val="25265E"/>
                  </a:solidFill>
                  <a:effectLst/>
                  <a:latin typeface="euclid_circular_a"/>
                </a:rPr>
              </a:br>
              <a:endParaRPr lang="en-IN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3BD5E0E-7616-3D89-184F-52705C6B2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2625" y="-15761"/>
              <a:ext cx="5830422" cy="1933966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7952AD-98EB-BD90-5087-703EE03E682E}"/>
              </a:ext>
            </a:extLst>
          </p:cNvPr>
          <p:cNvGrpSpPr/>
          <p:nvPr/>
        </p:nvGrpSpPr>
        <p:grpSpPr>
          <a:xfrm>
            <a:off x="6079822" y="2077033"/>
            <a:ext cx="5830824" cy="2624282"/>
            <a:chOff x="6232625" y="2056868"/>
            <a:chExt cx="5830824" cy="262428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2AA8C5-7972-507D-F9D9-73E7458911FC}"/>
                </a:ext>
              </a:extLst>
            </p:cNvPr>
            <p:cNvSpPr txBox="1"/>
            <p:nvPr/>
          </p:nvSpPr>
          <p:spPr>
            <a:xfrm>
              <a:off x="6635260" y="3757820"/>
              <a:ext cx="514643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Vertex 2 has an unvisited adjacent vertex in 4, so we add that to the top of the stack and visit it.</a:t>
              </a:r>
              <a:br>
                <a:rPr lang="en-US" dirty="0"/>
              </a:br>
              <a:endParaRPr lang="en-IN" dirty="0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49FB48-0201-3E8C-594D-7FB38DF5C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2625" y="2056868"/>
              <a:ext cx="5830824" cy="1933956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C0E8A3-3C3F-2D51-A959-736DD81653F5}"/>
              </a:ext>
            </a:extLst>
          </p:cNvPr>
          <p:cNvGrpSpPr/>
          <p:nvPr/>
        </p:nvGrpSpPr>
        <p:grpSpPr>
          <a:xfrm>
            <a:off x="6130275" y="4350319"/>
            <a:ext cx="6108192" cy="2722110"/>
            <a:chOff x="6130275" y="4350319"/>
            <a:chExt cx="6108192" cy="27221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AF80FE-3DA7-5A1D-FEE2-D7F05B3346D2}"/>
                </a:ext>
              </a:extLst>
            </p:cNvPr>
            <p:cNvSpPr txBox="1"/>
            <p:nvPr/>
          </p:nvSpPr>
          <p:spPr>
            <a:xfrm>
              <a:off x="6449159" y="6149099"/>
              <a:ext cx="561388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Vertex 4 has no unvisited adjacent vertex , so we will back track</a:t>
              </a:r>
              <a:br>
                <a:rPr lang="en-US" dirty="0"/>
              </a:br>
              <a:endParaRPr lang="en-IN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DADE1D2-BA55-CBF4-7D98-3B797B40C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0275" y="4350319"/>
              <a:ext cx="6108192" cy="2026920"/>
            </a:xfrm>
            <a:prstGeom prst="rect">
              <a:avLst/>
            </a:prstGeom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3695E-2421-16D5-65BF-D984D6C2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8379B-6F64-0A1E-65E7-0DED1724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1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88A3-0A58-738B-3DAF-FD807B8B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14"/>
            <a:ext cx="10515600" cy="1325563"/>
          </a:xfrm>
        </p:spPr>
        <p:txBody>
          <a:bodyPr/>
          <a:lstStyle/>
          <a:p>
            <a:r>
              <a:rPr lang="en-US" dirty="0"/>
              <a:t>Animation wise- Stack 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5E71FD-AC9A-3282-51C8-B890D800862F}"/>
              </a:ext>
            </a:extLst>
          </p:cNvPr>
          <p:cNvGrpSpPr/>
          <p:nvPr/>
        </p:nvGrpSpPr>
        <p:grpSpPr>
          <a:xfrm>
            <a:off x="407374" y="1228498"/>
            <a:ext cx="7983418" cy="3569916"/>
            <a:chOff x="407374" y="1228498"/>
            <a:chExt cx="7983418" cy="3569916"/>
          </a:xfrm>
        </p:grpSpPr>
        <p:pic>
          <p:nvPicPr>
            <p:cNvPr id="6146" name="Picture 2" descr="After we visit the last element 3, it doesn't have any unvisited adjacent nodes, so we have completed the Depth First Traversal of the graph.">
              <a:extLst>
                <a:ext uri="{FF2B5EF4-FFF2-40B4-BE49-F238E27FC236}">
                  <a16:creationId xmlns:a16="http://schemas.microsoft.com/office/drawing/2014/main" id="{2EE3CA5E-0334-1C5C-9BE8-59926495D1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74" y="1228498"/>
              <a:ext cx="7983418" cy="2646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506B47-DA06-9F04-2CA1-7A5F001F3437}"/>
                </a:ext>
              </a:extLst>
            </p:cNvPr>
            <p:cNvSpPr txBox="1"/>
            <p:nvPr/>
          </p:nvSpPr>
          <p:spPr>
            <a:xfrm>
              <a:off x="858716" y="3875084"/>
              <a:ext cx="753207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effectLst/>
                  <a:latin typeface="euclid_circular_a"/>
                </a:rPr>
                <a:t>After we visit the last element 3, it doesn't have any unvisited adjacent nodes, so we have completed the Depth First Traversal of the graph.</a:t>
              </a:r>
              <a:br>
                <a:rPr lang="en-US" dirty="0"/>
              </a:br>
              <a:endParaRPr lang="en-IN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C9F0DC4-0A40-C4CF-5A28-5ED40E0DFA34}"/>
              </a:ext>
            </a:extLst>
          </p:cNvPr>
          <p:cNvSpPr txBox="1"/>
          <p:nvPr/>
        </p:nvSpPr>
        <p:spPr>
          <a:xfrm>
            <a:off x="858716" y="5320816"/>
            <a:ext cx="97741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Complexity of Depth First Search</a:t>
            </a:r>
          </a:p>
          <a:p>
            <a:r>
              <a:rPr lang="en-US" dirty="0"/>
              <a:t>The time complexity of the DFS algorithm is represented in the form of O(V + E), where V is the number of nodes and E is the number of edges.</a:t>
            </a:r>
          </a:p>
          <a:p>
            <a:endParaRPr lang="en-US" dirty="0"/>
          </a:p>
          <a:p>
            <a:r>
              <a:rPr lang="en-US" dirty="0"/>
              <a:t>The space complexity of the algorithm is O(V).</a:t>
            </a:r>
            <a:endParaRPr lang="en-IN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BDFFB02-2E17-3C05-E20D-AAB4CEF2C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49091"/>
              </p:ext>
            </p:extLst>
          </p:nvPr>
        </p:nvGraphicFramePr>
        <p:xfrm>
          <a:off x="3045865" y="2781378"/>
          <a:ext cx="36283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662">
                  <a:extLst>
                    <a:ext uri="{9D8B030D-6E8A-4147-A177-3AD203B41FA5}">
                      <a16:colId xmlns:a16="http://schemas.microsoft.com/office/drawing/2014/main" val="4158782990"/>
                    </a:ext>
                  </a:extLst>
                </a:gridCol>
                <a:gridCol w="725662">
                  <a:extLst>
                    <a:ext uri="{9D8B030D-6E8A-4147-A177-3AD203B41FA5}">
                      <a16:colId xmlns:a16="http://schemas.microsoft.com/office/drawing/2014/main" val="926239385"/>
                    </a:ext>
                  </a:extLst>
                </a:gridCol>
                <a:gridCol w="725662">
                  <a:extLst>
                    <a:ext uri="{9D8B030D-6E8A-4147-A177-3AD203B41FA5}">
                      <a16:colId xmlns:a16="http://schemas.microsoft.com/office/drawing/2014/main" val="715639751"/>
                    </a:ext>
                  </a:extLst>
                </a:gridCol>
                <a:gridCol w="725662">
                  <a:extLst>
                    <a:ext uri="{9D8B030D-6E8A-4147-A177-3AD203B41FA5}">
                      <a16:colId xmlns:a16="http://schemas.microsoft.com/office/drawing/2014/main" val="2651254783"/>
                    </a:ext>
                  </a:extLst>
                </a:gridCol>
                <a:gridCol w="725662">
                  <a:extLst>
                    <a:ext uri="{9D8B030D-6E8A-4147-A177-3AD203B41FA5}">
                      <a16:colId xmlns:a16="http://schemas.microsoft.com/office/drawing/2014/main" val="636838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4221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74435CC-E115-7CFB-CE57-37654DB45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34399"/>
              </p:ext>
            </p:extLst>
          </p:nvPr>
        </p:nvGraphicFramePr>
        <p:xfrm>
          <a:off x="3045865" y="1956532"/>
          <a:ext cx="36283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662">
                  <a:extLst>
                    <a:ext uri="{9D8B030D-6E8A-4147-A177-3AD203B41FA5}">
                      <a16:colId xmlns:a16="http://schemas.microsoft.com/office/drawing/2014/main" val="4158782990"/>
                    </a:ext>
                  </a:extLst>
                </a:gridCol>
                <a:gridCol w="725662">
                  <a:extLst>
                    <a:ext uri="{9D8B030D-6E8A-4147-A177-3AD203B41FA5}">
                      <a16:colId xmlns:a16="http://schemas.microsoft.com/office/drawing/2014/main" val="926239385"/>
                    </a:ext>
                  </a:extLst>
                </a:gridCol>
                <a:gridCol w="725662">
                  <a:extLst>
                    <a:ext uri="{9D8B030D-6E8A-4147-A177-3AD203B41FA5}">
                      <a16:colId xmlns:a16="http://schemas.microsoft.com/office/drawing/2014/main" val="715639751"/>
                    </a:ext>
                  </a:extLst>
                </a:gridCol>
                <a:gridCol w="725662">
                  <a:extLst>
                    <a:ext uri="{9D8B030D-6E8A-4147-A177-3AD203B41FA5}">
                      <a16:colId xmlns:a16="http://schemas.microsoft.com/office/drawing/2014/main" val="2651254783"/>
                    </a:ext>
                  </a:extLst>
                </a:gridCol>
                <a:gridCol w="725662">
                  <a:extLst>
                    <a:ext uri="{9D8B030D-6E8A-4147-A177-3AD203B41FA5}">
                      <a16:colId xmlns:a16="http://schemas.microsoft.com/office/drawing/2014/main" val="636838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4221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1E84B-E958-0702-6B61-4EA79D70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84412-29F8-DA79-8811-7B744336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87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5406-6D16-6A6A-515D-D28BD0C1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15" y="-37306"/>
            <a:ext cx="10515600" cy="1325563"/>
          </a:xfrm>
        </p:spPr>
        <p:txBody>
          <a:bodyPr/>
          <a:lstStyle/>
          <a:p>
            <a:r>
              <a:rPr lang="en-US" dirty="0"/>
              <a:t>Another example-DFS</a:t>
            </a:r>
            <a:endParaRPr lang="en-IN" dirty="0"/>
          </a:p>
        </p:txBody>
      </p:sp>
      <p:pic>
        <p:nvPicPr>
          <p:cNvPr id="8194" name="Picture 2" descr="Depth First Search Step One">
            <a:extLst>
              <a:ext uri="{FF2B5EF4-FFF2-40B4-BE49-F238E27FC236}">
                <a16:creationId xmlns:a16="http://schemas.microsoft.com/office/drawing/2014/main" id="{A37372A7-37BD-B5E3-1BD6-02DA0F0F2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66" y="1431518"/>
            <a:ext cx="28575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Depth First Search Step Two">
            <a:extLst>
              <a:ext uri="{FF2B5EF4-FFF2-40B4-BE49-F238E27FC236}">
                <a16:creationId xmlns:a16="http://schemas.microsoft.com/office/drawing/2014/main" id="{8F897968-BE2E-E220-A68E-5D35D31DB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66" y="3918904"/>
            <a:ext cx="28575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Depth First Search Step Three">
            <a:extLst>
              <a:ext uri="{FF2B5EF4-FFF2-40B4-BE49-F238E27FC236}">
                <a16:creationId xmlns:a16="http://schemas.microsoft.com/office/drawing/2014/main" id="{83B01343-0325-8608-DD21-233F4B950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542" y="1961538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Depth First Search Step Four">
            <a:extLst>
              <a:ext uri="{FF2B5EF4-FFF2-40B4-BE49-F238E27FC236}">
                <a16:creationId xmlns:a16="http://schemas.microsoft.com/office/drawing/2014/main" id="{EB76AD32-7C2F-0126-464A-4684B9614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542" y="4262143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3" name="Picture 11" descr="Depth First Search Step Five">
            <a:extLst>
              <a:ext uri="{FF2B5EF4-FFF2-40B4-BE49-F238E27FC236}">
                <a16:creationId xmlns:a16="http://schemas.microsoft.com/office/drawing/2014/main" id="{75D5684F-1DAD-B551-3696-F764D1958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315" y="0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7" name="Picture 15" descr="Depth First Search Step Seven">
            <a:extLst>
              <a:ext uri="{FF2B5EF4-FFF2-40B4-BE49-F238E27FC236}">
                <a16:creationId xmlns:a16="http://schemas.microsoft.com/office/drawing/2014/main" id="{E12828E2-2EB1-9635-517C-DDAD5710B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846" y="4486962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7C68ABF-4F28-8AE7-E650-2B27694EC04E}"/>
              </a:ext>
            </a:extLst>
          </p:cNvPr>
          <p:cNvGrpSpPr/>
          <p:nvPr/>
        </p:nvGrpSpPr>
        <p:grpSpPr>
          <a:xfrm>
            <a:off x="8023157" y="2157095"/>
            <a:ext cx="3514343" cy="1866900"/>
            <a:chOff x="8023157" y="2157095"/>
            <a:chExt cx="3514343" cy="1866900"/>
          </a:xfrm>
        </p:grpSpPr>
        <p:pic>
          <p:nvPicPr>
            <p:cNvPr id="8205" name="Picture 13" descr="Depth First Search Step Six">
              <a:extLst>
                <a:ext uri="{FF2B5EF4-FFF2-40B4-BE49-F238E27FC236}">
                  <a16:creationId xmlns:a16="http://schemas.microsoft.com/office/drawing/2014/main" id="{AD4B1B58-61FF-D39F-D13A-27B7A7A588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3157" y="2157095"/>
              <a:ext cx="2857500" cy="186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FCB335-E001-3FB0-CB8D-5180522283EF}"/>
                </a:ext>
              </a:extLst>
            </p:cNvPr>
            <p:cNvSpPr/>
            <p:nvPr/>
          </p:nvSpPr>
          <p:spPr>
            <a:xfrm rot="10622054">
              <a:off x="10951971" y="2444855"/>
              <a:ext cx="585529" cy="4352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34C36-81E3-385D-0A26-88D71DC5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094B-A924-CA5D-8F23-69EEF23B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12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2966-A994-4845-93FE-6D5CEE8E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of DFS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93B2A-0167-8BD4-1607-293A3BF0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 test if the graph is bipartite</a:t>
            </a:r>
          </a:p>
          <a:p>
            <a:r>
              <a:rPr lang="en-US" dirty="0"/>
              <a:t>For finding the strongly connected components of a graph</a:t>
            </a:r>
          </a:p>
          <a:p>
            <a:r>
              <a:rPr lang="en-US" dirty="0"/>
              <a:t>For detecting cycles in a graph</a:t>
            </a:r>
          </a:p>
          <a:p>
            <a:r>
              <a:rPr lang="en-US" dirty="0"/>
              <a:t>DFS on an unweighted graph, will create a minimum spanning tree for all pairs of shortest-path trees.</a:t>
            </a:r>
          </a:p>
          <a:p>
            <a:r>
              <a:rPr lang="en-US" dirty="0"/>
              <a:t>Cycles present in the graph can be identified using DFS, and also even in BFS if there exists a back edge it means we have a cycle in the given graph.</a:t>
            </a:r>
          </a:p>
          <a:p>
            <a:r>
              <a:rPr lang="en-US" dirty="0"/>
              <a:t>DFS helps in finding the path between source and destination index in the graph.</a:t>
            </a:r>
          </a:p>
          <a:p>
            <a:r>
              <a:rPr lang="en-US" dirty="0"/>
              <a:t>Topological sorting, a famous algorithm that is used for job scheduling uses DFS for graph traversal.</a:t>
            </a:r>
          </a:p>
          <a:p>
            <a:r>
              <a:rPr lang="en-US" dirty="0"/>
              <a:t>Using BFS we can find the number of connected components, using DFS we can find the number of strongly connected components.</a:t>
            </a:r>
          </a:p>
          <a:p>
            <a:r>
              <a:rPr lang="en-US" dirty="0"/>
              <a:t>Strongly connected components are components in which there is a path from each vertex to every other vertex in the graph.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1EC48-AFF7-E996-A042-281A79D8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65517-8ECF-B810-B2D2-58997BA2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12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57188" indent="-357188">
              <a:buNone/>
            </a:pPr>
            <a:r>
              <a:rPr lang="en-CA" dirty="0"/>
              <a:t>	Traversals of graphs are also called </a:t>
            </a:r>
            <a:r>
              <a:rPr lang="en-CA" b="1" i="1" dirty="0">
                <a:solidFill>
                  <a:srgbClr val="FF0000"/>
                </a:solidFill>
              </a:rPr>
              <a:t>searches</a:t>
            </a:r>
            <a:endParaRPr lang="en-CA" b="1" dirty="0">
              <a:solidFill>
                <a:srgbClr val="FF0000"/>
              </a:solidFill>
            </a:endParaRPr>
          </a:p>
          <a:p>
            <a:pPr marL="357188" indent="-357188">
              <a:buNone/>
            </a:pPr>
            <a:endParaRPr lang="en-CA" dirty="0"/>
          </a:p>
          <a:p>
            <a:pPr marL="357188" indent="-357188">
              <a:buNone/>
            </a:pPr>
            <a:r>
              <a:rPr lang="en-CA" dirty="0"/>
              <a:t>	We can use either breadth-first or depth-first traversals</a:t>
            </a:r>
          </a:p>
          <a:p>
            <a:pPr lvl="1"/>
            <a:r>
              <a:rPr lang="en-CA" dirty="0"/>
              <a:t>Breadth-first requires a queue</a:t>
            </a:r>
          </a:p>
          <a:p>
            <a:pPr lvl="1"/>
            <a:r>
              <a:rPr lang="en-CA" dirty="0"/>
              <a:t>Depth-first requires a stack</a:t>
            </a:r>
          </a:p>
          <a:p>
            <a:pPr lvl="1"/>
            <a:endParaRPr lang="en-CA" dirty="0"/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each case, </a:t>
            </a:r>
            <a:r>
              <a:rPr lang="en-US" altLang="en-US" b="1" i="1" dirty="0">
                <a:latin typeface="Arial" charset="0"/>
                <a:cs typeface="Arial" charset="0"/>
              </a:rPr>
              <a:t>we will have to track which vertices have been visited requiring </a:t>
            </a:r>
            <a:r>
              <a:rPr lang="en-US" altLang="en-US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(|V|)</a:t>
            </a:r>
            <a:r>
              <a:rPr lang="en-US" altLang="en-US" b="1" i="1" dirty="0">
                <a:latin typeface="Arial" charset="0"/>
                <a:cs typeface="Arial" charset="0"/>
              </a:rPr>
              <a:t> memory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One option is a hash table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we can use a bit array, this requires only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|/8</a:t>
            </a:r>
            <a:r>
              <a:rPr lang="en-US" altLang="en-US" dirty="0">
                <a:latin typeface="Arial" charset="0"/>
                <a:cs typeface="Arial" charset="0"/>
              </a:rPr>
              <a:t> bytes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57188" indent="-357188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time complexity cannot be better than and should not be worse than </a:t>
            </a:r>
            <a:r>
              <a:rPr lang="en-US" alt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+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Connected graphs simplify this to </a:t>
            </a:r>
            <a:r>
              <a:rPr lang="en-US" alt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Worst case:  </a:t>
            </a:r>
            <a:r>
              <a:rPr lang="en-US" alt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|V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13BC2-6164-B2A6-1CF1-5A731F71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2986-1E7F-DBA2-447F-AF1845AE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implementing a breadth-first traversal on a graph:</a:t>
            </a:r>
          </a:p>
          <a:p>
            <a:pPr lvl="1"/>
            <a:r>
              <a:rPr lang="en-US" altLang="en-US" b="1" dirty="0">
                <a:latin typeface="Arial" charset="0"/>
                <a:cs typeface="Arial" charset="0"/>
              </a:rPr>
              <a:t>Choose any vertex</a:t>
            </a:r>
            <a:r>
              <a:rPr lang="en-US" altLang="en-US" dirty="0">
                <a:latin typeface="Arial" charset="0"/>
                <a:cs typeface="Arial" charset="0"/>
              </a:rPr>
              <a:t>, mark it as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visited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dirty="0">
                <a:solidFill>
                  <a:srgbClr val="00B0F0"/>
                </a:solidFill>
                <a:latin typeface="Arial" charset="0"/>
                <a:cs typeface="Arial" charset="0"/>
              </a:rPr>
              <a:t>push it onto queue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While the queue is not empty: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Pop to top vertex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from the queue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For each vertex adjacent to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that has not been visited: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Mark it visited, and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Push it onto the queue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continues until the queue is empty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Note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:  </a:t>
            </a:r>
            <a:r>
              <a:rPr lang="en-US" altLang="en-US" b="1" dirty="0">
                <a:solidFill>
                  <a:srgbClr val="C00000"/>
                </a:solidFill>
                <a:latin typeface="Arial" charset="0"/>
                <a:cs typeface="Arial" charset="0"/>
              </a:rPr>
              <a:t>if there are no unvisited vertices, the graph is connected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A568D0-18E2-8431-D9D0-2FFAB3AE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2FB66-D49E-3E4D-40ED-BB62C1D7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97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2E1F-52F8-E584-BF78-646447B3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Algorithm\Procedure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F4E6-6013-90C6-4123-01E23D93F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0757" cy="4351338"/>
          </a:xfrm>
        </p:spPr>
        <p:txBody>
          <a:bodyPr>
            <a:normAutofit/>
          </a:bodyPr>
          <a:lstStyle/>
          <a:p>
            <a:pPr marL="514350" indent="-514350" algn="l" fontAlgn="base">
              <a:buFont typeface="+mj-lt"/>
              <a:buAutoNum type="arabicPeriod"/>
            </a:pPr>
            <a:r>
              <a:rPr lang="en-US" sz="2000" b="1" i="1" dirty="0" err="1">
                <a:solidFill>
                  <a:srgbClr val="273239"/>
                </a:solidFill>
                <a:effectLst/>
                <a:latin typeface="urw-din"/>
              </a:rPr>
              <a:t>Breadth_First_Serach</a:t>
            </a:r>
            <a:r>
              <a:rPr lang="en-US" sz="2000" b="1" i="1" dirty="0">
                <a:solidFill>
                  <a:srgbClr val="273239"/>
                </a:solidFill>
                <a:effectLst/>
                <a:latin typeface="urw-din"/>
              </a:rPr>
              <a:t>( Graph, X ) </a:t>
            </a:r>
            <a:r>
              <a:rPr lang="en-US" sz="2000" b="0" i="1" dirty="0">
                <a:solidFill>
                  <a:srgbClr val="273239"/>
                </a:solidFill>
                <a:effectLst/>
                <a:latin typeface="urw-din"/>
              </a:rPr>
              <a:t>// Here, Graph is the graph that we already have and X is the source node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sz="2000" b="1" i="1" dirty="0">
                <a:solidFill>
                  <a:srgbClr val="273239"/>
                </a:solidFill>
                <a:effectLst/>
                <a:latin typeface="urw-din"/>
              </a:rPr>
              <a:t>Let Q be the queue</a:t>
            </a:r>
            <a:br>
              <a:rPr lang="en-US" sz="2000" b="1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000" b="1" i="1" dirty="0" err="1">
                <a:solidFill>
                  <a:srgbClr val="273239"/>
                </a:solidFill>
                <a:effectLst/>
                <a:latin typeface="urw-din"/>
              </a:rPr>
              <a:t>Q.enqueue</a:t>
            </a:r>
            <a:r>
              <a:rPr lang="en-US" sz="2000" b="1" i="1" dirty="0">
                <a:solidFill>
                  <a:srgbClr val="273239"/>
                </a:solidFill>
                <a:effectLst/>
                <a:latin typeface="urw-din"/>
              </a:rPr>
              <a:t>( X ) </a:t>
            </a:r>
            <a:r>
              <a:rPr lang="en-US" sz="2000" b="0" i="1" dirty="0">
                <a:solidFill>
                  <a:srgbClr val="273239"/>
                </a:solidFill>
                <a:effectLst/>
                <a:latin typeface="urw-din"/>
              </a:rPr>
              <a:t>// Inserting source node X into the queue</a:t>
            </a:r>
            <a:br>
              <a:rPr lang="en-US" sz="20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000" b="1" i="1" dirty="0">
                <a:solidFill>
                  <a:srgbClr val="273239"/>
                </a:solidFill>
                <a:effectLst/>
                <a:latin typeface="urw-din"/>
              </a:rPr>
              <a:t>Mark X node as visited</a:t>
            </a:r>
            <a:r>
              <a:rPr lang="en-US" sz="2000" b="0" i="1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sz="2000" b="1" i="1" dirty="0">
                <a:solidFill>
                  <a:srgbClr val="273239"/>
                </a:solidFill>
                <a:effectLst/>
                <a:latin typeface="urw-din"/>
              </a:rPr>
              <a:t>While ( Q is not empty )</a:t>
            </a:r>
            <a:br>
              <a:rPr lang="en-US" sz="2000" b="1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000" b="1" i="1" dirty="0">
                <a:solidFill>
                  <a:srgbClr val="273239"/>
                </a:solidFill>
                <a:effectLst/>
                <a:latin typeface="urw-din"/>
              </a:rPr>
              <a:t>Y = </a:t>
            </a:r>
            <a:r>
              <a:rPr lang="en-US" sz="2000" b="1" i="1" dirty="0" err="1">
                <a:solidFill>
                  <a:srgbClr val="273239"/>
                </a:solidFill>
                <a:effectLst/>
                <a:latin typeface="urw-din"/>
              </a:rPr>
              <a:t>Q.dequeue</a:t>
            </a:r>
            <a:r>
              <a:rPr lang="en-US" sz="2000" b="1" i="1" dirty="0">
                <a:solidFill>
                  <a:srgbClr val="273239"/>
                </a:solidFill>
                <a:effectLst/>
                <a:latin typeface="urw-din"/>
              </a:rPr>
              <a:t>( ) </a:t>
            </a:r>
            <a:r>
              <a:rPr lang="en-US" sz="2000" b="0" i="1" dirty="0">
                <a:solidFill>
                  <a:srgbClr val="273239"/>
                </a:solidFill>
                <a:effectLst/>
                <a:latin typeface="urw-din"/>
              </a:rPr>
              <a:t>// Removing the front node from the queue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sz="2000" b="1" i="1" dirty="0">
                <a:solidFill>
                  <a:srgbClr val="273239"/>
                </a:solidFill>
                <a:effectLst/>
                <a:latin typeface="urw-din"/>
              </a:rPr>
              <a:t>Process all the neighbors of Y, For all the neighbors Z of Y</a:t>
            </a:r>
            <a:br>
              <a:rPr lang="en-US" sz="2000" b="1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000" b="1" i="1" dirty="0">
                <a:solidFill>
                  <a:srgbClr val="273239"/>
                </a:solidFill>
                <a:effectLst/>
                <a:latin typeface="urw-din"/>
              </a:rPr>
              <a:t>If Z is not visited, Q. enqueue( Z ) </a:t>
            </a:r>
            <a:r>
              <a:rPr lang="en-US" sz="2000" b="0" i="1" dirty="0">
                <a:solidFill>
                  <a:srgbClr val="273239"/>
                </a:solidFill>
                <a:effectLst/>
                <a:latin typeface="urw-din"/>
              </a:rPr>
              <a:t>// Stores Z in Q</a:t>
            </a:r>
            <a:br>
              <a:rPr lang="en-US" sz="20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000" b="0" i="1" dirty="0">
                <a:solidFill>
                  <a:srgbClr val="273239"/>
                </a:solidFill>
                <a:effectLst/>
                <a:latin typeface="urw-din"/>
              </a:rPr>
              <a:t>Mark Z as visited</a:t>
            </a:r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BDE25-A145-4C5D-BC1C-680207920BF8}"/>
              </a:ext>
            </a:extLst>
          </p:cNvPr>
          <p:cNvSpPr txBox="1"/>
          <p:nvPr/>
        </p:nvSpPr>
        <p:spPr>
          <a:xfrm>
            <a:off x="470555" y="6492875"/>
            <a:ext cx="93616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dirty="0">
                <a:solidFill>
                  <a:schemeClr val="bg1">
                    <a:lumMod val="75000"/>
                  </a:schemeClr>
                </a:solidFill>
              </a:rPr>
              <a:t>https://www.geeksforgeeks.org/breadth-first-search-or-bfs-for-a-graph/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067C4-6134-4A71-CAF0-2D94C29E81F8}"/>
              </a:ext>
            </a:extLst>
          </p:cNvPr>
          <p:cNvSpPr txBox="1"/>
          <p:nvPr/>
        </p:nvSpPr>
        <p:spPr>
          <a:xfrm>
            <a:off x="7431578" y="2006600"/>
            <a:ext cx="44132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Follow the below method to implement BFS traversal.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Declare a queue and insert the starting vertex.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Initialize a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visited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array and mark the starting vertex as visited.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Follow the below process till the queue becomes empty: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Remove the first vertex of the queue.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Mark that vertex as visited.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Insert all the unvisited neighbors of the vertex into the queue.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BDC31-D3A9-F90A-DD7D-5B08998C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6CAEE-9069-EED2-18AE-BCFCC82D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58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2E1F-52F8-E584-BF78-646447B3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Algorithm\Procedure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73FBA-32EE-365B-DC47-1871CE272E27}"/>
              </a:ext>
            </a:extLst>
          </p:cNvPr>
          <p:cNvSpPr txBox="1"/>
          <p:nvPr/>
        </p:nvSpPr>
        <p:spPr>
          <a:xfrm>
            <a:off x="2828040" y="2136843"/>
            <a:ext cx="83525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BFS pseudocode</a:t>
            </a:r>
          </a:p>
          <a:p>
            <a:r>
              <a:rPr lang="en-US" sz="2400" dirty="0"/>
              <a:t>create a queue Q </a:t>
            </a:r>
          </a:p>
          <a:p>
            <a:r>
              <a:rPr lang="en-US" sz="2400" dirty="0"/>
              <a:t>mark v as visited and put v into Q </a:t>
            </a:r>
          </a:p>
          <a:p>
            <a:r>
              <a:rPr lang="en-US" sz="2400" dirty="0"/>
              <a:t>while Q is non-empty </a:t>
            </a:r>
          </a:p>
          <a:p>
            <a:r>
              <a:rPr lang="en-US" sz="2400" dirty="0"/>
              <a:t>    	remove the head u of Q </a:t>
            </a:r>
          </a:p>
          <a:p>
            <a:r>
              <a:rPr lang="en-US" sz="2400" dirty="0"/>
              <a:t>    	mark and </a:t>
            </a:r>
            <a:r>
              <a:rPr lang="en-US" sz="2400" dirty="0">
                <a:solidFill>
                  <a:srgbClr val="FF0000"/>
                </a:solidFill>
              </a:rPr>
              <a:t>enqueue all (unvisited) neighbors of u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A62FC-4D5F-4A7E-C3BC-391DF25A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9F129-EBF3-3F96-D8EB-5434200D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7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88A3-0A58-738B-3DAF-FD807B8B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wise- Queue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DB63-9756-194A-71FA-38B37E73F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7477" cy="2731385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algn="l" fontAlgn="base"/>
            <a:r>
              <a:rPr lang="en-US" sz="2000" b="1" i="1" dirty="0">
                <a:solidFill>
                  <a:srgbClr val="273239"/>
                </a:solidFill>
                <a:effectLst/>
                <a:latin typeface="urw-din"/>
              </a:rPr>
              <a:t>Step1: </a:t>
            </a:r>
            <a:r>
              <a:rPr lang="en-US" sz="2000" b="0" i="1" dirty="0">
                <a:solidFill>
                  <a:srgbClr val="273239"/>
                </a:solidFill>
                <a:effectLst/>
                <a:latin typeface="urw-din"/>
              </a:rPr>
              <a:t>Initially queue and visited arrays are empty.</a:t>
            </a:r>
          </a:p>
          <a:p>
            <a:pPr algn="l" fontAlgn="base"/>
            <a:r>
              <a:rPr lang="en-US" sz="2000" b="1" i="1" dirty="0">
                <a:solidFill>
                  <a:srgbClr val="273239"/>
                </a:solidFill>
                <a:effectLst/>
                <a:latin typeface="urw-din"/>
              </a:rPr>
              <a:t>Step2: </a:t>
            </a:r>
            <a:r>
              <a:rPr lang="en-US" sz="2000" b="0" i="1" dirty="0">
                <a:solidFill>
                  <a:srgbClr val="273239"/>
                </a:solidFill>
                <a:effectLst/>
                <a:latin typeface="urw-din"/>
              </a:rPr>
              <a:t>Push node 0 into queue and mark it visited.</a:t>
            </a:r>
          </a:p>
          <a:p>
            <a:r>
              <a:rPr lang="en-US" sz="2000" b="1" i="1" dirty="0">
                <a:solidFill>
                  <a:srgbClr val="273239"/>
                </a:solidFill>
                <a:effectLst/>
                <a:latin typeface="urw-din"/>
              </a:rPr>
              <a:t>Step 3:</a:t>
            </a:r>
            <a:r>
              <a:rPr lang="en-US" sz="2000" b="0" i="1" dirty="0">
                <a:solidFill>
                  <a:srgbClr val="273239"/>
                </a:solidFill>
                <a:effectLst/>
                <a:latin typeface="urw-din"/>
              </a:rPr>
              <a:t> Remove node 0 from the front of queue and visit the unvisited neighbors</a:t>
            </a:r>
            <a:r>
              <a:rPr lang="en-US" sz="2000" i="1" dirty="0">
                <a:solidFill>
                  <a:srgbClr val="273239"/>
                </a:solidFill>
                <a:latin typeface="urw-din"/>
              </a:rPr>
              <a:t> (mark visited) </a:t>
            </a:r>
            <a:r>
              <a:rPr lang="en-US" sz="2000" b="0" i="1" dirty="0">
                <a:solidFill>
                  <a:srgbClr val="273239"/>
                </a:solidFill>
                <a:effectLst/>
                <a:latin typeface="urw-din"/>
              </a:rPr>
              <a:t>and add them into queue.</a:t>
            </a:r>
            <a:br>
              <a:rPr lang="en-US" sz="2000" dirty="0"/>
            </a:br>
            <a:br>
              <a:rPr lang="en-US" sz="2000" dirty="0"/>
            </a:br>
            <a:endParaRPr lang="en-IN" sz="2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879C39B-C6CD-6446-550D-93BD9E9DF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25" y="17585"/>
            <a:ext cx="5703277" cy="210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ush node 0 into queue and mark it visited.">
            <a:extLst>
              <a:ext uri="{FF2B5EF4-FFF2-40B4-BE49-F238E27FC236}">
                <a16:creationId xmlns:a16="http://schemas.microsoft.com/office/drawing/2014/main" id="{B0BBC905-0790-33F7-2C85-86099C2A7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25" y="2179434"/>
            <a:ext cx="5703277" cy="210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move node 0 from the front of queue and visited the unvisited neighbours and push into queue.">
            <a:extLst>
              <a:ext uri="{FF2B5EF4-FFF2-40B4-BE49-F238E27FC236}">
                <a16:creationId xmlns:a16="http://schemas.microsoft.com/office/drawing/2014/main" id="{D005A75C-0958-E167-6016-551B4E16D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25" y="4391277"/>
            <a:ext cx="5703276" cy="210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47669-EEB9-FD3F-69BC-1DCC3F2FE91D}"/>
              </a:ext>
            </a:extLst>
          </p:cNvPr>
          <p:cNvSpPr txBox="1"/>
          <p:nvPr/>
        </p:nvSpPr>
        <p:spPr>
          <a:xfrm>
            <a:off x="470555" y="6492875"/>
            <a:ext cx="93616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dirty="0">
                <a:solidFill>
                  <a:schemeClr val="bg1">
                    <a:lumMod val="75000"/>
                  </a:schemeClr>
                </a:solidFill>
              </a:rPr>
              <a:t>https://www.geeksforgeeks.org/breadth-first-search-or-bfs-for-a-graph/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C34C4-6531-5B0B-C4CA-0CC7A239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F69CB-8D8B-6A98-42A7-D6766E88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7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88A3-0A58-738B-3DAF-FD807B8B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wise- Queue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DB63-9756-194A-71FA-38B37E73F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7477" cy="355584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 fontAlgn="base"/>
            <a:r>
              <a:rPr lang="en-US" sz="1800" b="1" i="1" dirty="0">
                <a:solidFill>
                  <a:srgbClr val="273239"/>
                </a:solidFill>
                <a:effectLst/>
                <a:latin typeface="urw-din"/>
              </a:rPr>
              <a:t>Step 4: </a:t>
            </a:r>
            <a:r>
              <a:rPr lang="en-US" sz="1800" i="1" dirty="0">
                <a:solidFill>
                  <a:srgbClr val="273239"/>
                </a:solidFill>
                <a:effectLst/>
                <a:latin typeface="urw-din"/>
              </a:rPr>
              <a:t>Remove node 1 from the front of queue and visit the unvisited </a:t>
            </a:r>
            <a:r>
              <a:rPr lang="en-US" sz="1800" i="1" dirty="0" err="1">
                <a:solidFill>
                  <a:srgbClr val="273239"/>
                </a:solidFill>
                <a:effectLst/>
                <a:latin typeface="urw-din"/>
              </a:rPr>
              <a:t>neighbours</a:t>
            </a:r>
            <a:r>
              <a:rPr lang="en-US" sz="1800" i="1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sz="1800" i="1" dirty="0">
                <a:solidFill>
                  <a:srgbClr val="273239"/>
                </a:solidFill>
                <a:latin typeface="urw-din"/>
              </a:rPr>
              <a:t>(mark visited) </a:t>
            </a:r>
            <a:r>
              <a:rPr lang="en-US" sz="1800" b="0" i="1" dirty="0">
                <a:solidFill>
                  <a:srgbClr val="273239"/>
                </a:solidFill>
                <a:effectLst/>
                <a:latin typeface="urw-din"/>
              </a:rPr>
              <a:t>and add them into queue.</a:t>
            </a:r>
            <a:endParaRPr lang="en-US" sz="1800" i="1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sz="1800" b="1" i="1" dirty="0">
                <a:solidFill>
                  <a:srgbClr val="273239"/>
                </a:solidFill>
                <a:effectLst/>
                <a:latin typeface="urw-din"/>
              </a:rPr>
              <a:t>Step 5:</a:t>
            </a:r>
            <a:r>
              <a:rPr lang="en-US" sz="1800" b="0" i="1" dirty="0">
                <a:solidFill>
                  <a:srgbClr val="273239"/>
                </a:solidFill>
                <a:effectLst/>
                <a:latin typeface="urw-din"/>
              </a:rPr>
              <a:t> Remove node 2 from the front of queue and visit the unvisited </a:t>
            </a:r>
            <a:r>
              <a:rPr lang="en-US" sz="1800" b="0" i="1" dirty="0" err="1">
                <a:solidFill>
                  <a:srgbClr val="273239"/>
                </a:solidFill>
                <a:effectLst/>
                <a:latin typeface="urw-din"/>
              </a:rPr>
              <a:t>neighbours</a:t>
            </a:r>
            <a:r>
              <a:rPr lang="en-US" sz="1800" i="1" dirty="0">
                <a:solidFill>
                  <a:srgbClr val="273239"/>
                </a:solidFill>
                <a:latin typeface="urw-din"/>
              </a:rPr>
              <a:t> (mark visited) </a:t>
            </a:r>
            <a:r>
              <a:rPr lang="en-US" sz="1800" b="0" i="1" dirty="0">
                <a:solidFill>
                  <a:srgbClr val="273239"/>
                </a:solidFill>
                <a:effectLst/>
                <a:latin typeface="urw-din"/>
              </a:rPr>
              <a:t>and add them into queue. </a:t>
            </a:r>
          </a:p>
          <a:p>
            <a:pPr algn="l" fontAlgn="base"/>
            <a:r>
              <a:rPr lang="en-US" sz="1800" b="1" i="1" dirty="0">
                <a:solidFill>
                  <a:srgbClr val="273239"/>
                </a:solidFill>
                <a:effectLst/>
                <a:latin typeface="urw-din"/>
              </a:rPr>
              <a:t>Step 6: </a:t>
            </a:r>
            <a:r>
              <a:rPr lang="en-US" sz="1800" b="0" i="1" dirty="0">
                <a:solidFill>
                  <a:srgbClr val="273239"/>
                </a:solidFill>
                <a:effectLst/>
                <a:latin typeface="urw-din"/>
              </a:rPr>
              <a:t>Remove node 3 from the front of queue and visit the unvisited </a:t>
            </a:r>
            <a:r>
              <a:rPr lang="en-US" sz="1800" b="0" i="1" dirty="0" err="1">
                <a:solidFill>
                  <a:srgbClr val="273239"/>
                </a:solidFill>
                <a:effectLst/>
                <a:latin typeface="urw-din"/>
              </a:rPr>
              <a:t>neighbours</a:t>
            </a:r>
            <a:r>
              <a:rPr lang="en-US" sz="1800" b="0" i="1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sz="1800" i="1" dirty="0">
                <a:solidFill>
                  <a:srgbClr val="273239"/>
                </a:solidFill>
                <a:latin typeface="urw-din"/>
              </a:rPr>
              <a:t>(mark visited) </a:t>
            </a:r>
            <a:r>
              <a:rPr lang="en-US" sz="1800" b="0" i="1" dirty="0">
                <a:solidFill>
                  <a:srgbClr val="273239"/>
                </a:solidFill>
                <a:effectLst/>
                <a:latin typeface="urw-din"/>
              </a:rPr>
              <a:t>and add them into queue. </a:t>
            </a:r>
            <a:br>
              <a:rPr lang="en-US" sz="1800" dirty="0"/>
            </a:br>
            <a:r>
              <a:rPr lang="en-US" sz="1800" b="0" i="1" dirty="0">
                <a:solidFill>
                  <a:srgbClr val="273239"/>
                </a:solidFill>
                <a:effectLst/>
                <a:latin typeface="urw-din"/>
              </a:rPr>
              <a:t>As we can see that every </a:t>
            </a:r>
            <a:r>
              <a:rPr lang="en-US" sz="1800" b="0" i="1" dirty="0" err="1">
                <a:solidFill>
                  <a:srgbClr val="273239"/>
                </a:solidFill>
                <a:effectLst/>
                <a:latin typeface="urw-din"/>
              </a:rPr>
              <a:t>neighbours</a:t>
            </a:r>
            <a:r>
              <a:rPr lang="en-US" sz="1800" b="0" i="1" dirty="0">
                <a:solidFill>
                  <a:srgbClr val="273239"/>
                </a:solidFill>
                <a:effectLst/>
                <a:latin typeface="urw-din"/>
              </a:rPr>
              <a:t> of node 3 is visited, so move to the next node that are in the front of the queue.</a:t>
            </a:r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53B62-1740-3BCF-2994-DD7452DE1C1B}"/>
              </a:ext>
            </a:extLst>
          </p:cNvPr>
          <p:cNvSpPr txBox="1"/>
          <p:nvPr/>
        </p:nvSpPr>
        <p:spPr>
          <a:xfrm>
            <a:off x="470555" y="6492875"/>
            <a:ext cx="93616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dirty="0">
                <a:solidFill>
                  <a:schemeClr val="bg1">
                    <a:lumMod val="75000"/>
                  </a:schemeClr>
                </a:solidFill>
              </a:rPr>
              <a:t>https://www.geeksforgeeks.org/breadth-first-search-or-bfs-for-a-graph/</a:t>
            </a:r>
          </a:p>
        </p:txBody>
      </p:sp>
      <p:pic>
        <p:nvPicPr>
          <p:cNvPr id="2050" name="Picture 2" descr="Remove node 1 from the front of queue and visited the unvisited neighbours and push">
            <a:extLst>
              <a:ext uri="{FF2B5EF4-FFF2-40B4-BE49-F238E27FC236}">
                <a16:creationId xmlns:a16="http://schemas.microsoft.com/office/drawing/2014/main" id="{ADB2C743-8C4A-4117-32FA-FBD224983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25" y="0"/>
            <a:ext cx="5703276" cy="210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move node 2 from the front of queue and visit the unvisited neighbours and push them into queue.">
            <a:extLst>
              <a:ext uri="{FF2B5EF4-FFF2-40B4-BE49-F238E27FC236}">
                <a16:creationId xmlns:a16="http://schemas.microsoft.com/office/drawing/2014/main" id="{9660B178-71E0-9DFD-9E0A-ABB463F1E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26" y="2270981"/>
            <a:ext cx="5703276" cy="210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move node 3 from the front of queue and visit the unvisited neighbours and push them into queue. ">
            <a:extLst>
              <a:ext uri="{FF2B5EF4-FFF2-40B4-BE49-F238E27FC236}">
                <a16:creationId xmlns:a16="http://schemas.microsoft.com/office/drawing/2014/main" id="{F0EABE1F-282D-B92A-2515-3DE7FC22C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23" y="4541963"/>
            <a:ext cx="5703277" cy="210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2DD5-015E-D97D-B846-9C541D80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2E752-59FD-00F2-5F10-8C5D1662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35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88A3-0A58-738B-3DAF-FD807B8B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wise- Queue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DB63-9756-194A-71FA-38B37E73F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5017477" cy="201935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 fontAlgn="base"/>
            <a:r>
              <a:rPr lang="en-US" sz="2000" b="1" i="1" dirty="0">
                <a:solidFill>
                  <a:srgbClr val="273239"/>
                </a:solidFill>
                <a:effectLst/>
                <a:latin typeface="urw-din"/>
              </a:rPr>
              <a:t>Steps 7: </a:t>
            </a:r>
            <a:r>
              <a:rPr lang="en-US" sz="2000" b="0" i="1" dirty="0">
                <a:solidFill>
                  <a:srgbClr val="273239"/>
                </a:solidFill>
                <a:effectLst/>
                <a:latin typeface="urw-din"/>
              </a:rPr>
              <a:t>Remove node 4 from the front of queue and visit the unvisited </a:t>
            </a:r>
            <a:r>
              <a:rPr lang="en-US" sz="2000" b="0" i="1" dirty="0" err="1">
                <a:solidFill>
                  <a:srgbClr val="273239"/>
                </a:solidFill>
                <a:effectLst/>
                <a:latin typeface="urw-din"/>
              </a:rPr>
              <a:t>neighbours</a:t>
            </a:r>
            <a:r>
              <a:rPr lang="en-US" sz="2000" b="0" i="1" dirty="0">
                <a:solidFill>
                  <a:srgbClr val="273239"/>
                </a:solidFill>
                <a:effectLst/>
                <a:latin typeface="urw-din"/>
              </a:rPr>
              <a:t> and add them into queue. </a:t>
            </a:r>
            <a:br>
              <a:rPr lang="en-US" sz="2000" dirty="0"/>
            </a:br>
            <a:r>
              <a:rPr lang="en-US" sz="2000" b="0" i="1" dirty="0">
                <a:solidFill>
                  <a:srgbClr val="273239"/>
                </a:solidFill>
                <a:effectLst/>
                <a:latin typeface="urw-din"/>
              </a:rPr>
              <a:t>As we can see that every </a:t>
            </a:r>
            <a:r>
              <a:rPr lang="en-US" sz="2000" b="0" i="1" dirty="0" err="1">
                <a:solidFill>
                  <a:srgbClr val="273239"/>
                </a:solidFill>
                <a:effectLst/>
                <a:latin typeface="urw-din"/>
              </a:rPr>
              <a:t>neighbours</a:t>
            </a:r>
            <a:r>
              <a:rPr lang="en-US" sz="2000" b="0" i="1" dirty="0">
                <a:solidFill>
                  <a:srgbClr val="273239"/>
                </a:solidFill>
                <a:effectLst/>
                <a:latin typeface="urw-din"/>
              </a:rPr>
              <a:t> of node 4 are visited, so move to the next node that is in the front of the queue.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53B62-1740-3BCF-2994-DD7452DE1C1B}"/>
              </a:ext>
            </a:extLst>
          </p:cNvPr>
          <p:cNvSpPr txBox="1"/>
          <p:nvPr/>
        </p:nvSpPr>
        <p:spPr>
          <a:xfrm>
            <a:off x="470555" y="6492875"/>
            <a:ext cx="93616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dirty="0">
                <a:solidFill>
                  <a:schemeClr val="bg1">
                    <a:lumMod val="75000"/>
                  </a:schemeClr>
                </a:solidFill>
              </a:rPr>
              <a:t>https://www.geeksforgeeks.org/breadth-first-search-or-bfs-for-a-graph/</a:t>
            </a:r>
          </a:p>
        </p:txBody>
      </p:sp>
      <p:pic>
        <p:nvPicPr>
          <p:cNvPr id="3074" name="Picture 2" descr="Remove node 4 from the front of queue and and visit the unvisited neighbours and push ithem into queue. ">
            <a:extLst>
              <a:ext uri="{FF2B5EF4-FFF2-40B4-BE49-F238E27FC236}">
                <a16:creationId xmlns:a16="http://schemas.microsoft.com/office/drawing/2014/main" id="{9B232AF2-8B1D-7331-19C5-36388E90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06600"/>
            <a:ext cx="5196264" cy="19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E18FF1-92D4-611A-7EAA-19B85E33DCEC}"/>
              </a:ext>
            </a:extLst>
          </p:cNvPr>
          <p:cNvSpPr txBox="1"/>
          <p:nvPr/>
        </p:nvSpPr>
        <p:spPr>
          <a:xfrm>
            <a:off x="5855677" y="4883956"/>
            <a:ext cx="60930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C00000"/>
                </a:solidFill>
                <a:effectLst/>
                <a:latin typeface="urw-din"/>
              </a:rPr>
              <a:t>Now, Queue becomes empty, So, terminate these process of iteration.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9EFE0-0854-807F-D5BD-8D90768D2437}"/>
              </a:ext>
            </a:extLst>
          </p:cNvPr>
          <p:cNvSpPr txBox="1"/>
          <p:nvPr/>
        </p:nvSpPr>
        <p:spPr>
          <a:xfrm>
            <a:off x="838200" y="4993347"/>
            <a:ext cx="43316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Time Complexity: O(V+E)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 where V is the number of nodes and E is the number of edges.</a:t>
            </a:r>
            <a:br>
              <a:rPr lang="en-US" dirty="0"/>
            </a:b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Auxiliary Space: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O(V)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0FB30-A1F3-597C-94DB-C6551018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4CEEF-AD31-60B1-1D01-45FBA582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96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size of the queue is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size depends both on: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The number of edges, and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The out-degree of the vertices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57188" indent="-357188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517F94-6F5B-4170-0CBF-5979FEA4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E92105-FD18-8E7C-0324-408EB4F1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7ADA-5344-4DFF-B3FA-F5F3A71D979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56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1515</Words>
  <Application>Microsoft Office PowerPoint</Application>
  <PresentationFormat>Widescreen</PresentationFormat>
  <Paragraphs>174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euclid_circular_a</vt:lpstr>
      <vt:lpstr>Symbol</vt:lpstr>
      <vt:lpstr>Times New Roman</vt:lpstr>
      <vt:lpstr>urw-din</vt:lpstr>
      <vt:lpstr>Office Theme</vt:lpstr>
      <vt:lpstr>PowerPoint Presentation</vt:lpstr>
      <vt:lpstr>Strategies</vt:lpstr>
      <vt:lpstr>Breadth-first traversal</vt:lpstr>
      <vt:lpstr>Algorithm\Procedure</vt:lpstr>
      <vt:lpstr>Algorithm\Procedure</vt:lpstr>
      <vt:lpstr>Animation wise- Queue </vt:lpstr>
      <vt:lpstr>Animation wise- Queue </vt:lpstr>
      <vt:lpstr>Animation wise- Queue </vt:lpstr>
      <vt:lpstr>Breadth-first traversal</vt:lpstr>
      <vt:lpstr>Applications of BFS</vt:lpstr>
      <vt:lpstr>Depth-first traversal</vt:lpstr>
      <vt:lpstr>Algorithm\Procedure</vt:lpstr>
      <vt:lpstr>Example- DFS using Stack </vt:lpstr>
      <vt:lpstr>Animation wise- Stack </vt:lpstr>
      <vt:lpstr>Another example-DFS</vt:lpstr>
      <vt:lpstr>Application of DFS Algorithm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algorithms</dc:title>
  <dc:creator>Sudipta1 Roy</dc:creator>
  <cp:lastModifiedBy>Sudipta1 Roy</cp:lastModifiedBy>
  <cp:revision>1</cp:revision>
  <dcterms:created xsi:type="dcterms:W3CDTF">2023-01-03T06:58:18Z</dcterms:created>
  <dcterms:modified xsi:type="dcterms:W3CDTF">2023-07-31T04:20:18Z</dcterms:modified>
</cp:coreProperties>
</file>