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77"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Comic Sans MS" panose="030F0702030302020204" pitchFamily="66" charset="0"/>
      <p:regular r:id="rId20"/>
      <p:bold r:id="rId21"/>
      <p:italic r:id="rId22"/>
      <p:boldItalic r:id="rId23"/>
    </p:embeddedFont>
    <p:embeddedFont>
      <p:font typeface="Impact" panose="020B0806030902050204" pitchFamily="34" charset="0"/>
      <p:regular r:id="rId24"/>
    </p:embeddedFont>
    <p:embeddedFont>
      <p:font typeface="Lato" panose="020B0604020202020204" charset="0"/>
      <p:regular r:id="rId25"/>
      <p:bold r:id="rId26"/>
      <p:italic r:id="rId27"/>
      <p:boldItalic r:id="rId28"/>
    </p:embeddedFont>
    <p:embeddedFont>
      <p:font typeface="Lora" panose="020B0604020202020204" charset="0"/>
      <p:regular r:id="rId29"/>
      <p:bold r:id="rId30"/>
      <p:italic r:id="rId31"/>
      <p:boldItalic r:id="rId32"/>
    </p:embeddedFont>
    <p:embeddedFont>
      <p:font typeface="Merriweather" panose="020B0604020202020204" charset="0"/>
      <p:regular r:id="rId33"/>
      <p:bold r:id="rId34"/>
      <p:italic r:id="rId35"/>
      <p:boldItalic r:id="rId36"/>
    </p:embeddedFont>
    <p:embeddedFont>
      <p:font typeface="Raleway" panose="020B0604020202020204" charset="0"/>
      <p:regular r:id="rId37"/>
      <p:bold r:id="rId38"/>
      <p:italic r:id="rId39"/>
      <p:boldItalic r:id="rId4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76" autoAdjust="0"/>
    <p:restoredTop sz="94660"/>
  </p:normalViewPr>
  <p:slideViewPr>
    <p:cSldViewPr snapToGrid="0">
      <p:cViewPr varScale="1">
        <p:scale>
          <a:sx n="90" d="100"/>
          <a:sy n="90" d="100"/>
        </p:scale>
        <p:origin x="894"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font" Target="fonts/font25.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723630543_5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723630543_5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1b5711233_5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1b5711233_5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2363054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251bb473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e965474a9_3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e965474a9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b9a0b074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b9a0b074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723630543_1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723630543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cb9a0b074_1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cb9a0b074_1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useBgFill="1">
        <p:nvSpPr>
          <p:cNvPr id="12" name="Freeform 11"/>
          <p:cNvSpPr/>
          <p:nvPr/>
        </p:nvSpPr>
        <p:spPr>
          <a:xfrm>
            <a:off x="-11907" y="0"/>
            <a:ext cx="8762858" cy="4941094"/>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3211693"/>
            <a:ext cx="8496943" cy="1521634"/>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1" y="0"/>
            <a:ext cx="6539684" cy="342658"/>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21350" y="219988"/>
            <a:ext cx="8525337" cy="4313853"/>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668401" y="496992"/>
            <a:ext cx="7316390" cy="2074896"/>
          </a:xfrm>
        </p:spPr>
        <p:txBody>
          <a:bodyPr anchor="b">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rot="21420000">
            <a:off x="737297" y="2628907"/>
            <a:ext cx="7316390" cy="412750"/>
          </a:xfrm>
        </p:spPr>
        <p:txBody>
          <a:bodyPr anchor="t">
            <a:noAutofit/>
          </a:bodyPr>
          <a:lstStyle>
            <a:lvl1pPr marL="0" indent="0" algn="r">
              <a:buNone/>
              <a:defRPr sz="210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3711406" y="3433847"/>
            <a:ext cx="4607740" cy="872334"/>
          </a:xfrm>
        </p:spPr>
        <p:txBody>
          <a:bodyPr/>
          <a:lstStyle>
            <a:lvl1pPr algn="ctr">
              <a:defRPr sz="4050">
                <a:solidFill>
                  <a:schemeClr val="accent1">
                    <a:lumMod val="50000"/>
                  </a:schemeClr>
                </a:solidFill>
              </a:defRPr>
            </a:lvl1pPr>
          </a:lstStyle>
          <a:p>
            <a:fld id="{4AAD347D-5ACD-4C99-B74B-A9C85AD731AF}" type="datetimeFigureOut">
              <a:rPr lang="en-US" smtClean="0"/>
              <a:t>3/3/2019</a:t>
            </a:fld>
            <a:endParaRPr lang="en-US" dirty="0"/>
          </a:p>
        </p:txBody>
      </p:sp>
      <p:sp>
        <p:nvSpPr>
          <p:cNvPr id="5" name="Footer Placeholder 4"/>
          <p:cNvSpPr>
            <a:spLocks noGrp="1"/>
          </p:cNvSpPr>
          <p:nvPr>
            <p:ph type="ftr" sz="quarter" idx="11"/>
          </p:nvPr>
        </p:nvSpPr>
        <p:spPr>
          <a:xfrm rot="21420000">
            <a:off x="-4170" y="3662268"/>
            <a:ext cx="3035429" cy="896654"/>
          </a:xfrm>
        </p:spPr>
        <p:txBody>
          <a:bodyPr vert="horz" lIns="91440" tIns="45720" rIns="91440" bIns="45720" rtlCol="0" anchor="ctr"/>
          <a:lstStyle>
            <a:lvl1pPr algn="r">
              <a:defRPr lang="en-US" sz="4050" dirty="0"/>
            </a:lvl1pPr>
          </a:lstStyle>
          <a:p>
            <a:endParaRPr lang="en-US" dirty="0"/>
          </a:p>
        </p:txBody>
      </p:sp>
      <p:sp>
        <p:nvSpPr>
          <p:cNvPr id="6" name="Slide Number Placeholder 5"/>
          <p:cNvSpPr>
            <a:spLocks noGrp="1"/>
          </p:cNvSpPr>
          <p:nvPr>
            <p:ph type="sldNum" sz="quarter" idx="12"/>
          </p:nvPr>
        </p:nvSpPr>
        <p:spPr>
          <a:xfrm rot="21420000">
            <a:off x="7388818" y="2874486"/>
            <a:ext cx="680390" cy="373853"/>
          </a:xfrm>
        </p:spPr>
        <p:txBody>
          <a:bodyPr/>
          <a:lstStyle>
            <a:lvl1pPr>
              <a:defRPr sz="1800">
                <a:solidFill>
                  <a:schemeClr val="tx1">
                    <a:lumMod val="75000"/>
                    <a:lumOff val="2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25" name="5-Point Star 24"/>
          <p:cNvSpPr/>
          <p:nvPr/>
        </p:nvSpPr>
        <p:spPr>
          <a:xfrm rot="21420000">
            <a:off x="3166039" y="3833517"/>
            <a:ext cx="386540" cy="386540"/>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78325280"/>
      </p:ext>
    </p:extLst>
  </p:cSld>
  <p:clrMapOvr>
    <a:masterClrMapping/>
  </p:clrMapOvr>
  <p:hf sldNum="0"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3079749"/>
            <a:ext cx="7796031" cy="44163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4351" y="514350"/>
            <a:ext cx="7794385" cy="2396177"/>
          </a:xfrm>
          <a:ln w="57150" cmpd="thinThick">
            <a:solidFill>
              <a:schemeClr val="bg1">
                <a:lumMod val="50000"/>
              </a:schemeClr>
            </a:solidFill>
            <a:miter lim="800000"/>
          </a:ln>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35" y="3527192"/>
            <a:ext cx="7796046" cy="511854"/>
          </a:xfrm>
        </p:spPr>
        <p:txBody>
          <a:bodyPr anchor="t"/>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499001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1" y="514351"/>
            <a:ext cx="7797677" cy="2396177"/>
          </a:xfrm>
        </p:spPr>
        <p:txBody>
          <a:bodyPr anchor="ctr">
            <a:normAutofit/>
          </a:bodyPr>
          <a:lstStyle>
            <a:lvl1pPr algn="ct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514335" y="3079750"/>
            <a:ext cx="7796047" cy="955205"/>
          </a:xfrm>
        </p:spPr>
        <p:txBody>
          <a:bodyPr anchor="ct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020185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99" y="514350"/>
            <a:ext cx="7143765" cy="2187528"/>
          </a:xfrm>
        </p:spPr>
        <p:txBody>
          <a:bodyPr anchor="ctr">
            <a:normAutofit/>
          </a:bodyPr>
          <a:lstStyle>
            <a:lvl1pPr algn="ct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162698" y="2707524"/>
            <a:ext cx="6500967" cy="283326"/>
          </a:xfrm>
        </p:spPr>
        <p:txBody>
          <a:bodyPr anchor="t">
            <a:normAutofit/>
          </a:bodyPr>
          <a:lstStyle>
            <a:lvl1pPr marL="0" indent="0" algn="r">
              <a:buNone/>
              <a:defRPr sz="1050">
                <a:solidFill>
                  <a:schemeClr val="tx1">
                    <a:lumMod val="50000"/>
                    <a:lumOff val="50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4" name="Text Placeholder 3"/>
          <p:cNvSpPr>
            <a:spLocks noGrp="1"/>
          </p:cNvSpPr>
          <p:nvPr>
            <p:ph type="body" sz="half" idx="2"/>
          </p:nvPr>
        </p:nvSpPr>
        <p:spPr>
          <a:xfrm>
            <a:off x="514351" y="3079751"/>
            <a:ext cx="7797662" cy="951189"/>
          </a:xfrm>
        </p:spPr>
        <p:txBody>
          <a:bodyPr anchor="ct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3" name="TextBox 12"/>
          <p:cNvSpPr txBox="1"/>
          <p:nvPr/>
        </p:nvSpPr>
        <p:spPr>
          <a:xfrm>
            <a:off x="514351" y="669471"/>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854812" y="219212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13290490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4351" y="1292891"/>
            <a:ext cx="7796030" cy="1883876"/>
          </a:xfrm>
        </p:spPr>
        <p:txBody>
          <a:bodyPr anchor="b">
            <a:normAutofit/>
          </a:bodyPr>
          <a:lstStyle>
            <a:lvl1pPr algn="l">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514351" y="3185601"/>
            <a:ext cx="7796030" cy="855483"/>
          </a:xfrm>
        </p:spPr>
        <p:txBody>
          <a:bodyPr anchor="t">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5349954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514351" y="514350"/>
            <a:ext cx="7796030" cy="863974"/>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514352" y="1547546"/>
            <a:ext cx="2482596" cy="432197"/>
          </a:xfrm>
        </p:spPr>
        <p:txBody>
          <a:bodyPr anchor="b">
            <a:noAutofit/>
          </a:bodyPr>
          <a:lstStyle>
            <a:lvl1pPr marL="0" indent="0" algn="ctr">
              <a:lnSpc>
                <a:spcPct val="90000"/>
              </a:lnSpc>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8" name="Text Placeholder 3"/>
          <p:cNvSpPr>
            <a:spLocks noGrp="1"/>
          </p:cNvSpPr>
          <p:nvPr>
            <p:ph type="body" sz="half" idx="15"/>
          </p:nvPr>
        </p:nvSpPr>
        <p:spPr>
          <a:xfrm>
            <a:off x="514352" y="1979744"/>
            <a:ext cx="2482596" cy="205119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9" name="Text Placeholder 4"/>
          <p:cNvSpPr>
            <a:spLocks noGrp="1"/>
          </p:cNvSpPr>
          <p:nvPr>
            <p:ph type="body" sz="quarter" idx="3"/>
          </p:nvPr>
        </p:nvSpPr>
        <p:spPr>
          <a:xfrm>
            <a:off x="3175967" y="1547546"/>
            <a:ext cx="2482596" cy="432197"/>
          </a:xfrm>
        </p:spPr>
        <p:txBody>
          <a:bodyPr anchor="b">
            <a:noAutofit/>
          </a:bodyPr>
          <a:lstStyle>
            <a:lvl1pPr marL="0" indent="0" algn="ctr">
              <a:lnSpc>
                <a:spcPct val="90000"/>
              </a:lnSpc>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0" name="Text Placeholder 3"/>
          <p:cNvSpPr>
            <a:spLocks noGrp="1"/>
          </p:cNvSpPr>
          <p:nvPr>
            <p:ph type="body" sz="half" idx="16"/>
          </p:nvPr>
        </p:nvSpPr>
        <p:spPr>
          <a:xfrm>
            <a:off x="3175966" y="1979744"/>
            <a:ext cx="2482596" cy="205119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1" name="Text Placeholder 4"/>
          <p:cNvSpPr>
            <a:spLocks noGrp="1"/>
          </p:cNvSpPr>
          <p:nvPr>
            <p:ph type="body" sz="quarter" idx="13"/>
          </p:nvPr>
        </p:nvSpPr>
        <p:spPr>
          <a:xfrm>
            <a:off x="5827785" y="1547546"/>
            <a:ext cx="2482596" cy="432197"/>
          </a:xfrm>
        </p:spPr>
        <p:txBody>
          <a:bodyPr anchor="b">
            <a:noAutofit/>
          </a:bodyPr>
          <a:lstStyle>
            <a:lvl1pPr marL="0" indent="0" algn="ctr">
              <a:lnSpc>
                <a:spcPct val="90000"/>
              </a:lnSpc>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2" name="Text Placeholder 3"/>
          <p:cNvSpPr>
            <a:spLocks noGrp="1"/>
          </p:cNvSpPr>
          <p:nvPr>
            <p:ph type="body" sz="half" idx="17"/>
          </p:nvPr>
        </p:nvSpPr>
        <p:spPr>
          <a:xfrm>
            <a:off x="5827785" y="1979744"/>
            <a:ext cx="2482596" cy="205119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3/3/2019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649318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514351" y="514350"/>
            <a:ext cx="7797662" cy="863974"/>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518880" y="2859769"/>
            <a:ext cx="2482596" cy="432197"/>
          </a:xfrm>
        </p:spPr>
        <p:txBody>
          <a:bodyPr anchor="b">
            <a:noAutofit/>
          </a:bodyPr>
          <a:lstStyle>
            <a:lvl1pPr marL="0" indent="0" algn="ctr">
              <a:lnSpc>
                <a:spcPct val="90000"/>
              </a:lnSpc>
              <a:buNone/>
              <a:defRPr sz="165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Picture Placeholder 2"/>
          <p:cNvSpPr>
            <a:spLocks noGrp="1" noChangeAspect="1"/>
          </p:cNvSpPr>
          <p:nvPr>
            <p:ph type="pic" idx="15"/>
          </p:nvPr>
        </p:nvSpPr>
        <p:spPr>
          <a:xfrm>
            <a:off x="514335" y="1547547"/>
            <a:ext cx="2482596" cy="1152544"/>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8880" y="3291966"/>
            <a:ext cx="2482596" cy="73897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2" name="Text Placeholder 4"/>
          <p:cNvSpPr>
            <a:spLocks noGrp="1"/>
          </p:cNvSpPr>
          <p:nvPr>
            <p:ph type="body" sz="quarter" idx="3"/>
          </p:nvPr>
        </p:nvSpPr>
        <p:spPr>
          <a:xfrm>
            <a:off x="3178058" y="2859769"/>
            <a:ext cx="2482596" cy="432197"/>
          </a:xfrm>
        </p:spPr>
        <p:txBody>
          <a:bodyPr anchor="b">
            <a:noAutofit/>
          </a:bodyPr>
          <a:lstStyle>
            <a:lvl1pPr marL="0" indent="0" algn="ctr">
              <a:lnSpc>
                <a:spcPct val="90000"/>
              </a:lnSpc>
              <a:buNone/>
              <a:defRPr sz="165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3" name="Picture Placeholder 2"/>
          <p:cNvSpPr>
            <a:spLocks noGrp="1" noChangeAspect="1"/>
          </p:cNvSpPr>
          <p:nvPr>
            <p:ph type="pic" idx="21"/>
          </p:nvPr>
        </p:nvSpPr>
        <p:spPr>
          <a:xfrm>
            <a:off x="3176999" y="1547547"/>
            <a:ext cx="2482596" cy="1151428"/>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176999" y="3291965"/>
            <a:ext cx="2482596" cy="73897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5" name="Text Placeholder 4"/>
          <p:cNvSpPr>
            <a:spLocks noGrp="1"/>
          </p:cNvSpPr>
          <p:nvPr>
            <p:ph type="body" sz="quarter" idx="13"/>
          </p:nvPr>
        </p:nvSpPr>
        <p:spPr>
          <a:xfrm>
            <a:off x="5826708" y="2859769"/>
            <a:ext cx="2482596" cy="432197"/>
          </a:xfrm>
        </p:spPr>
        <p:txBody>
          <a:bodyPr anchor="b">
            <a:noAutofit/>
          </a:bodyPr>
          <a:lstStyle>
            <a:lvl1pPr marL="0" indent="0" algn="ctr">
              <a:lnSpc>
                <a:spcPct val="90000"/>
              </a:lnSpc>
              <a:buNone/>
              <a:defRPr sz="165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6" name="Picture Placeholder 2"/>
          <p:cNvSpPr>
            <a:spLocks noGrp="1" noChangeAspect="1"/>
          </p:cNvSpPr>
          <p:nvPr>
            <p:ph type="pic" idx="22"/>
          </p:nvPr>
        </p:nvSpPr>
        <p:spPr>
          <a:xfrm>
            <a:off x="5826614" y="1547546"/>
            <a:ext cx="2482596" cy="115289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26614" y="3291963"/>
            <a:ext cx="2482596" cy="738977"/>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3/3/2019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6378476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514351" y="1547547"/>
            <a:ext cx="7796030" cy="248339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1203156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1896" y="514350"/>
            <a:ext cx="1698485" cy="351658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514351" y="514350"/>
            <a:ext cx="5928323" cy="3516589"/>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7215350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9"/>
        <p:cNvGrpSpPr/>
        <p:nvPr/>
      </p:nvGrpSpPr>
      <p:grpSpPr>
        <a:xfrm>
          <a:off x="0" y="0"/>
          <a:ext cx="0" cy="0"/>
          <a:chOff x="0" y="0"/>
          <a:chExt cx="0" cy="0"/>
        </a:xfrm>
      </p:grpSpPr>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1303549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91"/>
        <p:cNvGrpSpPr/>
        <p:nvPr/>
      </p:nvGrpSpPr>
      <p:grpSpPr>
        <a:xfrm>
          <a:off x="0" y="0"/>
          <a:ext cx="0" cy="0"/>
          <a:chOff x="0" y="0"/>
          <a:chExt cx="0" cy="0"/>
        </a:xfrm>
      </p:grpSpPr>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52011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514351" y="1547547"/>
            <a:ext cx="7796030" cy="24833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0272066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2"/>
        <p:cNvGrpSpPr/>
        <p:nvPr/>
      </p:nvGrpSpPr>
      <p:grpSpPr>
        <a:xfrm>
          <a:off x="0" y="0"/>
          <a:ext cx="0" cy="0"/>
          <a:chOff x="0" y="0"/>
          <a:chExt cx="0" cy="0"/>
        </a:xfrm>
      </p:grpSpPr>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94205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4351" y="514351"/>
            <a:ext cx="7796030" cy="2395115"/>
          </a:xfrm>
        </p:spPr>
        <p:txBody>
          <a:bodyPr anchor="b">
            <a:normAutofit/>
          </a:bodyPr>
          <a:lstStyle>
            <a:lvl1pPr algn="l">
              <a:defRPr sz="4050"/>
            </a:lvl1pPr>
          </a:lstStyle>
          <a:p>
            <a:r>
              <a:rPr lang="en-US"/>
              <a:t>Click to edit Master title style</a:t>
            </a:r>
            <a:endParaRPr lang="en-US" dirty="0"/>
          </a:p>
        </p:txBody>
      </p:sp>
      <p:sp>
        <p:nvSpPr>
          <p:cNvPr id="3" name="Text Placeholder 2"/>
          <p:cNvSpPr>
            <a:spLocks noGrp="1"/>
          </p:cNvSpPr>
          <p:nvPr>
            <p:ph type="body" idx="1"/>
          </p:nvPr>
        </p:nvSpPr>
        <p:spPr>
          <a:xfrm>
            <a:off x="514351" y="2806700"/>
            <a:ext cx="7796030" cy="1229711"/>
          </a:xfrm>
        </p:spPr>
        <p:txBody>
          <a:bodyPr anchor="t">
            <a:normAutofit/>
          </a:bodyPr>
          <a:lstStyle>
            <a:lvl1pPr marL="0" indent="0" algn="l">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6624623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514351" y="514350"/>
            <a:ext cx="7797662" cy="868605"/>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514350" y="1547547"/>
            <a:ext cx="3816536" cy="248339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495478" y="1547547"/>
            <a:ext cx="3814904" cy="248339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128003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514351" y="514350"/>
            <a:ext cx="7796030" cy="8686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8767" y="1547547"/>
            <a:ext cx="3642119" cy="509996"/>
          </a:xfrm>
        </p:spPr>
        <p:txBody>
          <a:bodyPr anchor="b">
            <a:noAutofit/>
          </a:bodyPr>
          <a:lstStyle>
            <a:lvl1pPr marL="0" indent="0">
              <a:lnSpc>
                <a:spcPct val="90000"/>
              </a:lnSpc>
              <a:buNone/>
              <a:defRPr sz="195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2" name="Content Placeholder 3"/>
          <p:cNvSpPr>
            <a:spLocks noGrp="1"/>
          </p:cNvSpPr>
          <p:nvPr>
            <p:ph sz="quarter" idx="13"/>
          </p:nvPr>
        </p:nvSpPr>
        <p:spPr>
          <a:xfrm>
            <a:off x="514352" y="2146300"/>
            <a:ext cx="3816534" cy="188463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644" y="1547547"/>
            <a:ext cx="3648368" cy="509996"/>
          </a:xfrm>
        </p:spPr>
        <p:txBody>
          <a:bodyPr anchor="b">
            <a:noAutofit/>
          </a:bodyPr>
          <a:lstStyle>
            <a:lvl1pPr marL="0" indent="0">
              <a:lnSpc>
                <a:spcPct val="90000"/>
              </a:lnSpc>
              <a:buNone/>
              <a:defRPr sz="195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3" name="Content Placeholder 5"/>
          <p:cNvSpPr>
            <a:spLocks noGrp="1"/>
          </p:cNvSpPr>
          <p:nvPr>
            <p:ph sz="quarter" idx="14"/>
          </p:nvPr>
        </p:nvSpPr>
        <p:spPr>
          <a:xfrm>
            <a:off x="4495477" y="2146300"/>
            <a:ext cx="3816535" cy="188463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3/3/2019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346498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0581824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8729972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232" y="514350"/>
            <a:ext cx="3095145" cy="1517439"/>
          </a:xfrm>
        </p:spPr>
        <p:txBody>
          <a:bodyPr anchor="b">
            <a:normAutofit/>
          </a:bodyPr>
          <a:lstStyle>
            <a:lvl1pPr algn="ctr">
              <a:defRPr sz="2700"/>
            </a:lvl1pPr>
          </a:lstStyle>
          <a:p>
            <a:r>
              <a:rPr lang="en-US"/>
              <a:t>Click to edit Master title style</a:t>
            </a:r>
            <a:endParaRPr lang="en-US" dirty="0"/>
          </a:p>
        </p:txBody>
      </p:sp>
      <p:sp>
        <p:nvSpPr>
          <p:cNvPr id="10" name="Content Placeholder 2"/>
          <p:cNvSpPr>
            <a:spLocks noGrp="1"/>
          </p:cNvSpPr>
          <p:nvPr>
            <p:ph sz="quarter" idx="13"/>
          </p:nvPr>
        </p:nvSpPr>
        <p:spPr>
          <a:xfrm>
            <a:off x="3784600" y="514350"/>
            <a:ext cx="4525781" cy="35165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232" y="2031789"/>
            <a:ext cx="3095146" cy="1999150"/>
          </a:xfrm>
        </p:spPr>
        <p:txBody>
          <a:bodyPr anchor="t">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5534114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514350"/>
            <a:ext cx="4758977" cy="1517439"/>
          </a:xfrm>
        </p:spPr>
        <p:txBody>
          <a:bodyPr anchor="b">
            <a:normAutofit/>
          </a:bodyPr>
          <a:lstStyle>
            <a:lvl1pPr algn="ctr">
              <a:defRPr sz="27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11771" y="0"/>
            <a:ext cx="2698610" cy="3803650"/>
          </a:xfrm>
          <a:ln w="57150" cmpd="thinThick">
            <a:solidFill>
              <a:schemeClr val="bg1">
                <a:lumMod val="50000"/>
              </a:schemeClr>
            </a:solidFill>
            <a:miter lim="800000"/>
          </a:ln>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1" y="2031789"/>
            <a:ext cx="4758976" cy="1771861"/>
          </a:xfrm>
        </p:spPr>
        <p:txBody>
          <a:bodyPr anchor="t">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0360329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grpSp>
        <p:nvGrpSpPr>
          <p:cNvPr id="10" name="Group 9"/>
          <p:cNvGrpSpPr/>
          <p:nvPr/>
        </p:nvGrpSpPr>
        <p:grpSpPr>
          <a:xfrm>
            <a:off x="-19048" y="0"/>
            <a:ext cx="9004013" cy="498306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14351" y="514350"/>
            <a:ext cx="7797662" cy="86397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1" y="1547547"/>
            <a:ext cx="7797662" cy="2483392"/>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73562" y="4318000"/>
            <a:ext cx="2838450" cy="373853"/>
          </a:xfrm>
          <a:prstGeom prst="rect">
            <a:avLst/>
          </a:prstGeom>
        </p:spPr>
        <p:txBody>
          <a:bodyPr vert="horz" lIns="91440" tIns="45720" rIns="91440" bIns="45720" rtlCol="0" anchor="ctr"/>
          <a:lstStyle>
            <a:lvl1pPr algn="r">
              <a:defRPr sz="2400" cap="all" baseline="0">
                <a:solidFill>
                  <a:schemeClr val="accent1">
                    <a:lumMod val="50000"/>
                  </a:schemeClr>
                </a:solidFill>
              </a:defRPr>
            </a:lvl1pPr>
          </a:lstStyle>
          <a:p>
            <a:fld id="{4AAD347D-5ACD-4C99-B74B-A9C85AD731AF}" type="datetimeFigureOut">
              <a:rPr lang="en-US" smtClean="0"/>
              <a:t>3/3/2019</a:t>
            </a:fld>
            <a:endParaRPr lang="en-US" dirty="0"/>
          </a:p>
        </p:txBody>
      </p:sp>
      <p:sp>
        <p:nvSpPr>
          <p:cNvPr id="5" name="Footer Placeholder 4"/>
          <p:cNvSpPr>
            <a:spLocks noGrp="1"/>
          </p:cNvSpPr>
          <p:nvPr>
            <p:ph type="ftr" sz="quarter" idx="3"/>
          </p:nvPr>
        </p:nvSpPr>
        <p:spPr>
          <a:xfrm>
            <a:off x="514351" y="4318000"/>
            <a:ext cx="4124789" cy="373853"/>
          </a:xfrm>
          <a:prstGeom prst="rect">
            <a:avLst/>
          </a:prstGeom>
        </p:spPr>
        <p:txBody>
          <a:bodyPr vert="horz" lIns="91440" tIns="45720" rIns="91440" bIns="45720" rtlCol="0" anchor="ctr"/>
          <a:lstStyle>
            <a:lvl1pPr algn="l">
              <a:defRPr sz="24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4715341" y="4318000"/>
            <a:ext cx="680390" cy="373853"/>
          </a:xfrm>
          <a:prstGeom prst="rect">
            <a:avLst/>
          </a:prstGeom>
        </p:spPr>
        <p:txBody>
          <a:bodyPr vert="horz" lIns="91440" tIns="45720" rIns="91440" bIns="45720" rtlCol="0" anchor="ctr"/>
          <a:lstStyle>
            <a:lvl1pPr algn="ctr">
              <a:defRPr sz="2400" cap="all" baseline="0">
                <a:solidFill>
                  <a:schemeClr val="accent1">
                    <a:lumMod val="50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1258619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Lst>
  <mc:AlternateContent xmlns:mc="http://schemas.openxmlformats.org/markup-compatibility/2006" xmlns:p14="http://schemas.microsoft.com/office/powerpoint/2010/main">
    <mc:Choice Requires="p14">
      <p:transition spd="slow">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hf sldNum="0" hdr="0" ftr="0" dt="0"/>
  <p:txStyles>
    <p:titleStyle>
      <a:lvl1pPr algn="l" defTabSz="685800" rtl="0" eaLnBrk="1" latinLnBrk="0" hangingPunct="1">
        <a:lnSpc>
          <a:spcPct val="90000"/>
        </a:lnSpc>
        <a:spcBef>
          <a:spcPct val="0"/>
        </a:spcBef>
        <a:buNone/>
        <a:defRPr sz="4050" kern="1200" cap="all" baseline="0">
          <a:solidFill>
            <a:schemeClr val="accent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60000"/>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60000"/>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60000"/>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60000"/>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60000"/>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60000"/>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60000"/>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60000"/>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60000"/>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Making Presentations That Stick</a:t>
            </a:r>
            <a:endParaRPr/>
          </a:p>
        </p:txBody>
      </p:sp>
      <p:sp>
        <p:nvSpPr>
          <p:cNvPr id="135" name="Google Shape;13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A guide by Chip Heath &amp; Dan Heath</a:t>
            </a:r>
            <a:endParaRPr sz="2400" b="1"/>
          </a:p>
        </p:txBody>
      </p:sp>
      <p:pic>
        <p:nvPicPr>
          <p:cNvPr id="136" name="Google Shape;136;p13"/>
          <p:cNvPicPr preferRelativeResize="0"/>
          <p:nvPr/>
        </p:nvPicPr>
        <p:blipFill>
          <a:blip r:embed="rId3">
            <a:alphaModFix/>
          </a:blip>
          <a:stretch>
            <a:fillRect/>
          </a:stretch>
        </p:blipFill>
        <p:spPr>
          <a:xfrm>
            <a:off x="339950" y="167013"/>
            <a:ext cx="8616824" cy="4543425"/>
          </a:xfrm>
          <a:prstGeom prst="rect">
            <a:avLst/>
          </a:prstGeom>
          <a:noFill/>
          <a:ln>
            <a:noFill/>
          </a:ln>
        </p:spPr>
      </p:pic>
      <p:sp>
        <p:nvSpPr>
          <p:cNvPr id="137" name="Google Shape;137;p13"/>
          <p:cNvSpPr txBox="1"/>
          <p:nvPr/>
        </p:nvSpPr>
        <p:spPr>
          <a:xfrm>
            <a:off x="6089425" y="975500"/>
            <a:ext cx="2465100" cy="195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i="1" u="sng">
                <a:latin typeface="Calibri"/>
                <a:ea typeface="Calibri"/>
                <a:cs typeface="Calibri"/>
                <a:sym typeface="Calibri"/>
              </a:rPr>
              <a:t>A STEP TOWARDS INNOVATION</a:t>
            </a:r>
            <a:endParaRPr sz="2400" b="1" i="1" u="sng">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7"/>
                                        </p:tgtEl>
                                        <p:attrNameLst>
                                          <p:attrName>style.visibility</p:attrName>
                                        </p:attrNameLst>
                                      </p:cBhvr>
                                      <p:to>
                                        <p:strVal val="visible"/>
                                      </p:to>
                                    </p:set>
                                    <p:anim calcmode="lin" valueType="num">
                                      <p:cBhvr additive="base">
                                        <p:cTn id="7" dur="2000"/>
                                        <p:tgtEl>
                                          <p:spTgt spid="1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sp>
        <p:nvSpPr>
          <p:cNvPr id="197" name="Google Shape;197;p22"/>
          <p:cNvSpPr/>
          <p:nvPr/>
        </p:nvSpPr>
        <p:spPr>
          <a:xfrm>
            <a:off x="283000" y="297900"/>
            <a:ext cx="4547700" cy="4547700"/>
          </a:xfrm>
          <a:prstGeom prst="rect">
            <a:avLst/>
          </a:prstGeom>
          <a:solidFill>
            <a:srgbClr val="000000">
              <a:alpha val="7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txBox="1">
            <a:spLocks noGrp="1"/>
          </p:cNvSpPr>
          <p:nvPr>
            <p:ph type="body" idx="4294967295"/>
          </p:nvPr>
        </p:nvSpPr>
        <p:spPr>
          <a:xfrm>
            <a:off x="420687" y="530225"/>
            <a:ext cx="4151313" cy="408305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3000" dirty="0">
                <a:solidFill>
                  <a:schemeClr val="bg1">
                    <a:lumMod val="95000"/>
                  </a:schemeClr>
                </a:solidFill>
              </a:rPr>
              <a:t>7.QUERIES</a:t>
            </a:r>
            <a:endParaRPr sz="3000" dirty="0">
              <a:solidFill>
                <a:schemeClr val="bg1">
                  <a:lumMod val="95000"/>
                </a:schemeClr>
              </a:solidFill>
            </a:endParaRPr>
          </a:p>
          <a:p>
            <a:pPr marL="0" lvl="0" indent="0" algn="l" rtl="0">
              <a:lnSpc>
                <a:spcPct val="100000"/>
              </a:lnSpc>
              <a:spcBef>
                <a:spcPts val="1600"/>
              </a:spcBef>
              <a:spcAft>
                <a:spcPts val="1600"/>
              </a:spcAft>
              <a:buNone/>
            </a:pPr>
            <a:r>
              <a:rPr lang="en" sz="3000" dirty="0">
                <a:solidFill>
                  <a:schemeClr val="bg1">
                    <a:lumMod val="95000"/>
                  </a:schemeClr>
                </a:solidFill>
              </a:rPr>
              <a:t>The platform can also be extended to avail the feature of providing feedback and raising queries.</a:t>
            </a:r>
            <a:endParaRPr sz="3000" dirty="0">
              <a:solidFill>
                <a:schemeClr val="bg1">
                  <a:lumMod val="95000"/>
                </a:schemeClr>
              </a:solidFill>
            </a:endParaRPr>
          </a:p>
        </p:txBody>
      </p:sp>
      <p:pic>
        <p:nvPicPr>
          <p:cNvPr id="199" name="Google Shape;199;p22"/>
          <p:cNvPicPr preferRelativeResize="0"/>
          <p:nvPr/>
        </p:nvPicPr>
        <p:blipFill>
          <a:blip r:embed="rId3">
            <a:alphaModFix/>
          </a:blip>
          <a:stretch>
            <a:fillRect/>
          </a:stretch>
        </p:blipFill>
        <p:spPr>
          <a:xfrm>
            <a:off x="4983100" y="152400"/>
            <a:ext cx="4018025" cy="4887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98"/>
                                        </p:tgtEl>
                                        <p:attrNameLst>
                                          <p:attrName>style.visibility</p:attrName>
                                        </p:attrNameLst>
                                      </p:cBhvr>
                                      <p:to>
                                        <p:strVal val="visible"/>
                                      </p:to>
                                    </p:set>
                                    <p:anim calcmode="lin" valueType="num">
                                      <p:cBhvr additive="base">
                                        <p:cTn id="7" dur="1000"/>
                                        <p:tgtEl>
                                          <p:spTgt spid="198"/>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199"/>
                                        </p:tgtEl>
                                        <p:attrNameLst>
                                          <p:attrName>style.visibility</p:attrName>
                                        </p:attrNameLst>
                                      </p:cBhvr>
                                      <p:to>
                                        <p:strVal val="visible"/>
                                      </p:to>
                                    </p:set>
                                    <p:anim calcmode="lin" valueType="num">
                                      <p:cBhvr additive="base">
                                        <p:cTn id="11" dur="1000"/>
                                        <p:tgtEl>
                                          <p:spTgt spid="19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EA9D88-3594-4807-8E75-14745503CF08}"/>
              </a:ext>
            </a:extLst>
          </p:cNvPr>
          <p:cNvPicPr>
            <a:picLocks noChangeAspect="1"/>
          </p:cNvPicPr>
          <p:nvPr/>
        </p:nvPicPr>
        <p:blipFill>
          <a:blip r:embed="rId2"/>
          <a:stretch>
            <a:fillRect/>
          </a:stretch>
        </p:blipFill>
        <p:spPr>
          <a:xfrm>
            <a:off x="0" y="0"/>
            <a:ext cx="4199860" cy="5115639"/>
          </a:xfrm>
          <a:prstGeom prst="rect">
            <a:avLst/>
          </a:prstGeom>
        </p:spPr>
      </p:pic>
      <p:sp>
        <p:nvSpPr>
          <p:cNvPr id="6" name="Rectangle 5">
            <a:extLst>
              <a:ext uri="{FF2B5EF4-FFF2-40B4-BE49-F238E27FC236}">
                <a16:creationId xmlns:a16="http://schemas.microsoft.com/office/drawing/2014/main" id="{E699C0D4-8117-47D5-A7F1-B95698AB4ED8}"/>
              </a:ext>
            </a:extLst>
          </p:cNvPr>
          <p:cNvSpPr/>
          <p:nvPr/>
        </p:nvSpPr>
        <p:spPr>
          <a:xfrm>
            <a:off x="4348716" y="435935"/>
            <a:ext cx="754912" cy="45188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6000" dirty="0"/>
              <a:t>D</a:t>
            </a:r>
          </a:p>
          <a:p>
            <a:pPr algn="ctr"/>
            <a:r>
              <a:rPr lang="en-IN" sz="6000" dirty="0"/>
              <a:t>F</a:t>
            </a:r>
          </a:p>
          <a:p>
            <a:pPr algn="ctr"/>
            <a:r>
              <a:rPr lang="en-IN" sz="6000" dirty="0"/>
              <a:t>D</a:t>
            </a:r>
          </a:p>
        </p:txBody>
      </p:sp>
      <p:pic>
        <p:nvPicPr>
          <p:cNvPr id="8" name="Picture 7">
            <a:extLst>
              <a:ext uri="{FF2B5EF4-FFF2-40B4-BE49-F238E27FC236}">
                <a16:creationId xmlns:a16="http://schemas.microsoft.com/office/drawing/2014/main" id="{9024A4E9-7B94-4B78-8A1F-704E437B3A12}"/>
              </a:ext>
            </a:extLst>
          </p:cNvPr>
          <p:cNvPicPr>
            <a:picLocks noChangeAspect="1"/>
          </p:cNvPicPr>
          <p:nvPr/>
        </p:nvPicPr>
        <p:blipFill>
          <a:blip r:embed="rId3"/>
          <a:stretch>
            <a:fillRect/>
          </a:stretch>
        </p:blipFill>
        <p:spPr>
          <a:xfrm>
            <a:off x="5252485" y="-1"/>
            <a:ext cx="3891516" cy="5115639"/>
          </a:xfrm>
          <a:prstGeom prst="rect">
            <a:avLst/>
          </a:prstGeom>
        </p:spPr>
      </p:pic>
    </p:spTree>
    <p:extLst>
      <p:ext uri="{BB962C8B-B14F-4D97-AF65-F5344CB8AC3E}">
        <p14:creationId xmlns:p14="http://schemas.microsoft.com/office/powerpoint/2010/main" val="1477180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6A478A-F502-465D-B4CF-EF72DB5A91F1}"/>
              </a:ext>
            </a:extLst>
          </p:cNvPr>
          <p:cNvPicPr>
            <a:picLocks noChangeAspect="1"/>
          </p:cNvPicPr>
          <p:nvPr/>
        </p:nvPicPr>
        <p:blipFill>
          <a:blip r:embed="rId2"/>
          <a:stretch>
            <a:fillRect/>
          </a:stretch>
        </p:blipFill>
        <p:spPr>
          <a:xfrm>
            <a:off x="896569" y="446566"/>
            <a:ext cx="7588212" cy="4528141"/>
          </a:xfrm>
          <a:prstGeom prst="rect">
            <a:avLst/>
          </a:prstGeom>
        </p:spPr>
      </p:pic>
      <p:sp>
        <p:nvSpPr>
          <p:cNvPr id="4" name="TextBox 3">
            <a:extLst>
              <a:ext uri="{FF2B5EF4-FFF2-40B4-BE49-F238E27FC236}">
                <a16:creationId xmlns:a16="http://schemas.microsoft.com/office/drawing/2014/main" id="{1237D40D-8A50-430A-BF23-9738B626CD79}"/>
              </a:ext>
            </a:extLst>
          </p:cNvPr>
          <p:cNvSpPr txBox="1"/>
          <p:nvPr/>
        </p:nvSpPr>
        <p:spPr>
          <a:xfrm>
            <a:off x="1371600" y="138223"/>
            <a:ext cx="6507126" cy="308343"/>
          </a:xfrm>
          <a:prstGeom prst="rect">
            <a:avLst/>
          </a:prstGeom>
          <a:noFill/>
        </p:spPr>
        <p:txBody>
          <a:bodyPr wrap="square" rtlCol="0">
            <a:spAutoFit/>
          </a:bodyPr>
          <a:lstStyle/>
          <a:p>
            <a:r>
              <a:rPr lang="en-IN" b="1" dirty="0">
                <a:ln w="22225">
                  <a:solidFill>
                    <a:schemeClr val="accent2"/>
                  </a:solidFill>
                  <a:prstDash val="solid"/>
                </a:ln>
                <a:solidFill>
                  <a:schemeClr val="accent2">
                    <a:lumMod val="40000"/>
                    <a:lumOff val="60000"/>
                  </a:schemeClr>
                </a:solidFill>
              </a:rPr>
              <a:t>                                                  UML DIAGRAM</a:t>
            </a:r>
            <a:endParaRPr lang="en-IN" dirty="0"/>
          </a:p>
        </p:txBody>
      </p:sp>
    </p:spTree>
    <p:extLst>
      <p:ext uri="{BB962C8B-B14F-4D97-AF65-F5344CB8AC3E}">
        <p14:creationId xmlns:p14="http://schemas.microsoft.com/office/powerpoint/2010/main" val="932436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p:nvPr/>
        </p:nvSpPr>
        <p:spPr>
          <a:xfrm>
            <a:off x="1152850" y="1226750"/>
            <a:ext cx="6976200" cy="305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solidFill>
                  <a:schemeClr val="tx1">
                    <a:lumMod val="95000"/>
                    <a:lumOff val="5000"/>
                  </a:schemeClr>
                </a:solidFill>
                <a:latin typeface="Lato"/>
                <a:ea typeface="Lato"/>
                <a:cs typeface="Lato"/>
                <a:sym typeface="Lato"/>
              </a:rPr>
              <a:t>OVER TO THE WORKING…..</a:t>
            </a:r>
            <a:endParaRPr sz="4800" dirty="0">
              <a:solidFill>
                <a:schemeClr val="tx1">
                  <a:lumMod val="95000"/>
                  <a:lumOff val="5000"/>
                </a:schemeClr>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04"/>
                                        </p:tgtEl>
                                        <p:attrNameLst>
                                          <p:attrName>style.visibility</p:attrName>
                                        </p:attrNameLst>
                                      </p:cBhvr>
                                      <p:to>
                                        <p:strVal val="visible"/>
                                      </p:to>
                                    </p:set>
                                    <p:anim calcmode="lin" valueType="num">
                                      <p:cBhvr additive="base">
                                        <p:cTn id="7" dur="1000"/>
                                        <p:tgtEl>
                                          <p:spTgt spid="20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14"/>
          <p:cNvSpPr txBox="1">
            <a:spLocks noGrp="1"/>
          </p:cNvSpPr>
          <p:nvPr>
            <p:ph type="title" idx="4294967295"/>
          </p:nvPr>
        </p:nvSpPr>
        <p:spPr>
          <a:xfrm>
            <a:off x="0" y="1036638"/>
            <a:ext cx="7475538" cy="2105025"/>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b="1" dirty="0">
                <a:latin typeface="Calibri"/>
                <a:ea typeface="Calibri"/>
                <a:cs typeface="Calibri"/>
                <a:sym typeface="Calibri"/>
              </a:rPr>
              <a:t>1.INDUSTRIALIST AND ENTERPRENEURS FACE PROBLEMS IN INDENTIFYING VACANT LAND FOR INDUSTRIAL USE.</a:t>
            </a:r>
            <a:endParaRPr sz="2400" b="1" dirty="0">
              <a:latin typeface="Calibri"/>
              <a:ea typeface="Calibri"/>
              <a:cs typeface="Calibri"/>
              <a:sym typeface="Calibri"/>
            </a:endParaRPr>
          </a:p>
          <a:p>
            <a:pPr marL="0" lvl="0" indent="0" algn="l" rtl="0">
              <a:lnSpc>
                <a:spcPct val="115000"/>
              </a:lnSpc>
              <a:spcBef>
                <a:spcPts val="1600"/>
              </a:spcBef>
              <a:spcAft>
                <a:spcPts val="0"/>
              </a:spcAft>
              <a:buNone/>
            </a:pPr>
            <a:r>
              <a:rPr lang="en" sz="2400" b="1" dirty="0">
                <a:latin typeface="Calibri"/>
                <a:ea typeface="Calibri"/>
                <a:cs typeface="Calibri"/>
                <a:sym typeface="Calibri"/>
              </a:rPr>
              <a:t>2. THEY DO NOT HAVE ANY PLATEFORM TO KNOW THE STATUS OF VACANT LAND AND KNOW THE BEST SUITABLE LAND.</a:t>
            </a:r>
            <a:endParaRPr sz="2400" b="1" dirty="0">
              <a:latin typeface="Calibri"/>
              <a:ea typeface="Calibri"/>
              <a:cs typeface="Calibri"/>
              <a:sym typeface="Calibri"/>
            </a:endParaRPr>
          </a:p>
          <a:p>
            <a:pPr marL="0" lvl="0" indent="0" algn="l" rtl="0">
              <a:lnSpc>
                <a:spcPct val="115000"/>
              </a:lnSpc>
              <a:spcBef>
                <a:spcPts val="1600"/>
              </a:spcBef>
              <a:spcAft>
                <a:spcPts val="1600"/>
              </a:spcAft>
              <a:buNone/>
            </a:pPr>
            <a:endParaRPr sz="1800" dirty="0">
              <a:latin typeface="Lato"/>
              <a:ea typeface="Lato"/>
              <a:cs typeface="Lato"/>
              <a:sym typeface="Lato"/>
            </a:endParaRPr>
          </a:p>
        </p:txBody>
      </p:sp>
      <p:sp>
        <p:nvSpPr>
          <p:cNvPr id="144" name="Google Shape;144;p14"/>
          <p:cNvSpPr txBox="1"/>
          <p:nvPr/>
        </p:nvSpPr>
        <p:spPr>
          <a:xfrm>
            <a:off x="455700" y="-103450"/>
            <a:ext cx="8232600" cy="13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u="sng" dirty="0">
                <a:solidFill>
                  <a:schemeClr val="accent1"/>
                </a:solidFill>
                <a:latin typeface="Calibri"/>
                <a:ea typeface="Calibri"/>
                <a:cs typeface="Calibri"/>
                <a:sym typeface="Calibri"/>
              </a:rPr>
              <a:t>PROBLEM STATEMENT OF ORISSA SMALL SCALE INDUSTRY</a:t>
            </a:r>
            <a:endParaRPr sz="3600" b="1" u="sng" dirty="0">
              <a:solidFill>
                <a:schemeClr val="accent1"/>
              </a:solidFill>
              <a:latin typeface="Calibri"/>
              <a:ea typeface="Calibri"/>
              <a:cs typeface="Calibri"/>
              <a:sym typeface="Calibri"/>
            </a:endParaRPr>
          </a:p>
        </p:txBody>
      </p:sp>
      <p:pic>
        <p:nvPicPr>
          <p:cNvPr id="145" name="Google Shape;145;p14"/>
          <p:cNvPicPr preferRelativeResize="0"/>
          <p:nvPr/>
        </p:nvPicPr>
        <p:blipFill>
          <a:blip r:embed="rId3">
            <a:alphaModFix/>
          </a:blip>
          <a:stretch>
            <a:fillRect/>
          </a:stretch>
        </p:blipFill>
        <p:spPr>
          <a:xfrm>
            <a:off x="152400" y="3456800"/>
            <a:ext cx="8839201" cy="14847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1100"/>
                                        <p:tgtEl>
                                          <p:spTgt spid="143"/>
                                        </p:tgtEl>
                                        <p:attrNameLst>
                                          <p:attrName>ppt_x</p:attrName>
                                        </p:attrNameLst>
                                      </p:cBhvr>
                                      <p:tavLst>
                                        <p:tav tm="0">
                                          <p:val>
                                            <p:strVal val="#ppt_x+1"/>
                                          </p:val>
                                        </p:tav>
                                        <p:tav tm="100000">
                                          <p:val>
                                            <p:strVal val="#ppt_x"/>
                                          </p:val>
                                        </p:tav>
                                      </p:tavLst>
                                    </p:anim>
                                  </p:childTnLst>
                                </p:cTn>
                              </p:par>
                            </p:childTnLst>
                          </p:cTn>
                        </p:par>
                        <p:par>
                          <p:cTn id="8" fill="hold">
                            <p:stCondLst>
                              <p:cond delay="1100"/>
                            </p:stCondLst>
                            <p:childTnLst>
                              <p:par>
                                <p:cTn id="9" presetID="1" presetClass="entr" presetSubtype="0" fill="hold" nodeType="afterEffect">
                                  <p:stCondLst>
                                    <p:cond delay="0"/>
                                  </p:stCondLst>
                                  <p:childTnLst>
                                    <p:set>
                                      <p:cBhvr>
                                        <p:cTn id="10"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9"/>
        <p:cNvGrpSpPr/>
        <p:nvPr/>
      </p:nvGrpSpPr>
      <p:grpSpPr>
        <a:xfrm>
          <a:off x="0" y="0"/>
          <a:ext cx="0" cy="0"/>
          <a:chOff x="0" y="0"/>
          <a:chExt cx="0" cy="0"/>
        </a:xfrm>
      </p:grpSpPr>
      <p:sp>
        <p:nvSpPr>
          <p:cNvPr id="150" name="Google Shape;150;p15"/>
          <p:cNvSpPr txBox="1"/>
          <p:nvPr/>
        </p:nvSpPr>
        <p:spPr>
          <a:xfrm>
            <a:off x="219300" y="147800"/>
            <a:ext cx="8705400" cy="724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dk2"/>
                </a:solidFill>
                <a:latin typeface="Raleway"/>
                <a:ea typeface="Raleway"/>
                <a:cs typeface="Raleway"/>
                <a:sym typeface="Raleway"/>
              </a:rPr>
              <a:t>TEAM </a:t>
            </a:r>
            <a:r>
              <a:rPr lang="en" sz="3000" b="1" u="sng">
                <a:solidFill>
                  <a:schemeClr val="dk2"/>
                </a:solidFill>
                <a:latin typeface="Raleway"/>
                <a:ea typeface="Raleway"/>
                <a:cs typeface="Raleway"/>
                <a:sym typeface="Raleway"/>
              </a:rPr>
              <a:t>SQUADY SIX</a:t>
            </a:r>
            <a:r>
              <a:rPr lang="en" sz="3000" b="1">
                <a:solidFill>
                  <a:schemeClr val="dk2"/>
                </a:solidFill>
                <a:latin typeface="Raleway"/>
                <a:ea typeface="Raleway"/>
                <a:cs typeface="Raleway"/>
                <a:sym typeface="Raleway"/>
              </a:rPr>
              <a:t> PRESENTS THE SOLUTION</a:t>
            </a:r>
            <a:endParaRPr sz="3000" b="1">
              <a:solidFill>
                <a:schemeClr val="dk2"/>
              </a:solidFill>
              <a:latin typeface="Raleway"/>
              <a:ea typeface="Raleway"/>
              <a:cs typeface="Raleway"/>
              <a:sym typeface="Raleway"/>
            </a:endParaRPr>
          </a:p>
        </p:txBody>
      </p:sp>
      <p:sp>
        <p:nvSpPr>
          <p:cNvPr id="151" name="Google Shape;151;p15"/>
          <p:cNvSpPr txBox="1">
            <a:spLocks noGrp="1"/>
          </p:cNvSpPr>
          <p:nvPr>
            <p:ph type="body" idx="4294967295"/>
          </p:nvPr>
        </p:nvSpPr>
        <p:spPr>
          <a:xfrm>
            <a:off x="0" y="872000"/>
            <a:ext cx="4021138" cy="3327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1000"/>
              </a:spcAft>
              <a:buClr>
                <a:schemeClr val="dk1"/>
              </a:buClr>
              <a:buSzPts val="1800"/>
              <a:buFont typeface="Merriweather"/>
              <a:buChar char="➔"/>
            </a:pPr>
            <a:r>
              <a:rPr lang="en" sz="2000" b="1" dirty="0">
                <a:latin typeface="Merriweather"/>
                <a:ea typeface="Merriweather"/>
                <a:cs typeface="Merriweather"/>
                <a:sym typeface="Merriweather"/>
              </a:rPr>
              <a:t>The application intends to provide a user friendly interface to effectively manage land resources in the nation for industrial use and to make it easily available for the interested entrepreneurs.</a:t>
            </a:r>
            <a:r>
              <a:rPr lang="en" sz="1800" b="1" dirty="0">
                <a:latin typeface="Merriweather"/>
                <a:ea typeface="Merriweather"/>
                <a:cs typeface="Merriweather"/>
                <a:sym typeface="Merriweather"/>
              </a:rPr>
              <a:t> </a:t>
            </a:r>
            <a:endParaRPr sz="1800" dirty="0">
              <a:solidFill>
                <a:schemeClr val="dk2"/>
              </a:solidFill>
              <a:latin typeface="Merriweather"/>
              <a:ea typeface="Merriweather"/>
              <a:cs typeface="Merriweather"/>
              <a:sym typeface="Merriweather"/>
            </a:endParaRPr>
          </a:p>
        </p:txBody>
      </p:sp>
      <p:pic>
        <p:nvPicPr>
          <p:cNvPr id="152" name="Google Shape;152;p15"/>
          <p:cNvPicPr preferRelativeResize="0"/>
          <p:nvPr/>
        </p:nvPicPr>
        <p:blipFill>
          <a:blip r:embed="rId3">
            <a:alphaModFix/>
          </a:blip>
          <a:stretch>
            <a:fillRect/>
          </a:stretch>
        </p:blipFill>
        <p:spPr>
          <a:xfrm>
            <a:off x="4414450" y="1155961"/>
            <a:ext cx="4419174" cy="37708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1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6"/>
          <p:cNvSpPr txBox="1">
            <a:spLocks noGrp="1"/>
          </p:cNvSpPr>
          <p:nvPr>
            <p:ph type="title"/>
          </p:nvPr>
        </p:nvSpPr>
        <p:spPr>
          <a:xfrm>
            <a:off x="283100" y="274600"/>
            <a:ext cx="8631600" cy="427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u="sng" dirty="0">
                <a:solidFill>
                  <a:schemeClr val="dk2"/>
                </a:solidFill>
              </a:rPr>
              <a:t>PERIHERALS PROVIDED BY </a:t>
            </a:r>
            <a:endParaRPr sz="4000" b="1" u="sng" dirty="0">
              <a:solidFill>
                <a:schemeClr val="dk2"/>
              </a:solidFill>
            </a:endParaRPr>
          </a:p>
          <a:p>
            <a:pPr marL="0" lvl="0" indent="0" algn="l" rtl="0">
              <a:spcBef>
                <a:spcPts val="0"/>
              </a:spcBef>
              <a:spcAft>
                <a:spcPts val="0"/>
              </a:spcAft>
              <a:buNone/>
            </a:pPr>
            <a:r>
              <a:rPr lang="en" sz="4000" b="1" u="sng" dirty="0">
                <a:solidFill>
                  <a:schemeClr val="dk2"/>
                </a:solidFill>
              </a:rPr>
              <a:t>OUR APP:</a:t>
            </a:r>
            <a:endParaRPr sz="4000" b="1" u="sng" dirty="0">
              <a:solidFill>
                <a:schemeClr val="dk2"/>
              </a:solidFill>
            </a:endParaRPr>
          </a:p>
          <a:p>
            <a:pPr marL="457200" lvl="0" indent="-457200" algn="l" rtl="0">
              <a:spcBef>
                <a:spcPts val="0"/>
              </a:spcBef>
              <a:spcAft>
                <a:spcPts val="0"/>
              </a:spcAft>
              <a:buClr>
                <a:schemeClr val="dk2"/>
              </a:buClr>
              <a:buSzPts val="3600"/>
              <a:buFont typeface="Lora"/>
              <a:buAutoNum type="arabicPeriod"/>
            </a:pPr>
            <a:r>
              <a:rPr lang="en" sz="3600" b="1" u="sng" dirty="0">
                <a:solidFill>
                  <a:schemeClr val="dk2"/>
                </a:solidFill>
                <a:latin typeface="Lora"/>
                <a:ea typeface="Lora"/>
                <a:cs typeface="Lora"/>
                <a:sym typeface="Lora"/>
              </a:rPr>
              <a:t>CROSS PLATEFORM APP:</a:t>
            </a:r>
            <a:endParaRPr sz="3600" b="1" u="sng" dirty="0">
              <a:solidFill>
                <a:schemeClr val="dk2"/>
              </a:solidFill>
              <a:latin typeface="Lora"/>
              <a:ea typeface="Lora"/>
              <a:cs typeface="Lora"/>
              <a:sym typeface="Lora"/>
            </a:endParaRPr>
          </a:p>
          <a:p>
            <a:pPr marL="457200" lvl="0" indent="0" algn="l" rtl="0">
              <a:spcBef>
                <a:spcPts val="0"/>
              </a:spcBef>
              <a:spcAft>
                <a:spcPts val="0"/>
              </a:spcAft>
              <a:buNone/>
            </a:pPr>
            <a:r>
              <a:rPr lang="en" sz="3600" b="1" dirty="0">
                <a:solidFill>
                  <a:schemeClr val="dk2"/>
                </a:solidFill>
                <a:latin typeface="Lora"/>
                <a:ea typeface="Lora"/>
                <a:cs typeface="Lora"/>
                <a:sym typeface="Lora"/>
              </a:rPr>
              <a:t>           -WEB APP</a:t>
            </a:r>
            <a:endParaRPr sz="3600" b="1" dirty="0">
              <a:solidFill>
                <a:schemeClr val="dk2"/>
              </a:solidFill>
              <a:latin typeface="Lora"/>
              <a:ea typeface="Lora"/>
              <a:cs typeface="Lora"/>
              <a:sym typeface="Lora"/>
            </a:endParaRPr>
          </a:p>
          <a:p>
            <a:pPr marL="457200" lvl="0" indent="0" algn="l" rtl="0">
              <a:spcBef>
                <a:spcPts val="0"/>
              </a:spcBef>
              <a:spcAft>
                <a:spcPts val="0"/>
              </a:spcAft>
              <a:buNone/>
            </a:pPr>
            <a:r>
              <a:rPr lang="en" sz="3600" b="1" dirty="0">
                <a:solidFill>
                  <a:srgbClr val="134F5C"/>
                </a:solidFill>
                <a:latin typeface="Lora"/>
                <a:ea typeface="Lora"/>
                <a:cs typeface="Lora"/>
                <a:sym typeface="Lora"/>
              </a:rPr>
              <a:t>           </a:t>
            </a:r>
            <a:r>
              <a:rPr lang="en" sz="3600" b="1" dirty="0">
                <a:solidFill>
                  <a:schemeClr val="dk2"/>
                </a:solidFill>
                <a:latin typeface="Lora"/>
                <a:ea typeface="Lora"/>
                <a:cs typeface="Lora"/>
                <a:sym typeface="Lora"/>
              </a:rPr>
              <a:t>-ANDROID A</a:t>
            </a:r>
            <a:r>
              <a:rPr lang="en-IN" sz="3600" b="1" dirty="0">
                <a:solidFill>
                  <a:schemeClr val="dk2"/>
                </a:solidFill>
                <a:latin typeface="Lora"/>
                <a:ea typeface="Lora"/>
                <a:cs typeface="Lora"/>
                <a:sym typeface="Lora"/>
              </a:rPr>
              <a:t>pp</a:t>
            </a:r>
            <a:br>
              <a:rPr lang="en" sz="3600" b="1" dirty="0">
                <a:solidFill>
                  <a:schemeClr val="dk2"/>
                </a:solidFill>
                <a:latin typeface="Lora"/>
                <a:ea typeface="Lora"/>
                <a:cs typeface="Lora"/>
                <a:sym typeface="Lora"/>
              </a:rPr>
            </a:br>
            <a:r>
              <a:rPr lang="en-IN" sz="3600" b="1" dirty="0">
                <a:solidFill>
                  <a:schemeClr val="dk2"/>
                </a:solidFill>
                <a:latin typeface="Lora"/>
                <a:ea typeface="Lora"/>
                <a:cs typeface="Lora"/>
                <a:sym typeface="Lora"/>
              </a:rPr>
              <a:t>Future enhancement</a:t>
            </a:r>
            <a:br>
              <a:rPr lang="en-IN" sz="3600" b="1" dirty="0">
                <a:solidFill>
                  <a:schemeClr val="dk2"/>
                </a:solidFill>
                <a:latin typeface="Lora"/>
                <a:ea typeface="Lora"/>
                <a:cs typeface="Lora"/>
                <a:sym typeface="Lora"/>
              </a:rPr>
            </a:br>
            <a:r>
              <a:rPr lang="en-IN" sz="3600" b="1" dirty="0">
                <a:solidFill>
                  <a:schemeClr val="dk2"/>
                </a:solidFill>
                <a:latin typeface="Lora"/>
                <a:ea typeface="Lora"/>
                <a:cs typeface="Lora"/>
                <a:sym typeface="Lora"/>
              </a:rPr>
              <a:t>           -IOS APP</a:t>
            </a:r>
            <a:endParaRPr sz="3600" b="1" dirty="0">
              <a:solidFill>
                <a:schemeClr val="dk2"/>
              </a:solidFill>
              <a:latin typeface="Lora"/>
              <a:ea typeface="Lora"/>
              <a:cs typeface="Lora"/>
              <a:sym typeface="Lora"/>
            </a:endParaRPr>
          </a:p>
        </p:txBody>
      </p:sp>
      <p:pic>
        <p:nvPicPr>
          <p:cNvPr id="158" name="Google Shape;158;p16"/>
          <p:cNvPicPr preferRelativeResize="0"/>
          <p:nvPr/>
        </p:nvPicPr>
        <p:blipFill>
          <a:blip r:embed="rId3">
            <a:alphaModFix/>
          </a:blip>
          <a:stretch>
            <a:fillRect/>
          </a:stretch>
        </p:blipFill>
        <p:spPr>
          <a:xfrm>
            <a:off x="5470761" y="-676861"/>
            <a:ext cx="3970950" cy="2896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2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260850" y="0"/>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erriweather"/>
                <a:ea typeface="Merriweather"/>
                <a:cs typeface="Merriweather"/>
                <a:sym typeface="Merriweather"/>
              </a:rPr>
              <a:t>2. THIS PLATEFORM ENABLE INDUSTRIALIST TO </a:t>
            </a:r>
            <a:r>
              <a:rPr lang="en" u="sng" dirty="0">
                <a:latin typeface="Merriweather"/>
                <a:ea typeface="Merriweather"/>
                <a:cs typeface="Merriweather"/>
                <a:sym typeface="Merriweather"/>
              </a:rPr>
              <a:t>FILTER AND SORT</a:t>
            </a:r>
            <a:r>
              <a:rPr lang="en" dirty="0">
                <a:latin typeface="Merriweather"/>
                <a:ea typeface="Merriweather"/>
                <a:cs typeface="Merriweather"/>
                <a:sym typeface="Merriweather"/>
              </a:rPr>
              <a:t> LANDS TO FIND THE MOST PREFERABLE LAND. </a:t>
            </a:r>
            <a:endParaRPr dirty="0">
              <a:latin typeface="Merriweather"/>
              <a:ea typeface="Merriweather"/>
              <a:cs typeface="Merriweather"/>
              <a:sym typeface="Merriweather"/>
            </a:endParaRPr>
          </a:p>
          <a:p>
            <a:pPr marL="0" lvl="0" indent="0" algn="l" rtl="0">
              <a:spcBef>
                <a:spcPts val="1000"/>
              </a:spcBef>
              <a:spcAft>
                <a:spcPts val="1000"/>
              </a:spcAft>
              <a:buNone/>
            </a:pPr>
            <a:endParaRPr dirty="0">
              <a:solidFill>
                <a:schemeClr val="accent5"/>
              </a:solidFill>
            </a:endParaRPr>
          </a:p>
        </p:txBody>
      </p:sp>
      <p:pic>
        <p:nvPicPr>
          <p:cNvPr id="164" name="Google Shape;164;p17"/>
          <p:cNvPicPr preferRelativeResize="0"/>
          <p:nvPr/>
        </p:nvPicPr>
        <p:blipFill>
          <a:blip r:embed="rId3">
            <a:alphaModFix/>
          </a:blip>
          <a:stretch>
            <a:fillRect/>
          </a:stretch>
        </p:blipFill>
        <p:spPr>
          <a:xfrm>
            <a:off x="4352675" y="2438087"/>
            <a:ext cx="4530475" cy="2411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10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a:spLocks noGrp="1"/>
          </p:cNvSpPr>
          <p:nvPr>
            <p:ph type="title"/>
          </p:nvPr>
        </p:nvSpPr>
        <p:spPr>
          <a:xfrm>
            <a:off x="265500" y="369500"/>
            <a:ext cx="4045200" cy="446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dk2"/>
                </a:solidFill>
                <a:latin typeface="Merriweather"/>
                <a:ea typeface="Merriweather"/>
                <a:cs typeface="Merriweather"/>
                <a:sym typeface="Merriweather"/>
              </a:rPr>
              <a:t>3. </a:t>
            </a:r>
            <a:r>
              <a:rPr lang="en" b="1" u="sng">
                <a:solidFill>
                  <a:schemeClr val="dk2"/>
                </a:solidFill>
                <a:latin typeface="Merriweather"/>
                <a:ea typeface="Merriweather"/>
                <a:cs typeface="Merriweather"/>
                <a:sym typeface="Merriweather"/>
              </a:rPr>
              <a:t>IMAGES</a:t>
            </a:r>
            <a:endParaRPr b="1" u="sng">
              <a:solidFill>
                <a:schemeClr val="dk2"/>
              </a:solidFill>
              <a:latin typeface="Merriweather"/>
              <a:ea typeface="Merriweather"/>
              <a:cs typeface="Merriweather"/>
              <a:sym typeface="Merriweather"/>
            </a:endParaRPr>
          </a:p>
          <a:p>
            <a:pPr marL="0" lvl="0" indent="0" algn="l" rtl="0">
              <a:spcBef>
                <a:spcPts val="0"/>
              </a:spcBef>
              <a:spcAft>
                <a:spcPts val="0"/>
              </a:spcAft>
              <a:buNone/>
            </a:pPr>
            <a:r>
              <a:rPr lang="en" b="1">
                <a:solidFill>
                  <a:schemeClr val="dk2"/>
                </a:solidFill>
                <a:latin typeface="Merriweather"/>
                <a:ea typeface="Merriweather"/>
                <a:cs typeface="Merriweather"/>
                <a:sym typeface="Merriweather"/>
              </a:rPr>
              <a:t> RESULTS ARE PRESENTED ALONG WITH IMAGES OF THE ACTUAL LAND.</a:t>
            </a:r>
            <a:endParaRPr b="1">
              <a:solidFill>
                <a:schemeClr val="dk2"/>
              </a:solidFill>
              <a:latin typeface="Merriweather"/>
              <a:ea typeface="Merriweather"/>
              <a:cs typeface="Merriweather"/>
              <a:sym typeface="Merriweather"/>
            </a:endParaRPr>
          </a:p>
        </p:txBody>
      </p:sp>
      <p:pic>
        <p:nvPicPr>
          <p:cNvPr id="170" name="Google Shape;170;p18"/>
          <p:cNvPicPr preferRelativeResize="0"/>
          <p:nvPr/>
        </p:nvPicPr>
        <p:blipFill>
          <a:blip r:embed="rId3">
            <a:alphaModFix/>
          </a:blip>
          <a:stretch>
            <a:fillRect/>
          </a:stretch>
        </p:blipFill>
        <p:spPr>
          <a:xfrm>
            <a:off x="4729150" y="339900"/>
            <a:ext cx="3414725" cy="4463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70"/>
                                        </p:tgtEl>
                                        <p:attrNameLst>
                                          <p:attrName>style.visibility</p:attrName>
                                        </p:attrNameLst>
                                      </p:cBhvr>
                                      <p:to>
                                        <p:strVal val="visible"/>
                                      </p:to>
                                    </p:set>
                                    <p:anim calcmode="lin" valueType="num">
                                      <p:cBhvr additive="base">
                                        <p:cTn id="7" dur="1000"/>
                                        <p:tgtEl>
                                          <p:spTgt spid="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4"/>
        <p:cNvGrpSpPr/>
        <p:nvPr/>
      </p:nvGrpSpPr>
      <p:grpSpPr>
        <a:xfrm>
          <a:off x="0" y="0"/>
          <a:ext cx="0" cy="0"/>
          <a:chOff x="0" y="0"/>
          <a:chExt cx="0" cy="0"/>
        </a:xfrm>
      </p:grpSpPr>
      <p:pic>
        <p:nvPicPr>
          <p:cNvPr id="175" name="Google Shape;175;p19"/>
          <p:cNvPicPr preferRelativeResize="0"/>
          <p:nvPr/>
        </p:nvPicPr>
        <p:blipFill>
          <a:blip r:embed="rId3">
            <a:alphaModFix/>
          </a:blip>
          <a:stretch>
            <a:fillRect/>
          </a:stretch>
        </p:blipFill>
        <p:spPr>
          <a:xfrm>
            <a:off x="317400" y="162737"/>
            <a:ext cx="4254600" cy="4818038"/>
          </a:xfrm>
          <a:prstGeom prst="rect">
            <a:avLst/>
          </a:prstGeom>
          <a:noFill/>
          <a:ln>
            <a:noFill/>
          </a:ln>
        </p:spPr>
      </p:pic>
      <p:pic>
        <p:nvPicPr>
          <p:cNvPr id="176" name="Google Shape;176;p19" descr="Piece of duct tape sticking a note to the slide"/>
          <p:cNvPicPr preferRelativeResize="0"/>
          <p:nvPr/>
        </p:nvPicPr>
        <p:blipFill rotWithShape="1">
          <a:blip r:embed="rId4">
            <a:alphaModFix/>
          </a:blip>
          <a:srcRect l="9244" t="5926" r="2118" b="10011"/>
          <a:stretch/>
        </p:blipFill>
        <p:spPr>
          <a:xfrm rot="154828">
            <a:off x="1245075" y="117726"/>
            <a:ext cx="2072000" cy="736050"/>
          </a:xfrm>
          <a:prstGeom prst="rect">
            <a:avLst/>
          </a:prstGeom>
          <a:noFill/>
          <a:ln>
            <a:noFill/>
          </a:ln>
        </p:spPr>
      </p:pic>
      <p:sp>
        <p:nvSpPr>
          <p:cNvPr id="177" name="Google Shape;177;p19"/>
          <p:cNvSpPr txBox="1"/>
          <p:nvPr/>
        </p:nvSpPr>
        <p:spPr>
          <a:xfrm>
            <a:off x="845425" y="56914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latin typeface="Raleway"/>
                <a:ea typeface="Raleway"/>
                <a:cs typeface="Raleway"/>
                <a:sym typeface="Raleway"/>
              </a:rPr>
              <a:t>4. GOOGLE MAPS</a:t>
            </a:r>
            <a:endParaRPr sz="3000" b="1">
              <a:latin typeface="Raleway"/>
              <a:ea typeface="Raleway"/>
              <a:cs typeface="Raleway"/>
              <a:sym typeface="Raleway"/>
            </a:endParaRPr>
          </a:p>
        </p:txBody>
      </p:sp>
      <p:sp>
        <p:nvSpPr>
          <p:cNvPr id="178" name="Google Shape;178;p19"/>
          <p:cNvSpPr txBox="1">
            <a:spLocks noGrp="1"/>
          </p:cNvSpPr>
          <p:nvPr>
            <p:ph type="body" idx="4294967295"/>
          </p:nvPr>
        </p:nvSpPr>
        <p:spPr>
          <a:xfrm>
            <a:off x="728612" y="1306457"/>
            <a:ext cx="3432175" cy="3328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highlight>
                  <a:schemeClr val="lt1"/>
                </a:highlight>
                <a:latin typeface="Raleway"/>
                <a:ea typeface="Raleway"/>
                <a:cs typeface="Raleway"/>
                <a:sym typeface="Raleway"/>
              </a:rPr>
              <a:t>GOOGLE MAPS ARE INTEGRATED WITHIN THE APP.</a:t>
            </a:r>
            <a:r>
              <a:rPr lang="en" sz="2000" dirty="0">
                <a:highlight>
                  <a:schemeClr val="lt1"/>
                </a:highlight>
                <a:latin typeface="Raleway"/>
                <a:ea typeface="Raleway"/>
                <a:cs typeface="Raleway"/>
                <a:sym typeface="Raleway"/>
              </a:rPr>
              <a:t> </a:t>
            </a:r>
            <a:endParaRPr sz="2000" dirty="0">
              <a:highlight>
                <a:schemeClr val="lt1"/>
              </a:highlight>
              <a:latin typeface="Raleway"/>
              <a:ea typeface="Raleway"/>
              <a:cs typeface="Raleway"/>
              <a:sym typeface="Raleway"/>
            </a:endParaRPr>
          </a:p>
          <a:p>
            <a:pPr marL="0" lvl="0" indent="0" algn="l" rtl="0">
              <a:spcBef>
                <a:spcPts val="1000"/>
              </a:spcBef>
              <a:spcAft>
                <a:spcPts val="0"/>
              </a:spcAft>
              <a:buNone/>
            </a:pPr>
            <a:r>
              <a:rPr lang="en" sz="2000" b="1" dirty="0">
                <a:highlight>
                  <a:schemeClr val="lt1"/>
                </a:highlight>
                <a:latin typeface="Raleway"/>
                <a:ea typeface="Raleway"/>
                <a:cs typeface="Raleway"/>
                <a:sym typeface="Raleway"/>
              </a:rPr>
              <a:t>IT ENABLES THE MAP VIEW OF LOCATION WITH GPS FOR A BETTER UNDERSTANDING AND VISIBILITY</a:t>
            </a:r>
            <a:endParaRPr sz="2000" b="1" dirty="0">
              <a:highlight>
                <a:schemeClr val="lt1"/>
              </a:highlight>
              <a:latin typeface="Raleway"/>
              <a:ea typeface="Raleway"/>
              <a:cs typeface="Raleway"/>
              <a:sym typeface="Raleway"/>
            </a:endParaRPr>
          </a:p>
          <a:p>
            <a:pPr marL="0" lvl="0" indent="0" algn="l" rtl="0">
              <a:spcBef>
                <a:spcPts val="1000"/>
              </a:spcBef>
              <a:spcAft>
                <a:spcPts val="0"/>
              </a:spcAft>
              <a:buNone/>
            </a:pPr>
            <a:endParaRPr sz="2400" dirty="0">
              <a:solidFill>
                <a:schemeClr val="lt2"/>
              </a:solidFill>
              <a:highlight>
                <a:schemeClr val="lt1"/>
              </a:highlight>
              <a:latin typeface="Raleway"/>
              <a:ea typeface="Raleway"/>
              <a:cs typeface="Raleway"/>
              <a:sym typeface="Raleway"/>
            </a:endParaRPr>
          </a:p>
          <a:p>
            <a:pPr marL="0" lvl="0" indent="0" algn="l" rtl="0">
              <a:spcBef>
                <a:spcPts val="1000"/>
              </a:spcBef>
              <a:spcAft>
                <a:spcPts val="1000"/>
              </a:spcAft>
              <a:buNone/>
            </a:pPr>
            <a:endParaRPr sz="2400" dirty="0">
              <a:solidFill>
                <a:schemeClr val="lt2"/>
              </a:solidFill>
              <a:highlight>
                <a:schemeClr val="lt1"/>
              </a:highlight>
              <a:latin typeface="Raleway"/>
              <a:ea typeface="Raleway"/>
              <a:cs typeface="Raleway"/>
              <a:sym typeface="Raleway"/>
            </a:endParaRPr>
          </a:p>
        </p:txBody>
      </p:sp>
      <p:pic>
        <p:nvPicPr>
          <p:cNvPr id="179" name="Google Shape;179;p19"/>
          <p:cNvPicPr preferRelativeResize="0"/>
          <p:nvPr/>
        </p:nvPicPr>
        <p:blipFill>
          <a:blip r:embed="rId5">
            <a:alphaModFix/>
          </a:blip>
          <a:stretch>
            <a:fillRect/>
          </a:stretch>
        </p:blipFill>
        <p:spPr>
          <a:xfrm>
            <a:off x="4694850" y="359325"/>
            <a:ext cx="3966350" cy="4281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79"/>
                                        </p:tgtEl>
                                        <p:attrNameLst>
                                          <p:attrName>style.visibility</p:attrName>
                                        </p:attrNameLst>
                                      </p:cBhvr>
                                      <p:to>
                                        <p:strVal val="visible"/>
                                      </p:to>
                                    </p:set>
                                    <p:anim calcmode="lin" valueType="num">
                                      <p:cBhvr additive="base">
                                        <p:cTn id="7" dur="1000"/>
                                        <p:tgtEl>
                                          <p:spTgt spid="1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3"/>
        <p:cNvGrpSpPr/>
        <p:nvPr/>
      </p:nvGrpSpPr>
      <p:grpSpPr>
        <a:xfrm>
          <a:off x="0" y="0"/>
          <a:ext cx="0" cy="0"/>
          <a:chOff x="0" y="0"/>
          <a:chExt cx="0" cy="0"/>
        </a:xfrm>
      </p:grpSpPr>
      <p:sp>
        <p:nvSpPr>
          <p:cNvPr id="184" name="Google Shape;184;p20"/>
          <p:cNvSpPr txBox="1">
            <a:spLocks noGrp="1"/>
          </p:cNvSpPr>
          <p:nvPr>
            <p:ph type="body" idx="1"/>
          </p:nvPr>
        </p:nvSpPr>
        <p:spPr>
          <a:xfrm>
            <a:off x="4572000" y="1102275"/>
            <a:ext cx="4309350" cy="370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 sz="3000" b="1" dirty="0">
              <a:solidFill>
                <a:schemeClr val="dk1"/>
              </a:solidFill>
              <a:latin typeface="Comic Sans MS"/>
              <a:ea typeface="Comic Sans MS"/>
              <a:cs typeface="Comic Sans MS"/>
              <a:sym typeface="Comic Sans MS"/>
            </a:endParaRPr>
          </a:p>
          <a:p>
            <a:pPr marL="0" lvl="0" indent="0" algn="l" rtl="0">
              <a:spcBef>
                <a:spcPts val="0"/>
              </a:spcBef>
              <a:spcAft>
                <a:spcPts val="0"/>
              </a:spcAft>
              <a:buNone/>
            </a:pPr>
            <a:endParaRPr lang="en" sz="3000" b="1" dirty="0">
              <a:solidFill>
                <a:schemeClr val="dk1"/>
              </a:solidFill>
              <a:latin typeface="Comic Sans MS"/>
              <a:ea typeface="Comic Sans MS"/>
              <a:cs typeface="Comic Sans MS"/>
              <a:sym typeface="Comic Sans MS"/>
            </a:endParaRPr>
          </a:p>
          <a:p>
            <a:pPr marL="0" lvl="0" indent="0" algn="l" rtl="0">
              <a:spcBef>
                <a:spcPts val="0"/>
              </a:spcBef>
              <a:spcAft>
                <a:spcPts val="0"/>
              </a:spcAft>
              <a:buNone/>
            </a:pPr>
            <a:r>
              <a:rPr lang="en" sz="3000" b="1" dirty="0">
                <a:solidFill>
                  <a:schemeClr val="dk1"/>
                </a:solidFill>
                <a:latin typeface="Comic Sans MS"/>
                <a:ea typeface="Comic Sans MS"/>
                <a:cs typeface="Comic Sans MS"/>
                <a:sym typeface="Comic Sans MS"/>
              </a:rPr>
              <a:t>5.</a:t>
            </a:r>
            <a:r>
              <a:rPr lang="en" sz="3000" b="1" u="sng" dirty="0">
                <a:solidFill>
                  <a:schemeClr val="dk1"/>
                </a:solidFill>
                <a:latin typeface="Comic Sans MS"/>
                <a:ea typeface="Comic Sans MS"/>
                <a:cs typeface="Comic Sans MS"/>
                <a:sym typeface="Comic Sans MS"/>
              </a:rPr>
              <a:t>BOOKMARKS</a:t>
            </a:r>
            <a:endParaRPr sz="3000" b="1" u="sng" dirty="0">
              <a:solidFill>
                <a:schemeClr val="dk1"/>
              </a:solidFill>
              <a:latin typeface="Comic Sans MS"/>
              <a:ea typeface="Comic Sans MS"/>
              <a:cs typeface="Comic Sans MS"/>
              <a:sym typeface="Comic Sans MS"/>
            </a:endParaRPr>
          </a:p>
          <a:p>
            <a:pPr marL="0" lvl="0" indent="0" algn="l" rtl="0">
              <a:spcBef>
                <a:spcPts val="1600"/>
              </a:spcBef>
              <a:spcAft>
                <a:spcPts val="0"/>
              </a:spcAft>
              <a:buNone/>
            </a:pPr>
            <a:r>
              <a:rPr lang="en" sz="2800" b="1" dirty="0">
                <a:solidFill>
                  <a:schemeClr val="dk1"/>
                </a:solidFill>
                <a:latin typeface="Comic Sans MS"/>
                <a:ea typeface="Comic Sans MS"/>
                <a:cs typeface="Comic Sans MS"/>
                <a:sym typeface="Comic Sans MS"/>
              </a:rPr>
              <a:t> Users can bookmark the preferred lands and can request for the private display of the same.</a:t>
            </a:r>
            <a:endParaRPr sz="2800" b="1" dirty="0">
              <a:solidFill>
                <a:schemeClr val="dk1"/>
              </a:solidFill>
              <a:latin typeface="Comic Sans MS"/>
              <a:ea typeface="Comic Sans MS"/>
              <a:cs typeface="Comic Sans MS"/>
              <a:sym typeface="Comic Sans MS"/>
            </a:endParaRPr>
          </a:p>
          <a:p>
            <a:pPr marL="0" lvl="0" indent="0" algn="l" rtl="0">
              <a:spcBef>
                <a:spcPts val="1600"/>
              </a:spcBef>
              <a:spcAft>
                <a:spcPts val="0"/>
              </a:spcAft>
              <a:buNone/>
            </a:pPr>
            <a:endParaRPr sz="3000" b="1" dirty="0">
              <a:solidFill>
                <a:schemeClr val="dk1"/>
              </a:solidFill>
            </a:endParaRPr>
          </a:p>
          <a:p>
            <a:pPr marL="0" lvl="0" indent="0" algn="l" rtl="0">
              <a:spcBef>
                <a:spcPts val="1600"/>
              </a:spcBef>
              <a:spcAft>
                <a:spcPts val="1600"/>
              </a:spcAft>
              <a:buClr>
                <a:schemeClr val="dk2"/>
              </a:buClr>
              <a:buSzPts val="1100"/>
              <a:buFont typeface="Arial"/>
              <a:buNone/>
            </a:pPr>
            <a:r>
              <a:rPr lang="en" sz="1800" dirty="0"/>
              <a:t>He loved soccer, but feared he had no way to talk to a coach or teammates. </a:t>
            </a:r>
            <a:endParaRPr sz="1800" dirty="0">
              <a:solidFill>
                <a:srgbClr val="000000"/>
              </a:solidFill>
            </a:endParaRPr>
          </a:p>
        </p:txBody>
      </p:sp>
      <p:pic>
        <p:nvPicPr>
          <p:cNvPr id="185" name="Google Shape;185;p20"/>
          <p:cNvPicPr preferRelativeResize="0"/>
          <p:nvPr/>
        </p:nvPicPr>
        <p:blipFill>
          <a:blip r:embed="rId3">
            <a:alphaModFix/>
          </a:blip>
          <a:stretch>
            <a:fillRect/>
          </a:stretch>
        </p:blipFill>
        <p:spPr>
          <a:xfrm>
            <a:off x="0" y="1625825"/>
            <a:ext cx="4696275" cy="3517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21"/>
          <p:cNvSpPr txBox="1">
            <a:spLocks noGrp="1"/>
          </p:cNvSpPr>
          <p:nvPr>
            <p:ph type="subTitle" idx="1"/>
          </p:nvPr>
        </p:nvSpPr>
        <p:spPr>
          <a:xfrm>
            <a:off x="333638" y="818875"/>
            <a:ext cx="8363400" cy="38361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000" b="1" dirty="0">
                <a:solidFill>
                  <a:schemeClr val="dk1"/>
                </a:solidFill>
                <a:latin typeface="Comic Sans MS"/>
                <a:ea typeface="Comic Sans MS"/>
                <a:cs typeface="Comic Sans MS"/>
                <a:sym typeface="Comic Sans MS"/>
              </a:rPr>
              <a:t> 6. </a:t>
            </a:r>
            <a:r>
              <a:rPr lang="en" sz="3000" b="1" u="sng" dirty="0">
                <a:solidFill>
                  <a:schemeClr val="dk1"/>
                </a:solidFill>
                <a:latin typeface="Comic Sans MS"/>
                <a:ea typeface="Comic Sans MS"/>
                <a:cs typeface="Comic Sans MS"/>
                <a:sym typeface="Comic Sans MS"/>
              </a:rPr>
              <a:t>AUCTIONS</a:t>
            </a:r>
            <a:endParaRPr sz="3000" b="1" u="sng" dirty="0">
              <a:solidFill>
                <a:schemeClr val="dk1"/>
              </a:solidFill>
              <a:latin typeface="Comic Sans MS"/>
              <a:ea typeface="Comic Sans MS"/>
              <a:cs typeface="Comic Sans MS"/>
              <a:sym typeface="Comic Sans MS"/>
            </a:endParaRPr>
          </a:p>
          <a:p>
            <a:pPr marL="0" lvl="0" indent="0" algn="l" rtl="0">
              <a:lnSpc>
                <a:spcPct val="115000"/>
              </a:lnSpc>
              <a:spcBef>
                <a:spcPts val="1600"/>
              </a:spcBef>
              <a:spcAft>
                <a:spcPts val="0"/>
              </a:spcAft>
              <a:buNone/>
            </a:pPr>
            <a:r>
              <a:rPr lang="en" sz="3000" b="1" dirty="0">
                <a:solidFill>
                  <a:schemeClr val="dk1"/>
                </a:solidFill>
                <a:latin typeface="Comic Sans MS"/>
                <a:ea typeface="Comic Sans MS"/>
                <a:cs typeface="Comic Sans MS"/>
                <a:sym typeface="Comic Sans MS"/>
              </a:rPr>
              <a:t> A key feature enables the users to participate in the government organised and managed auctions.</a:t>
            </a:r>
            <a:endParaRPr sz="3000" b="1" dirty="0">
              <a:solidFill>
                <a:schemeClr val="dk1"/>
              </a:solidFill>
              <a:latin typeface="Comic Sans MS"/>
              <a:ea typeface="Comic Sans MS"/>
              <a:cs typeface="Comic Sans MS"/>
              <a:sym typeface="Comic Sans MS"/>
            </a:endParaRPr>
          </a:p>
          <a:p>
            <a:pPr marL="0" lvl="0" indent="0" algn="l" rtl="0">
              <a:lnSpc>
                <a:spcPct val="115000"/>
              </a:lnSpc>
              <a:spcBef>
                <a:spcPts val="1600"/>
              </a:spcBef>
              <a:spcAft>
                <a:spcPts val="0"/>
              </a:spcAft>
              <a:buNone/>
            </a:pPr>
            <a:r>
              <a:rPr lang="en" sz="1800" dirty="0"/>
              <a:t>. </a:t>
            </a:r>
            <a:endParaRPr sz="1800" dirty="0"/>
          </a:p>
          <a:p>
            <a:pPr marL="0" lvl="0" indent="0" algn="l" rtl="0">
              <a:lnSpc>
                <a:spcPct val="115000"/>
              </a:lnSpc>
              <a:spcBef>
                <a:spcPts val="1600"/>
              </a:spcBef>
              <a:spcAft>
                <a:spcPts val="1600"/>
              </a:spcAft>
              <a:buNone/>
            </a:pPr>
            <a:r>
              <a:rPr lang="en" sz="1800" dirty="0"/>
              <a:t>Visitors to his store, mostly tourists, speak many different languages making anything beyond a simple transaction a challenge.</a:t>
            </a:r>
            <a:endParaRPr sz="1800" dirty="0"/>
          </a:p>
        </p:txBody>
      </p:sp>
      <p:sp>
        <p:nvSpPr>
          <p:cNvPr id="191" name="Google Shape;191;p21"/>
          <p:cNvSpPr txBox="1"/>
          <p:nvPr/>
        </p:nvSpPr>
        <p:spPr>
          <a:xfrm>
            <a:off x="283100" y="4654975"/>
            <a:ext cx="6244200" cy="25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chemeClr val="lt2"/>
                </a:solidFill>
                <a:latin typeface="Lato"/>
                <a:ea typeface="Lato"/>
                <a:cs typeface="Lato"/>
                <a:sym typeface="Lato"/>
              </a:rPr>
              <a:t>Story for illustration purposes only</a:t>
            </a:r>
            <a:endParaRPr sz="1200" i="1">
              <a:solidFill>
                <a:schemeClr val="lt2"/>
              </a:solidFill>
              <a:latin typeface="Lato"/>
              <a:ea typeface="Lato"/>
              <a:cs typeface="Lato"/>
              <a:sym typeface="Lato"/>
            </a:endParaRPr>
          </a:p>
        </p:txBody>
      </p:sp>
      <p:pic>
        <p:nvPicPr>
          <p:cNvPr id="192" name="Google Shape;192;p21"/>
          <p:cNvPicPr preferRelativeResize="0"/>
          <p:nvPr/>
        </p:nvPicPr>
        <p:blipFill>
          <a:blip r:embed="rId3">
            <a:alphaModFix/>
          </a:blip>
          <a:stretch>
            <a:fillRect/>
          </a:stretch>
        </p:blipFill>
        <p:spPr>
          <a:xfrm>
            <a:off x="0" y="3488125"/>
            <a:ext cx="9030675" cy="1655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92"/>
                                        </p:tgtEl>
                                        <p:attrNameLst>
                                          <p:attrName>style.visibility</p:attrName>
                                        </p:attrNameLst>
                                      </p:cBhvr>
                                      <p:to>
                                        <p:strVal val="visible"/>
                                      </p:to>
                                    </p:set>
                                    <p:anim calcmode="lin" valueType="num">
                                      <p:cBhvr additive="base">
                                        <p:cTn id="7" dur="1000"/>
                                        <p:tgtEl>
                                          <p:spTgt spid="192"/>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90"/>
                                        </p:tgtEl>
                                        <p:attrNameLst>
                                          <p:attrName>style.visibility</p:attrName>
                                        </p:attrNameLst>
                                      </p:cBhvr>
                                      <p:to>
                                        <p:strVal val="visible"/>
                                      </p:to>
                                    </p:set>
                                    <p:animEffect transition="in" filter="fade">
                                      <p:cBhvr>
                                        <p:cTn id="11" dur="10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Main Event</Template>
  <TotalTime>548</TotalTime>
  <Words>294</Words>
  <Application>Microsoft Office PowerPoint</Application>
  <PresentationFormat>On-screen Show (16:9)</PresentationFormat>
  <Paragraphs>37</Paragraphs>
  <Slides>13</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Merriweather</vt:lpstr>
      <vt:lpstr>Impact</vt:lpstr>
      <vt:lpstr>Comic Sans MS</vt:lpstr>
      <vt:lpstr>Lato</vt:lpstr>
      <vt:lpstr>Arial</vt:lpstr>
      <vt:lpstr>Calibri</vt:lpstr>
      <vt:lpstr>Raleway</vt:lpstr>
      <vt:lpstr>Lora</vt:lpstr>
      <vt:lpstr>Main Event</vt:lpstr>
      <vt:lpstr>Making Presentations That Stick</vt:lpstr>
      <vt:lpstr>1.INDUSTRIALIST AND ENTERPRENEURS FACE PROBLEMS IN INDENTIFYING VACANT LAND FOR INDUSTRIAL USE. 2. THEY DO NOT HAVE ANY PLATEFORM TO KNOW THE STATUS OF VACANT LAND AND KNOW THE BEST SUITABLE LAND. </vt:lpstr>
      <vt:lpstr>PowerPoint Presentation</vt:lpstr>
      <vt:lpstr>PERIHERALS PROVIDED BY  OUR APP: CROSS PLATEFORM APP:            -WEB APP            -ANDROID App Future enhancement            -IOS APP</vt:lpstr>
      <vt:lpstr>2. THIS PLATEFORM ENABLE INDUSTRIALIST TO FILTER AND SORT LANDS TO FIND THE MOST PREFERABLE LAND.  </vt:lpstr>
      <vt:lpstr>3. IMAGES  RESULTS ARE PRESENTED ALONG WITH IMAGES OF THE ACTUAL LAND.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Presentations That Stick</dc:title>
  <cp:lastModifiedBy>Tanya Agarwal</cp:lastModifiedBy>
  <cp:revision>7</cp:revision>
  <dcterms:modified xsi:type="dcterms:W3CDTF">2019-03-03T06:17:04Z</dcterms:modified>
</cp:coreProperties>
</file>