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2F4915-66F6-4368-8812-090A34572C48}"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5586A-4622-49AE-9C08-1FFF15FA3BE5}" type="slidenum">
              <a:rPr lang="en-IN" smtClean="0"/>
              <a:t>‹#›</a:t>
            </a:fld>
            <a:endParaRPr lang="en-IN"/>
          </a:p>
        </p:txBody>
      </p:sp>
    </p:spTree>
    <p:extLst>
      <p:ext uri="{BB962C8B-B14F-4D97-AF65-F5344CB8AC3E}">
        <p14:creationId xmlns:p14="http://schemas.microsoft.com/office/powerpoint/2010/main" val="281701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F4915-66F6-4368-8812-090A34572C48}"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5586A-4622-49AE-9C08-1FFF15FA3BE5}" type="slidenum">
              <a:rPr lang="en-IN" smtClean="0"/>
              <a:t>‹#›</a:t>
            </a:fld>
            <a:endParaRPr lang="en-IN"/>
          </a:p>
        </p:txBody>
      </p:sp>
    </p:spTree>
    <p:extLst>
      <p:ext uri="{BB962C8B-B14F-4D97-AF65-F5344CB8AC3E}">
        <p14:creationId xmlns:p14="http://schemas.microsoft.com/office/powerpoint/2010/main" val="727855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F4915-66F6-4368-8812-090A34572C48}"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5586A-4622-49AE-9C08-1FFF15FA3BE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45783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F4915-66F6-4368-8812-090A34572C48}"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5586A-4622-49AE-9C08-1FFF15FA3BE5}" type="slidenum">
              <a:rPr lang="en-IN" smtClean="0"/>
              <a:t>‹#›</a:t>
            </a:fld>
            <a:endParaRPr lang="en-IN"/>
          </a:p>
        </p:txBody>
      </p:sp>
    </p:spTree>
    <p:extLst>
      <p:ext uri="{BB962C8B-B14F-4D97-AF65-F5344CB8AC3E}">
        <p14:creationId xmlns:p14="http://schemas.microsoft.com/office/powerpoint/2010/main" val="1944103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F4915-66F6-4368-8812-090A34572C48}"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5586A-4622-49AE-9C08-1FFF15FA3BE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2758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F4915-66F6-4368-8812-090A34572C48}"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5586A-4622-49AE-9C08-1FFF15FA3BE5}" type="slidenum">
              <a:rPr lang="en-IN" smtClean="0"/>
              <a:t>‹#›</a:t>
            </a:fld>
            <a:endParaRPr lang="en-IN"/>
          </a:p>
        </p:txBody>
      </p:sp>
    </p:spTree>
    <p:extLst>
      <p:ext uri="{BB962C8B-B14F-4D97-AF65-F5344CB8AC3E}">
        <p14:creationId xmlns:p14="http://schemas.microsoft.com/office/powerpoint/2010/main" val="1587887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2F4915-66F6-4368-8812-090A34572C48}"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5586A-4622-49AE-9C08-1FFF15FA3BE5}" type="slidenum">
              <a:rPr lang="en-IN" smtClean="0"/>
              <a:t>‹#›</a:t>
            </a:fld>
            <a:endParaRPr lang="en-IN"/>
          </a:p>
        </p:txBody>
      </p:sp>
    </p:spTree>
    <p:extLst>
      <p:ext uri="{BB962C8B-B14F-4D97-AF65-F5344CB8AC3E}">
        <p14:creationId xmlns:p14="http://schemas.microsoft.com/office/powerpoint/2010/main" val="748813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2F4915-66F6-4368-8812-090A34572C48}"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5586A-4622-49AE-9C08-1FFF15FA3BE5}" type="slidenum">
              <a:rPr lang="en-IN" smtClean="0"/>
              <a:t>‹#›</a:t>
            </a:fld>
            <a:endParaRPr lang="en-IN"/>
          </a:p>
        </p:txBody>
      </p:sp>
    </p:spTree>
    <p:extLst>
      <p:ext uri="{BB962C8B-B14F-4D97-AF65-F5344CB8AC3E}">
        <p14:creationId xmlns:p14="http://schemas.microsoft.com/office/powerpoint/2010/main" val="217620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2F4915-66F6-4368-8812-090A34572C48}"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5586A-4622-49AE-9C08-1FFF15FA3BE5}" type="slidenum">
              <a:rPr lang="en-IN" smtClean="0"/>
              <a:t>‹#›</a:t>
            </a:fld>
            <a:endParaRPr lang="en-IN"/>
          </a:p>
        </p:txBody>
      </p:sp>
    </p:spTree>
    <p:extLst>
      <p:ext uri="{BB962C8B-B14F-4D97-AF65-F5344CB8AC3E}">
        <p14:creationId xmlns:p14="http://schemas.microsoft.com/office/powerpoint/2010/main" val="283973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F4915-66F6-4368-8812-090A34572C48}"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5586A-4622-49AE-9C08-1FFF15FA3BE5}" type="slidenum">
              <a:rPr lang="en-IN" smtClean="0"/>
              <a:t>‹#›</a:t>
            </a:fld>
            <a:endParaRPr lang="en-IN"/>
          </a:p>
        </p:txBody>
      </p:sp>
    </p:spTree>
    <p:extLst>
      <p:ext uri="{BB962C8B-B14F-4D97-AF65-F5344CB8AC3E}">
        <p14:creationId xmlns:p14="http://schemas.microsoft.com/office/powerpoint/2010/main" val="314273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2F4915-66F6-4368-8812-090A34572C48}"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75586A-4622-49AE-9C08-1FFF15FA3BE5}" type="slidenum">
              <a:rPr lang="en-IN" smtClean="0"/>
              <a:t>‹#›</a:t>
            </a:fld>
            <a:endParaRPr lang="en-IN"/>
          </a:p>
        </p:txBody>
      </p:sp>
    </p:spTree>
    <p:extLst>
      <p:ext uri="{BB962C8B-B14F-4D97-AF65-F5344CB8AC3E}">
        <p14:creationId xmlns:p14="http://schemas.microsoft.com/office/powerpoint/2010/main" val="167129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2F4915-66F6-4368-8812-090A34572C48}" type="datetimeFigureOut">
              <a:rPr lang="en-IN" smtClean="0"/>
              <a:t>18-01-2025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75586A-4622-49AE-9C08-1FFF15FA3BE5}" type="slidenum">
              <a:rPr lang="en-IN" smtClean="0"/>
              <a:t>‹#›</a:t>
            </a:fld>
            <a:endParaRPr lang="en-IN"/>
          </a:p>
        </p:txBody>
      </p:sp>
    </p:spTree>
    <p:extLst>
      <p:ext uri="{BB962C8B-B14F-4D97-AF65-F5344CB8AC3E}">
        <p14:creationId xmlns:p14="http://schemas.microsoft.com/office/powerpoint/2010/main" val="2880697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2F4915-66F6-4368-8812-090A34572C48}" type="datetimeFigureOut">
              <a:rPr lang="en-IN" smtClean="0"/>
              <a:t>18-01-2025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75586A-4622-49AE-9C08-1FFF15FA3BE5}" type="slidenum">
              <a:rPr lang="en-IN" smtClean="0"/>
              <a:t>‹#›</a:t>
            </a:fld>
            <a:endParaRPr lang="en-IN"/>
          </a:p>
        </p:txBody>
      </p:sp>
    </p:spTree>
    <p:extLst>
      <p:ext uri="{BB962C8B-B14F-4D97-AF65-F5344CB8AC3E}">
        <p14:creationId xmlns:p14="http://schemas.microsoft.com/office/powerpoint/2010/main" val="122948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F4915-66F6-4368-8812-090A34572C48}" type="datetimeFigureOut">
              <a:rPr lang="en-IN" smtClean="0"/>
              <a:t>18-01-2025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75586A-4622-49AE-9C08-1FFF15FA3BE5}" type="slidenum">
              <a:rPr lang="en-IN" smtClean="0"/>
              <a:t>‹#›</a:t>
            </a:fld>
            <a:endParaRPr lang="en-IN"/>
          </a:p>
        </p:txBody>
      </p:sp>
    </p:spTree>
    <p:extLst>
      <p:ext uri="{BB962C8B-B14F-4D97-AF65-F5344CB8AC3E}">
        <p14:creationId xmlns:p14="http://schemas.microsoft.com/office/powerpoint/2010/main" val="2053179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F4915-66F6-4368-8812-090A34572C48}"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75586A-4622-49AE-9C08-1FFF15FA3BE5}" type="slidenum">
              <a:rPr lang="en-IN" smtClean="0"/>
              <a:t>‹#›</a:t>
            </a:fld>
            <a:endParaRPr lang="en-IN"/>
          </a:p>
        </p:txBody>
      </p:sp>
    </p:spTree>
    <p:extLst>
      <p:ext uri="{BB962C8B-B14F-4D97-AF65-F5344CB8AC3E}">
        <p14:creationId xmlns:p14="http://schemas.microsoft.com/office/powerpoint/2010/main" val="3249709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F4915-66F6-4368-8812-090A34572C48}"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75586A-4622-49AE-9C08-1FFF15FA3BE5}" type="slidenum">
              <a:rPr lang="en-IN" smtClean="0"/>
              <a:t>‹#›</a:t>
            </a:fld>
            <a:endParaRPr lang="en-IN"/>
          </a:p>
        </p:txBody>
      </p:sp>
    </p:spTree>
    <p:extLst>
      <p:ext uri="{BB962C8B-B14F-4D97-AF65-F5344CB8AC3E}">
        <p14:creationId xmlns:p14="http://schemas.microsoft.com/office/powerpoint/2010/main" val="107505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2F4915-66F6-4368-8812-090A34572C48}" type="datetimeFigureOut">
              <a:rPr lang="en-IN" smtClean="0"/>
              <a:t>18-01-2025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75586A-4622-49AE-9C08-1FFF15FA3BE5}" type="slidenum">
              <a:rPr lang="en-IN" smtClean="0"/>
              <a:t>‹#›</a:t>
            </a:fld>
            <a:endParaRPr lang="en-IN"/>
          </a:p>
        </p:txBody>
      </p:sp>
    </p:spTree>
    <p:extLst>
      <p:ext uri="{BB962C8B-B14F-4D97-AF65-F5344CB8AC3E}">
        <p14:creationId xmlns:p14="http://schemas.microsoft.com/office/powerpoint/2010/main" val="68753610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Complaint management System</a:t>
            </a:r>
            <a:endParaRPr lang="en-IN" dirty="0"/>
          </a:p>
        </p:txBody>
      </p:sp>
      <p:sp>
        <p:nvSpPr>
          <p:cNvPr id="3" name="Subtitle 2"/>
          <p:cNvSpPr>
            <a:spLocks noGrp="1"/>
          </p:cNvSpPr>
          <p:nvPr>
            <p:ph type="subTitle" idx="1"/>
          </p:nvPr>
        </p:nvSpPr>
        <p:spPr/>
        <p:txBody>
          <a:bodyPr>
            <a:normAutofit fontScale="62500" lnSpcReduction="20000"/>
          </a:bodyPr>
          <a:lstStyle/>
          <a:p>
            <a:r>
              <a:rPr lang="en-US" sz="2800" dirty="0" smtClean="0">
                <a:solidFill>
                  <a:schemeClr val="accent1"/>
                </a:solidFill>
              </a:rPr>
              <a:t>Groups Member:-</a:t>
            </a:r>
          </a:p>
          <a:p>
            <a:r>
              <a:rPr lang="en-US" dirty="0" smtClean="0"/>
              <a:t>Satyam Singh</a:t>
            </a:r>
          </a:p>
          <a:p>
            <a:r>
              <a:rPr lang="en-US" dirty="0" err="1" smtClean="0"/>
              <a:t>Abhay</a:t>
            </a:r>
            <a:r>
              <a:rPr lang="en-US" dirty="0" smtClean="0"/>
              <a:t> Singh</a:t>
            </a:r>
          </a:p>
          <a:p>
            <a:r>
              <a:rPr lang="en-US" dirty="0" smtClean="0"/>
              <a:t>Aryan </a:t>
            </a:r>
            <a:r>
              <a:rPr lang="en-US" dirty="0" err="1" smtClean="0"/>
              <a:t>Dwivedi</a:t>
            </a:r>
            <a:endParaRPr lang="en-US" dirty="0" smtClean="0"/>
          </a:p>
          <a:p>
            <a:endParaRPr lang="en-IN" dirty="0"/>
          </a:p>
        </p:txBody>
      </p:sp>
    </p:spTree>
    <p:extLst>
      <p:ext uri="{BB962C8B-B14F-4D97-AF65-F5344CB8AC3E}">
        <p14:creationId xmlns:p14="http://schemas.microsoft.com/office/powerpoint/2010/main" val="2803126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07" y="2240102"/>
            <a:ext cx="8596668" cy="3880773"/>
          </a:xfrm>
        </p:spPr>
        <p:txBody>
          <a:bodyPr/>
          <a:lstStyle/>
          <a:p>
            <a:pPr marL="0" indent="0" algn="ctr">
              <a:buNone/>
            </a:pPr>
            <a:r>
              <a:rPr lang="en-US" sz="8800" dirty="0" smtClean="0">
                <a:solidFill>
                  <a:srgbClr val="0070C0"/>
                </a:solidFill>
              </a:rPr>
              <a:t>WELCOME</a:t>
            </a:r>
            <a:endParaRPr lang="en-IN" sz="8800" dirty="0">
              <a:solidFill>
                <a:srgbClr val="0070C0"/>
              </a:solidFill>
            </a:endParaRPr>
          </a:p>
        </p:txBody>
      </p:sp>
    </p:spTree>
    <p:extLst>
      <p:ext uri="{BB962C8B-B14F-4D97-AF65-F5344CB8AC3E}">
        <p14:creationId xmlns:p14="http://schemas.microsoft.com/office/powerpoint/2010/main" val="1056216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Intoducation</a:t>
            </a:r>
            <a:endParaRPr lang="en-IN" dirty="0"/>
          </a:p>
        </p:txBody>
      </p:sp>
      <p:sp>
        <p:nvSpPr>
          <p:cNvPr id="3" name="Content Placeholder 2"/>
          <p:cNvSpPr>
            <a:spLocks noGrp="1"/>
          </p:cNvSpPr>
          <p:nvPr>
            <p:ph idx="1"/>
          </p:nvPr>
        </p:nvSpPr>
        <p:spPr/>
        <p:txBody>
          <a:bodyPr/>
          <a:lstStyle/>
          <a:p>
            <a:r>
              <a:rPr lang="en-US" dirty="0"/>
              <a:t> “Complaint Management System” is a web based application which contains data and    information of lodge complaints and user details. The main purpose of “Complaint Management System” is to systematically record, store and update the complaints and </a:t>
            </a:r>
            <a:r>
              <a:rPr lang="en-US" dirty="0" err="1"/>
              <a:t>userrecords</a:t>
            </a:r>
            <a:r>
              <a:rPr lang="en-US" dirty="0" smtClean="0"/>
              <a:t>.</a:t>
            </a:r>
          </a:p>
          <a:p>
            <a:r>
              <a:rPr lang="en-US" dirty="0"/>
              <a:t>A </a:t>
            </a:r>
            <a:r>
              <a:rPr lang="en-US" b="1" dirty="0"/>
              <a:t>Complaint Management System</a:t>
            </a:r>
            <a:r>
              <a:rPr lang="en-US" dirty="0"/>
              <a:t> is a software solution designed to handle, track, and resolve customer complaints in an organized and efficient manner. It ensures that all complaints are logged, assigned, monitored, and resolved in a timely manner, leading to improved customer satisfaction and operational efficiency.</a:t>
            </a:r>
            <a:endParaRPr lang="en-IN" dirty="0"/>
          </a:p>
          <a:p>
            <a:endParaRPr lang="en-IN" dirty="0"/>
          </a:p>
        </p:txBody>
      </p:sp>
    </p:spTree>
    <p:extLst>
      <p:ext uri="{BB962C8B-B14F-4D97-AF65-F5344CB8AC3E}">
        <p14:creationId xmlns:p14="http://schemas.microsoft.com/office/powerpoint/2010/main" val="2900571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07" y="60960"/>
            <a:ext cx="8596668" cy="1320800"/>
          </a:xfrm>
        </p:spPr>
        <p:txBody>
          <a:bodyPr/>
          <a:lstStyle/>
          <a:p>
            <a:r>
              <a:rPr lang="en-US" dirty="0" smtClean="0"/>
              <a:t>Screenshot</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1830" y="1150039"/>
            <a:ext cx="5298911" cy="262683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1817" y="1150039"/>
            <a:ext cx="4587902" cy="230771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964" y="3372364"/>
            <a:ext cx="5128591" cy="2769276"/>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54304" y="3552938"/>
            <a:ext cx="4778733" cy="2655525"/>
          </a:xfrm>
          <a:prstGeom prst="rect">
            <a:avLst/>
          </a:prstGeom>
        </p:spPr>
      </p:pic>
      <p:sp>
        <p:nvSpPr>
          <p:cNvPr id="8" name="Rectangle 7"/>
          <p:cNvSpPr/>
          <p:nvPr/>
        </p:nvSpPr>
        <p:spPr>
          <a:xfrm>
            <a:off x="715618" y="834887"/>
            <a:ext cx="2027582" cy="201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Index Page</a:t>
            </a:r>
            <a:endParaRPr lang="en-IN" dirty="0"/>
          </a:p>
        </p:txBody>
      </p:sp>
      <p:cxnSp>
        <p:nvCxnSpPr>
          <p:cNvPr id="10" name="Straight Arrow Connector 9"/>
          <p:cNvCxnSpPr>
            <a:stCxn id="8" idx="2"/>
          </p:cNvCxnSpPr>
          <p:nvPr/>
        </p:nvCxnSpPr>
        <p:spPr>
          <a:xfrm>
            <a:off x="1729409" y="1036512"/>
            <a:ext cx="329979" cy="561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5990113" y="721360"/>
            <a:ext cx="2814762" cy="315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 Dashboard</a:t>
            </a:r>
            <a:endParaRPr lang="en-IN" dirty="0"/>
          </a:p>
        </p:txBody>
      </p:sp>
      <p:cxnSp>
        <p:nvCxnSpPr>
          <p:cNvPr id="14" name="Straight Arrow Connector 13"/>
          <p:cNvCxnSpPr/>
          <p:nvPr/>
        </p:nvCxnSpPr>
        <p:spPr>
          <a:xfrm>
            <a:off x="7388752" y="1020292"/>
            <a:ext cx="433346" cy="392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712468" y="6141453"/>
            <a:ext cx="2027582" cy="28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Complaint Page</a:t>
            </a:r>
            <a:endParaRPr lang="en-IN" dirty="0"/>
          </a:p>
        </p:txBody>
      </p:sp>
      <p:sp>
        <p:nvSpPr>
          <p:cNvPr id="19" name="Rectangle 18"/>
          <p:cNvSpPr/>
          <p:nvPr/>
        </p:nvSpPr>
        <p:spPr>
          <a:xfrm>
            <a:off x="6591634" y="6141453"/>
            <a:ext cx="2027582" cy="201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Index Page</a:t>
            </a:r>
            <a:endParaRPr lang="en-IN" dirty="0"/>
          </a:p>
        </p:txBody>
      </p:sp>
      <p:cxnSp>
        <p:nvCxnSpPr>
          <p:cNvPr id="21" name="Straight Arrow Connector 20"/>
          <p:cNvCxnSpPr/>
          <p:nvPr/>
        </p:nvCxnSpPr>
        <p:spPr>
          <a:xfrm flipH="1" flipV="1">
            <a:off x="2815080" y="5767473"/>
            <a:ext cx="424604" cy="440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7398819" y="5852863"/>
            <a:ext cx="424604" cy="440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812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b="1" dirty="0"/>
              <a:t>The future scope of a Complaint Management System (CMS) is vast, especially with advancements in technology and growing demands for efficient customer service across industries. Here are some key areas where CMS can evolve: -</a:t>
            </a:r>
            <a:endParaRPr lang="en-IN" b="1" dirty="0"/>
          </a:p>
          <a:p>
            <a:endParaRPr lang="en-IN" dirty="0"/>
          </a:p>
          <a:p>
            <a:pPr lvl="0"/>
            <a:r>
              <a:rPr lang="en-US" b="1" dirty="0"/>
              <a:t>Real-Time Analytics and Reporting</a:t>
            </a:r>
            <a:endParaRPr lang="en-IN" dirty="0"/>
          </a:p>
          <a:p>
            <a:pPr lvl="0"/>
            <a:r>
              <a:rPr lang="en-US" b="1" dirty="0"/>
              <a:t>Self-Service Portals.</a:t>
            </a:r>
            <a:endParaRPr lang="en-IN" dirty="0"/>
          </a:p>
          <a:p>
            <a:pPr lvl="0"/>
            <a:r>
              <a:rPr lang="en-US" b="1" dirty="0"/>
              <a:t>Integration with AI and Machine Learning.</a:t>
            </a:r>
            <a:endParaRPr lang="en-IN" dirty="0"/>
          </a:p>
          <a:p>
            <a:pPr lvl="0"/>
            <a:r>
              <a:rPr lang="en-US" b="1" dirty="0"/>
              <a:t>Mobile Accessibility</a:t>
            </a:r>
            <a:endParaRPr lang="en-IN" dirty="0"/>
          </a:p>
          <a:p>
            <a:pPr lvl="0"/>
            <a:r>
              <a:rPr lang="en-US" b="1" dirty="0"/>
              <a:t>Integration with Internet of Things (</a:t>
            </a:r>
            <a:r>
              <a:rPr lang="en-US" b="1" dirty="0" err="1"/>
              <a:t>IoT</a:t>
            </a:r>
            <a:r>
              <a:rPr lang="en-US" b="1" dirty="0"/>
              <a:t>).</a:t>
            </a:r>
            <a:endParaRPr lang="en-IN" dirty="0"/>
          </a:p>
          <a:p>
            <a:pPr marL="0" indent="0">
              <a:buNone/>
            </a:pPr>
            <a:r>
              <a:rPr lang="en-US" b="1" dirty="0"/>
              <a:t/>
            </a:r>
            <a:br>
              <a:rPr lang="en-US" b="1" dirty="0"/>
            </a:br>
            <a:endParaRPr lang="en-IN" dirty="0"/>
          </a:p>
        </p:txBody>
      </p:sp>
    </p:spTree>
    <p:extLst>
      <p:ext uri="{BB962C8B-B14F-4D97-AF65-F5344CB8AC3E}">
        <p14:creationId xmlns:p14="http://schemas.microsoft.com/office/powerpoint/2010/main" val="929000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IN" dirty="0"/>
              <a:t>A Complaint Management System (CMS) plays a critical role in ensuring that customer issues are addressed promptly and efficiently, ultimately leading to higher customer satisfaction and loyalty. In today’s competitive market, where customer experience is a key differentiator, having a robust CMS is essential for businesses across all sectors</a:t>
            </a:r>
            <a:r>
              <a:rPr lang="en-IN" dirty="0" smtClean="0"/>
              <a:t>.</a:t>
            </a:r>
          </a:p>
          <a:p>
            <a:r>
              <a:rPr lang="en-IN" dirty="0"/>
              <a:t>Ultimately, an effective CMS helps businesses maintain strong relationships with their customers, resolve issues in a timely manner, and continuously improve service quality. By adopting modern technologies and focusing on customer-centric solutions, businesses can ensure a more seamless and positive experience for their customers while improving overall operational efficiency.</a:t>
            </a:r>
          </a:p>
          <a:p>
            <a:endParaRPr lang="en-IN" dirty="0"/>
          </a:p>
        </p:txBody>
      </p:sp>
    </p:spTree>
    <p:extLst>
      <p:ext uri="{BB962C8B-B14F-4D97-AF65-F5344CB8AC3E}">
        <p14:creationId xmlns:p14="http://schemas.microsoft.com/office/powerpoint/2010/main" val="1980040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2328" y="715618"/>
            <a:ext cx="10497728" cy="4742591"/>
          </a:xfrm>
          <a:prstGeom prst="rect">
            <a:avLst/>
          </a:prstGeom>
        </p:spPr>
      </p:pic>
      <p:sp>
        <p:nvSpPr>
          <p:cNvPr id="6" name="TextBox 5"/>
          <p:cNvSpPr txBox="1"/>
          <p:nvPr/>
        </p:nvSpPr>
        <p:spPr>
          <a:xfrm>
            <a:off x="866693" y="2425193"/>
            <a:ext cx="9390490" cy="1323439"/>
          </a:xfrm>
          <a:prstGeom prst="rect">
            <a:avLst/>
          </a:prstGeom>
          <a:noFill/>
        </p:spPr>
        <p:txBody>
          <a:bodyPr wrap="square" rtlCol="0">
            <a:spAutoFit/>
          </a:bodyPr>
          <a:lstStyle/>
          <a:p>
            <a:pPr algn="ctr"/>
            <a:r>
              <a:rPr lang="en-US" sz="8000" dirty="0" smtClean="0">
                <a:solidFill>
                  <a:srgbClr val="0070C0"/>
                </a:solidFill>
              </a:rPr>
              <a:t>THANK YOU</a:t>
            </a:r>
            <a:endParaRPr lang="en-IN" sz="8000" dirty="0">
              <a:solidFill>
                <a:srgbClr val="0070C0"/>
              </a:solidFill>
            </a:endParaRPr>
          </a:p>
        </p:txBody>
      </p:sp>
    </p:spTree>
    <p:extLst>
      <p:ext uri="{BB962C8B-B14F-4D97-AF65-F5344CB8AC3E}">
        <p14:creationId xmlns:p14="http://schemas.microsoft.com/office/powerpoint/2010/main" val="4245623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TotalTime>
  <Words>302</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Complaint management System</vt:lpstr>
      <vt:lpstr>PowerPoint Presentation</vt:lpstr>
      <vt:lpstr>Intoducation</vt:lpstr>
      <vt:lpstr>Screenshot</vt:lpstr>
      <vt:lpstr>Future Scope:-</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Complaint management System</dc:title>
  <dc:creator>SATYAM SINGH</dc:creator>
  <cp:lastModifiedBy>SATYAM SINGH</cp:lastModifiedBy>
  <cp:revision>4</cp:revision>
  <dcterms:created xsi:type="dcterms:W3CDTF">2025-01-18T05:12:28Z</dcterms:created>
  <dcterms:modified xsi:type="dcterms:W3CDTF">2025-01-18T05:38:25Z</dcterms:modified>
</cp:coreProperties>
</file>