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4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04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80561" y="3219063"/>
            <a:ext cx="7353934" cy="571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4407" y="1827356"/>
            <a:ext cx="9372600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 u="sng">
                <a:solidFill>
                  <a:srgbClr val="0004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257" y="3398284"/>
            <a:ext cx="13101955" cy="376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4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65.png"/><Relationship Id="rId8" Type="http://schemas.openxmlformats.org/officeDocument/2006/relationships/image" Target="../media/image11.png"/><Relationship Id="rId9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Relationship Id="rId9" Type="http://schemas.openxmlformats.org/officeDocument/2006/relationships/image" Target="../media/image18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Relationship Id="rId3" Type="http://schemas.openxmlformats.org/officeDocument/2006/relationships/image" Target="../media/image68.png"/><Relationship Id="rId4" Type="http://schemas.openxmlformats.org/officeDocument/2006/relationships/image" Target="../media/image4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2.png"/><Relationship Id="rId13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jp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49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" y="0"/>
            <a:ext cx="20099655" cy="11308080"/>
            <a:chOff x="4571" y="0"/>
            <a:chExt cx="20099655" cy="11308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" y="0"/>
              <a:ext cx="20099527" cy="113077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84860" y="784574"/>
              <a:ext cx="7854315" cy="9738360"/>
            </a:xfrm>
            <a:custGeom>
              <a:avLst/>
              <a:gdLst/>
              <a:ahLst/>
              <a:cxnLst/>
              <a:rect l="l" t="t" r="r" b="b"/>
              <a:pathLst>
                <a:path w="7854315" h="9738360">
                  <a:moveTo>
                    <a:pt x="7539779" y="265"/>
                  </a:moveTo>
                  <a:lnTo>
                    <a:pt x="314144" y="265"/>
                  </a:lnTo>
                  <a:lnTo>
                    <a:pt x="267714" y="3694"/>
                  </a:lnTo>
                  <a:lnTo>
                    <a:pt x="223405" y="13600"/>
                  </a:lnTo>
                  <a:lnTo>
                    <a:pt x="181699" y="29475"/>
                  </a:lnTo>
                  <a:lnTo>
                    <a:pt x="143080" y="50810"/>
                  </a:lnTo>
                  <a:lnTo>
                    <a:pt x="108029" y="77353"/>
                  </a:lnTo>
                  <a:lnTo>
                    <a:pt x="77041" y="108340"/>
                  </a:lnTo>
                  <a:lnTo>
                    <a:pt x="50588" y="143391"/>
                  </a:lnTo>
                  <a:lnTo>
                    <a:pt x="29176" y="181998"/>
                  </a:lnTo>
                  <a:lnTo>
                    <a:pt x="13276" y="223653"/>
                  </a:lnTo>
                  <a:lnTo>
                    <a:pt x="3383" y="267975"/>
                  </a:lnTo>
                  <a:lnTo>
                    <a:pt x="-19" y="314329"/>
                  </a:lnTo>
                  <a:lnTo>
                    <a:pt x="-19" y="9423821"/>
                  </a:lnTo>
                  <a:lnTo>
                    <a:pt x="3383" y="9470238"/>
                  </a:lnTo>
                  <a:lnTo>
                    <a:pt x="13276" y="9514548"/>
                  </a:lnTo>
                  <a:lnTo>
                    <a:pt x="29176" y="9556253"/>
                  </a:lnTo>
                  <a:lnTo>
                    <a:pt x="50588" y="9594860"/>
                  </a:lnTo>
                  <a:lnTo>
                    <a:pt x="77041" y="9629911"/>
                  </a:lnTo>
                  <a:lnTo>
                    <a:pt x="108029" y="9660899"/>
                  </a:lnTo>
                  <a:lnTo>
                    <a:pt x="143080" y="9687339"/>
                  </a:lnTo>
                  <a:lnTo>
                    <a:pt x="181699" y="9708751"/>
                  </a:lnTo>
                  <a:lnTo>
                    <a:pt x="223405" y="9724638"/>
                  </a:lnTo>
                  <a:lnTo>
                    <a:pt x="267714" y="9734531"/>
                  </a:lnTo>
                  <a:lnTo>
                    <a:pt x="314144" y="9737935"/>
                  </a:lnTo>
                  <a:lnTo>
                    <a:pt x="7539779" y="9737935"/>
                  </a:lnTo>
                  <a:lnTo>
                    <a:pt x="7586260" y="9734531"/>
                  </a:lnTo>
                  <a:lnTo>
                    <a:pt x="7630582" y="9724638"/>
                  </a:lnTo>
                  <a:lnTo>
                    <a:pt x="7672237" y="9708751"/>
                  </a:lnTo>
                  <a:lnTo>
                    <a:pt x="7710844" y="9687339"/>
                  </a:lnTo>
                  <a:lnTo>
                    <a:pt x="7745895" y="9660899"/>
                  </a:lnTo>
                  <a:lnTo>
                    <a:pt x="7776882" y="9629911"/>
                  </a:lnTo>
                  <a:lnTo>
                    <a:pt x="7803297" y="9594860"/>
                  </a:lnTo>
                  <a:lnTo>
                    <a:pt x="7824760" y="9556253"/>
                  </a:lnTo>
                  <a:lnTo>
                    <a:pt x="7840635" y="9514548"/>
                  </a:lnTo>
                  <a:lnTo>
                    <a:pt x="7850540" y="9470238"/>
                  </a:lnTo>
                  <a:lnTo>
                    <a:pt x="7853969" y="9423821"/>
                  </a:lnTo>
                  <a:lnTo>
                    <a:pt x="7853969" y="314329"/>
                  </a:lnTo>
                  <a:lnTo>
                    <a:pt x="7850540" y="267975"/>
                  </a:lnTo>
                  <a:lnTo>
                    <a:pt x="7840635" y="223653"/>
                  </a:lnTo>
                  <a:lnTo>
                    <a:pt x="7824760" y="181998"/>
                  </a:lnTo>
                  <a:lnTo>
                    <a:pt x="7803297" y="143391"/>
                  </a:lnTo>
                  <a:lnTo>
                    <a:pt x="7776882" y="108340"/>
                  </a:lnTo>
                  <a:lnTo>
                    <a:pt x="7745895" y="77353"/>
                  </a:lnTo>
                  <a:lnTo>
                    <a:pt x="7710844" y="50810"/>
                  </a:lnTo>
                  <a:lnTo>
                    <a:pt x="7672237" y="29475"/>
                  </a:lnTo>
                  <a:lnTo>
                    <a:pt x="7630582" y="13600"/>
                  </a:lnTo>
                  <a:lnTo>
                    <a:pt x="7586260" y="3694"/>
                  </a:lnTo>
                  <a:lnTo>
                    <a:pt x="7539779" y="265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3214" y="9480564"/>
              <a:ext cx="1962862" cy="52729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78052" y="1883378"/>
              <a:ext cx="1884680" cy="470534"/>
            </a:xfrm>
            <a:custGeom>
              <a:avLst/>
              <a:gdLst/>
              <a:ahLst/>
              <a:cxnLst/>
              <a:rect l="l" t="t" r="r" b="b"/>
              <a:pathLst>
                <a:path w="1884680" h="470535">
                  <a:moveTo>
                    <a:pt x="1658548" y="238"/>
                  </a:moveTo>
                  <a:lnTo>
                    <a:pt x="226024" y="238"/>
                  </a:lnTo>
                  <a:lnTo>
                    <a:pt x="180432" y="4810"/>
                  </a:lnTo>
                  <a:lnTo>
                    <a:pt x="138015" y="18017"/>
                  </a:lnTo>
                  <a:lnTo>
                    <a:pt x="99662" y="38845"/>
                  </a:lnTo>
                  <a:lnTo>
                    <a:pt x="66186" y="66530"/>
                  </a:lnTo>
                  <a:lnTo>
                    <a:pt x="38577" y="100057"/>
                  </a:lnTo>
                  <a:lnTo>
                    <a:pt x="17737" y="138410"/>
                  </a:lnTo>
                  <a:lnTo>
                    <a:pt x="4567" y="180954"/>
                  </a:lnTo>
                  <a:lnTo>
                    <a:pt x="-29" y="226546"/>
                  </a:lnTo>
                  <a:lnTo>
                    <a:pt x="-29" y="244453"/>
                  </a:lnTo>
                  <a:lnTo>
                    <a:pt x="4567" y="290044"/>
                  </a:lnTo>
                  <a:lnTo>
                    <a:pt x="17737" y="332588"/>
                  </a:lnTo>
                  <a:lnTo>
                    <a:pt x="38577" y="370941"/>
                  </a:lnTo>
                  <a:lnTo>
                    <a:pt x="66186" y="404468"/>
                  </a:lnTo>
                  <a:lnTo>
                    <a:pt x="99662" y="432027"/>
                  </a:lnTo>
                  <a:lnTo>
                    <a:pt x="138015" y="452981"/>
                  </a:lnTo>
                  <a:lnTo>
                    <a:pt x="180432" y="466189"/>
                  </a:lnTo>
                  <a:lnTo>
                    <a:pt x="226024" y="470761"/>
                  </a:lnTo>
                  <a:lnTo>
                    <a:pt x="1658548" y="470761"/>
                  </a:lnTo>
                  <a:lnTo>
                    <a:pt x="1704013" y="466189"/>
                  </a:lnTo>
                  <a:lnTo>
                    <a:pt x="1746430" y="452981"/>
                  </a:lnTo>
                  <a:lnTo>
                    <a:pt x="1784910" y="432027"/>
                  </a:lnTo>
                  <a:lnTo>
                    <a:pt x="1818310" y="404468"/>
                  </a:lnTo>
                  <a:lnTo>
                    <a:pt x="1845995" y="370941"/>
                  </a:lnTo>
                  <a:lnTo>
                    <a:pt x="1866823" y="332588"/>
                  </a:lnTo>
                  <a:lnTo>
                    <a:pt x="1879903" y="290044"/>
                  </a:lnTo>
                  <a:lnTo>
                    <a:pt x="1884602" y="244453"/>
                  </a:lnTo>
                  <a:lnTo>
                    <a:pt x="1884602" y="226546"/>
                  </a:lnTo>
                  <a:lnTo>
                    <a:pt x="1879903" y="180954"/>
                  </a:lnTo>
                  <a:lnTo>
                    <a:pt x="1866823" y="138410"/>
                  </a:lnTo>
                  <a:lnTo>
                    <a:pt x="1845995" y="100057"/>
                  </a:lnTo>
                  <a:lnTo>
                    <a:pt x="1818310" y="66530"/>
                  </a:lnTo>
                  <a:lnTo>
                    <a:pt x="1784910" y="38845"/>
                  </a:lnTo>
                  <a:lnTo>
                    <a:pt x="1746430" y="18017"/>
                  </a:lnTo>
                  <a:lnTo>
                    <a:pt x="1704013" y="4810"/>
                  </a:lnTo>
                  <a:lnTo>
                    <a:pt x="1658548" y="238"/>
                  </a:lnTo>
                  <a:close/>
                </a:path>
              </a:pathLst>
            </a:custGeom>
            <a:solidFill>
              <a:srgbClr val="B3EB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62748" y="1972133"/>
            <a:ext cx="893444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50" spc="-20" b="1">
                <a:solidFill>
                  <a:srgbClr val="000452"/>
                </a:solidFill>
                <a:latin typeface="Arial"/>
                <a:cs typeface="Arial"/>
              </a:rPr>
              <a:t>LIVE </a:t>
            </a:r>
            <a:r>
              <a:rPr dirty="0" sz="1450" spc="-25" b="1">
                <a:solidFill>
                  <a:srgbClr val="000452"/>
                </a:solidFill>
                <a:latin typeface="Arial"/>
                <a:cs typeface="Arial"/>
              </a:rPr>
              <a:t>WEBINAR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55670" y="1884140"/>
            <a:ext cx="3695700" cy="470534"/>
          </a:xfrm>
          <a:custGeom>
            <a:avLst/>
            <a:gdLst/>
            <a:ahLst/>
            <a:cxnLst/>
            <a:rect l="l" t="t" r="r" b="b"/>
            <a:pathLst>
              <a:path w="3695700" h="470535">
                <a:moveTo>
                  <a:pt x="3472258" y="470761"/>
                </a:moveTo>
                <a:lnTo>
                  <a:pt x="222919" y="470761"/>
                </a:lnTo>
                <a:lnTo>
                  <a:pt x="177962" y="466189"/>
                </a:lnTo>
                <a:lnTo>
                  <a:pt x="136053" y="453235"/>
                </a:lnTo>
                <a:lnTo>
                  <a:pt x="98208" y="432662"/>
                </a:lnTo>
                <a:lnTo>
                  <a:pt x="65189" y="405357"/>
                </a:lnTo>
                <a:lnTo>
                  <a:pt x="38011" y="372338"/>
                </a:lnTo>
                <a:lnTo>
                  <a:pt x="17438" y="334366"/>
                </a:lnTo>
                <a:lnTo>
                  <a:pt x="4484" y="292584"/>
                </a:lnTo>
                <a:lnTo>
                  <a:pt x="-87" y="247500"/>
                </a:lnTo>
                <a:lnTo>
                  <a:pt x="-87" y="223371"/>
                </a:lnTo>
                <a:lnTo>
                  <a:pt x="4484" y="178414"/>
                </a:lnTo>
                <a:lnTo>
                  <a:pt x="17438" y="136505"/>
                </a:lnTo>
                <a:lnTo>
                  <a:pt x="38011" y="98660"/>
                </a:lnTo>
                <a:lnTo>
                  <a:pt x="65189" y="65641"/>
                </a:lnTo>
                <a:lnTo>
                  <a:pt x="98208" y="38337"/>
                </a:lnTo>
                <a:lnTo>
                  <a:pt x="136053" y="17763"/>
                </a:lnTo>
                <a:lnTo>
                  <a:pt x="177962" y="4810"/>
                </a:lnTo>
                <a:lnTo>
                  <a:pt x="222919" y="238"/>
                </a:lnTo>
                <a:lnTo>
                  <a:pt x="3472258" y="238"/>
                </a:lnTo>
                <a:lnTo>
                  <a:pt x="3517088" y="4810"/>
                </a:lnTo>
                <a:lnTo>
                  <a:pt x="3558997" y="17763"/>
                </a:lnTo>
                <a:lnTo>
                  <a:pt x="3596842" y="38337"/>
                </a:lnTo>
                <a:lnTo>
                  <a:pt x="3629861" y="65641"/>
                </a:lnTo>
                <a:lnTo>
                  <a:pt x="3657166" y="98660"/>
                </a:lnTo>
                <a:lnTo>
                  <a:pt x="3677612" y="136505"/>
                </a:lnTo>
                <a:lnTo>
                  <a:pt x="3690693" y="178414"/>
                </a:lnTo>
                <a:lnTo>
                  <a:pt x="3695138" y="223371"/>
                </a:lnTo>
                <a:lnTo>
                  <a:pt x="3695138" y="247500"/>
                </a:lnTo>
                <a:lnTo>
                  <a:pt x="3690693" y="292584"/>
                </a:lnTo>
                <a:lnTo>
                  <a:pt x="3677612" y="334366"/>
                </a:lnTo>
                <a:lnTo>
                  <a:pt x="3657166" y="372338"/>
                </a:lnTo>
                <a:lnTo>
                  <a:pt x="3629861" y="405357"/>
                </a:lnTo>
                <a:lnTo>
                  <a:pt x="3596842" y="432662"/>
                </a:lnTo>
                <a:lnTo>
                  <a:pt x="3558997" y="453235"/>
                </a:lnTo>
                <a:lnTo>
                  <a:pt x="3517088" y="466189"/>
                </a:lnTo>
                <a:lnTo>
                  <a:pt x="3472258" y="470761"/>
                </a:lnTo>
                <a:close/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690272" y="1972133"/>
            <a:ext cx="295973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Monday,</a:t>
            </a:r>
            <a:r>
              <a:rPr dirty="0" sz="14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June</a:t>
            </a:r>
            <a:r>
              <a:rPr dirty="0" sz="14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14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r>
              <a:rPr dirty="0" sz="14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4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02:00</a:t>
            </a:r>
            <a:r>
              <a:rPr dirty="0" sz="14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25" b="1">
                <a:solidFill>
                  <a:srgbClr val="FFFFFF"/>
                </a:solidFill>
                <a:latin typeface="Arial"/>
                <a:cs typeface="Arial"/>
              </a:rPr>
              <a:t>PM EST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78022" y="7068787"/>
            <a:ext cx="3343910" cy="3067685"/>
            <a:chOff x="1178022" y="7068787"/>
            <a:chExt cx="3343910" cy="3067685"/>
          </a:xfrm>
        </p:grpSpPr>
        <p:sp>
          <p:nvSpPr>
            <p:cNvPr id="11" name="object 11" descr=""/>
            <p:cNvSpPr/>
            <p:nvPr/>
          </p:nvSpPr>
          <p:spPr>
            <a:xfrm>
              <a:off x="4516373" y="7068787"/>
              <a:ext cx="0" cy="1289050"/>
            </a:xfrm>
            <a:custGeom>
              <a:avLst/>
              <a:gdLst/>
              <a:ahLst/>
              <a:cxnLst/>
              <a:rect l="l" t="t" r="r" b="b"/>
              <a:pathLst>
                <a:path w="0" h="1289050">
                  <a:moveTo>
                    <a:pt x="-114" y="107"/>
                  </a:moveTo>
                  <a:lnTo>
                    <a:pt x="-114" y="1288997"/>
                  </a:lnTo>
                </a:path>
              </a:pathLst>
            </a:custGeom>
            <a:ln w="106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23415" y="9616153"/>
              <a:ext cx="230504" cy="263525"/>
            </a:xfrm>
            <a:custGeom>
              <a:avLst/>
              <a:gdLst/>
              <a:ahLst/>
              <a:cxnLst/>
              <a:rect l="l" t="t" r="r" b="b"/>
              <a:pathLst>
                <a:path w="230505" h="263525">
                  <a:moveTo>
                    <a:pt x="139025" y="42"/>
                  </a:moveTo>
                  <a:lnTo>
                    <a:pt x="91655" y="6900"/>
                  </a:lnTo>
                  <a:lnTo>
                    <a:pt x="53048" y="25950"/>
                  </a:lnTo>
                  <a:lnTo>
                    <a:pt x="24220" y="54651"/>
                  </a:lnTo>
                  <a:lnTo>
                    <a:pt x="6186" y="90718"/>
                  </a:lnTo>
                  <a:lnTo>
                    <a:pt x="-35" y="131738"/>
                  </a:lnTo>
                  <a:lnTo>
                    <a:pt x="6186" y="172758"/>
                  </a:lnTo>
                  <a:lnTo>
                    <a:pt x="24220" y="208825"/>
                  </a:lnTo>
                  <a:lnTo>
                    <a:pt x="53048" y="237526"/>
                  </a:lnTo>
                  <a:lnTo>
                    <a:pt x="91655" y="256576"/>
                  </a:lnTo>
                  <a:lnTo>
                    <a:pt x="139025" y="263434"/>
                  </a:lnTo>
                  <a:lnTo>
                    <a:pt x="166329" y="261148"/>
                  </a:lnTo>
                  <a:lnTo>
                    <a:pt x="189697" y="254671"/>
                  </a:lnTo>
                  <a:lnTo>
                    <a:pt x="210397" y="244511"/>
                  </a:lnTo>
                  <a:lnTo>
                    <a:pt x="229955" y="231303"/>
                  </a:lnTo>
                  <a:lnTo>
                    <a:pt x="210397" y="194982"/>
                  </a:lnTo>
                  <a:lnTo>
                    <a:pt x="201380" y="192569"/>
                  </a:lnTo>
                  <a:lnTo>
                    <a:pt x="194650" y="196887"/>
                  </a:lnTo>
                  <a:lnTo>
                    <a:pt x="182712" y="203491"/>
                  </a:lnTo>
                  <a:lnTo>
                    <a:pt x="169631" y="208571"/>
                  </a:lnTo>
                  <a:lnTo>
                    <a:pt x="155408" y="211873"/>
                  </a:lnTo>
                  <a:lnTo>
                    <a:pt x="139406" y="213143"/>
                  </a:lnTo>
                  <a:lnTo>
                    <a:pt x="104863" y="206793"/>
                  </a:lnTo>
                  <a:lnTo>
                    <a:pt x="78829" y="189522"/>
                  </a:lnTo>
                  <a:lnTo>
                    <a:pt x="62446" y="163741"/>
                  </a:lnTo>
                  <a:lnTo>
                    <a:pt x="56858" y="131738"/>
                  </a:lnTo>
                  <a:lnTo>
                    <a:pt x="62446" y="99735"/>
                  </a:lnTo>
                  <a:lnTo>
                    <a:pt x="78829" y="73954"/>
                  </a:lnTo>
                  <a:lnTo>
                    <a:pt x="104863" y="56683"/>
                  </a:lnTo>
                  <a:lnTo>
                    <a:pt x="139406" y="50333"/>
                  </a:lnTo>
                  <a:lnTo>
                    <a:pt x="155408" y="51603"/>
                  </a:lnTo>
                  <a:lnTo>
                    <a:pt x="169631" y="54905"/>
                  </a:lnTo>
                  <a:lnTo>
                    <a:pt x="182712" y="59985"/>
                  </a:lnTo>
                  <a:lnTo>
                    <a:pt x="194650" y="66589"/>
                  </a:lnTo>
                  <a:lnTo>
                    <a:pt x="201380" y="70906"/>
                  </a:lnTo>
                  <a:lnTo>
                    <a:pt x="210397" y="68494"/>
                  </a:lnTo>
                  <a:lnTo>
                    <a:pt x="229955" y="32172"/>
                  </a:lnTo>
                  <a:lnTo>
                    <a:pt x="210397" y="18965"/>
                  </a:lnTo>
                  <a:lnTo>
                    <a:pt x="189697" y="8805"/>
                  </a:lnTo>
                  <a:lnTo>
                    <a:pt x="166329" y="2328"/>
                  </a:lnTo>
                  <a:lnTo>
                    <a:pt x="139025" y="42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175" y="9684774"/>
              <a:ext cx="423661" cy="19354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423415" y="961602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139660" y="42"/>
                  </a:moveTo>
                  <a:lnTo>
                    <a:pt x="92036" y="6900"/>
                  </a:lnTo>
                  <a:lnTo>
                    <a:pt x="53175" y="25823"/>
                  </a:lnTo>
                  <a:lnTo>
                    <a:pt x="24347" y="54651"/>
                  </a:lnTo>
                  <a:lnTo>
                    <a:pt x="6186" y="90718"/>
                  </a:lnTo>
                  <a:lnTo>
                    <a:pt x="-35" y="131738"/>
                  </a:lnTo>
                  <a:lnTo>
                    <a:pt x="6186" y="172758"/>
                  </a:lnTo>
                  <a:lnTo>
                    <a:pt x="24347" y="208825"/>
                  </a:lnTo>
                  <a:lnTo>
                    <a:pt x="53175" y="237653"/>
                  </a:lnTo>
                  <a:lnTo>
                    <a:pt x="92036" y="256576"/>
                  </a:lnTo>
                  <a:lnTo>
                    <a:pt x="139660" y="263434"/>
                  </a:lnTo>
                  <a:lnTo>
                    <a:pt x="166964" y="261148"/>
                  </a:lnTo>
                  <a:lnTo>
                    <a:pt x="190459" y="254671"/>
                  </a:lnTo>
                  <a:lnTo>
                    <a:pt x="211286" y="244511"/>
                  </a:lnTo>
                  <a:lnTo>
                    <a:pt x="230844" y="231430"/>
                  </a:lnTo>
                  <a:lnTo>
                    <a:pt x="211159" y="194982"/>
                  </a:lnTo>
                  <a:lnTo>
                    <a:pt x="202142" y="192569"/>
                  </a:lnTo>
                  <a:lnTo>
                    <a:pt x="195412" y="196887"/>
                  </a:lnTo>
                  <a:lnTo>
                    <a:pt x="183347" y="203491"/>
                  </a:lnTo>
                  <a:lnTo>
                    <a:pt x="170393" y="208571"/>
                  </a:lnTo>
                  <a:lnTo>
                    <a:pt x="155916" y="212000"/>
                  </a:lnTo>
                  <a:lnTo>
                    <a:pt x="139914" y="213143"/>
                  </a:lnTo>
                  <a:lnTo>
                    <a:pt x="105244" y="206793"/>
                  </a:lnTo>
                  <a:lnTo>
                    <a:pt x="79210" y="189522"/>
                  </a:lnTo>
                  <a:lnTo>
                    <a:pt x="62700" y="163741"/>
                  </a:lnTo>
                  <a:lnTo>
                    <a:pt x="57112" y="131738"/>
                  </a:lnTo>
                  <a:lnTo>
                    <a:pt x="62700" y="99735"/>
                  </a:lnTo>
                  <a:lnTo>
                    <a:pt x="79210" y="73954"/>
                  </a:lnTo>
                  <a:lnTo>
                    <a:pt x="105244" y="56683"/>
                  </a:lnTo>
                  <a:lnTo>
                    <a:pt x="139914" y="50333"/>
                  </a:lnTo>
                  <a:lnTo>
                    <a:pt x="155916" y="51476"/>
                  </a:lnTo>
                  <a:lnTo>
                    <a:pt x="170393" y="54778"/>
                  </a:lnTo>
                  <a:lnTo>
                    <a:pt x="183347" y="59985"/>
                  </a:lnTo>
                  <a:lnTo>
                    <a:pt x="195412" y="66589"/>
                  </a:lnTo>
                  <a:lnTo>
                    <a:pt x="202142" y="70907"/>
                  </a:lnTo>
                  <a:lnTo>
                    <a:pt x="211159" y="68494"/>
                  </a:lnTo>
                  <a:lnTo>
                    <a:pt x="230844" y="32045"/>
                  </a:lnTo>
                  <a:lnTo>
                    <a:pt x="211286" y="18965"/>
                  </a:lnTo>
                  <a:lnTo>
                    <a:pt x="190459" y="8805"/>
                  </a:lnTo>
                  <a:lnTo>
                    <a:pt x="166964" y="2328"/>
                  </a:lnTo>
                  <a:lnTo>
                    <a:pt x="139660" y="42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4983" y="9684774"/>
              <a:ext cx="178303" cy="19049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4158" y="9770077"/>
              <a:ext cx="112522" cy="10947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3302" y="9632536"/>
              <a:ext cx="72517" cy="12268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025" y="9686298"/>
              <a:ext cx="187447" cy="1920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8283" y="9686298"/>
              <a:ext cx="188971" cy="19201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2384" y="9608538"/>
              <a:ext cx="190483" cy="27101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4568" y="9931657"/>
              <a:ext cx="431281" cy="9296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164407" y="3762482"/>
            <a:ext cx="7054215" cy="472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72000" algn="l"/>
              </a:tabLst>
            </a:pPr>
            <a:r>
              <a:rPr dirty="0" sz="3950" spc="-25" b="1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r>
              <a:rPr dirty="0" sz="3950" spc="-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45" b="1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dirty="0" sz="3950" spc="-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2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950" spc="-20" b="1">
                <a:solidFill>
                  <a:srgbClr val="FFFFFF"/>
                </a:solidFill>
                <a:latin typeface="Arial"/>
                <a:cs typeface="Arial"/>
              </a:rPr>
              <a:t>Infection</a:t>
            </a:r>
            <a:r>
              <a:rPr dirty="0" sz="3950" spc="-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10" b="1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3950" b="1">
                <a:solidFill>
                  <a:srgbClr val="FFFFFF"/>
                </a:solidFill>
                <a:latin typeface="Arial"/>
                <a:cs typeface="Arial"/>
              </a:rPr>
              <a:t>	in</a:t>
            </a:r>
            <a:r>
              <a:rPr dirty="0" sz="39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10" b="1">
                <a:solidFill>
                  <a:srgbClr val="FFFFFF"/>
                </a:solidFill>
                <a:latin typeface="Arial"/>
                <a:cs typeface="Arial"/>
              </a:rPr>
              <a:t>Nursing </a:t>
            </a:r>
            <a:r>
              <a:rPr dirty="0" sz="3950" b="1">
                <a:solidFill>
                  <a:srgbClr val="FFFFFF"/>
                </a:solidFill>
                <a:latin typeface="Arial"/>
                <a:cs typeface="Arial"/>
              </a:rPr>
              <a:t>Homes</a:t>
            </a:r>
            <a:r>
              <a:rPr dirty="0" sz="39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95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135" b="1">
                <a:solidFill>
                  <a:srgbClr val="FFFFFF"/>
                </a:solidFill>
                <a:latin typeface="Arial"/>
                <a:cs typeface="Arial"/>
              </a:rPr>
              <a:t>Long-Term</a:t>
            </a:r>
            <a:r>
              <a:rPr dirty="0" sz="39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50" spc="-20" b="1">
                <a:solidFill>
                  <a:srgbClr val="FFFFFF"/>
                </a:solidFill>
                <a:latin typeface="Arial"/>
                <a:cs typeface="Arial"/>
              </a:rPr>
              <a:t>Care </a:t>
            </a:r>
            <a:r>
              <a:rPr dirty="0" sz="3950" spc="-10" b="1">
                <a:solidFill>
                  <a:srgbClr val="FFFFFF"/>
                </a:solidFill>
                <a:latin typeface="Arial"/>
                <a:cs typeface="Arial"/>
              </a:rPr>
              <a:t>Facilities.</a:t>
            </a:r>
            <a:endParaRPr sz="3950">
              <a:latin typeface="Arial"/>
              <a:cs typeface="Arial"/>
            </a:endParaRPr>
          </a:p>
          <a:p>
            <a:pPr marL="12700" marR="6072505">
              <a:lnSpc>
                <a:spcPct val="100000"/>
              </a:lnSpc>
              <a:spcBef>
                <a:spcPts val="1035"/>
              </a:spcBef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Speaker </a:t>
            </a:r>
            <a:r>
              <a:rPr dirty="0" sz="1950" spc="-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1505"/>
              </a:spcBef>
            </a:pPr>
            <a:r>
              <a:rPr dirty="0" sz="1950" b="1">
                <a:solidFill>
                  <a:srgbClr val="FFFFFF"/>
                </a:solidFill>
                <a:latin typeface="Arial"/>
                <a:cs typeface="Arial"/>
              </a:rPr>
              <a:t>Nicholas</a:t>
            </a:r>
            <a:r>
              <a:rPr dirty="0" sz="19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Massimiano</a:t>
            </a:r>
            <a:endParaRPr sz="1950">
              <a:latin typeface="Arial"/>
              <a:cs typeface="Arial"/>
            </a:endParaRPr>
          </a:p>
          <a:p>
            <a:pPr marL="212725" marR="4518660">
              <a:lnSpc>
                <a:spcPct val="101000"/>
              </a:lnSpc>
              <a:spcBef>
                <a:spcPts val="1355"/>
              </a:spcBef>
            </a:pP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National</a:t>
            </a:r>
            <a:r>
              <a:rPr dirty="0" sz="19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Manager,</a:t>
            </a:r>
            <a:r>
              <a:rPr dirty="0" sz="195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Empire</a:t>
            </a:r>
            <a:r>
              <a:rPr dirty="0" sz="195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Arial MT"/>
                <a:cs typeface="Arial MT"/>
              </a:rPr>
              <a:t>Bio </a:t>
            </a:r>
            <a:r>
              <a:rPr dirty="0" sz="1950" spc="-10">
                <a:solidFill>
                  <a:srgbClr val="FFFFFF"/>
                </a:solidFill>
                <a:latin typeface="Arial MT"/>
                <a:cs typeface="Arial MT"/>
              </a:rPr>
              <a:t>Diagnostics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CleanRead™</a:t>
            </a:r>
            <a:r>
              <a:rPr dirty="0" spc="-190"/>
              <a:t> </a:t>
            </a:r>
            <a:r>
              <a:rPr dirty="0" spc="-40"/>
              <a:t>Contamination</a:t>
            </a:r>
            <a:r>
              <a:rPr dirty="0" spc="-200"/>
              <a:t> </a:t>
            </a:r>
            <a:r>
              <a:rPr dirty="0" spc="-10"/>
              <a:t>Monitoring</a:t>
            </a:r>
            <a:r>
              <a:rPr dirty="0" u="none" spc="-10"/>
              <a:t> </a:t>
            </a:r>
            <a:r>
              <a:rPr dirty="0" spc="-10"/>
              <a:t>System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4" name="object 4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557615" y="3219063"/>
            <a:ext cx="1310005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300" spc="-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RLU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Analytics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60175" y="9684775"/>
            <a:ext cx="643255" cy="193675"/>
            <a:chOff x="1760175" y="9684775"/>
            <a:chExt cx="643255" cy="1936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178022" y="9351027"/>
            <a:ext cx="723900" cy="784860"/>
            <a:chOff x="1178022" y="9351027"/>
            <a:chExt cx="723900" cy="784860"/>
          </a:xfrm>
        </p:grpSpPr>
        <p:sp>
          <p:nvSpPr>
            <p:cNvPr id="12" name="object 12" descr=""/>
            <p:cNvSpPr/>
            <p:nvPr/>
          </p:nvSpPr>
          <p:spPr>
            <a:xfrm>
              <a:off x="1423377" y="9611645"/>
              <a:ext cx="307975" cy="267970"/>
            </a:xfrm>
            <a:custGeom>
              <a:avLst/>
              <a:gdLst/>
              <a:ahLst/>
              <a:cxnLst/>
              <a:rect l="l" t="t" r="r" b="b"/>
              <a:pathLst>
                <a:path w="307975" h="267970">
                  <a:moveTo>
                    <a:pt x="230873" y="36436"/>
                  </a:moveTo>
                  <a:lnTo>
                    <a:pt x="211315" y="23355"/>
                  </a:lnTo>
                  <a:lnTo>
                    <a:pt x="190487" y="13195"/>
                  </a:lnTo>
                  <a:lnTo>
                    <a:pt x="166992" y="6718"/>
                  </a:lnTo>
                  <a:lnTo>
                    <a:pt x="139687" y="4432"/>
                  </a:lnTo>
                  <a:lnTo>
                    <a:pt x="92062" y="11290"/>
                  </a:lnTo>
                  <a:lnTo>
                    <a:pt x="53213" y="30213"/>
                  </a:lnTo>
                  <a:lnTo>
                    <a:pt x="24384" y="59042"/>
                  </a:lnTo>
                  <a:lnTo>
                    <a:pt x="6223" y="95110"/>
                  </a:lnTo>
                  <a:lnTo>
                    <a:pt x="0" y="136131"/>
                  </a:lnTo>
                  <a:lnTo>
                    <a:pt x="6223" y="177152"/>
                  </a:lnTo>
                  <a:lnTo>
                    <a:pt x="24384" y="213207"/>
                  </a:lnTo>
                  <a:lnTo>
                    <a:pt x="53213" y="242036"/>
                  </a:lnTo>
                  <a:lnTo>
                    <a:pt x="92062" y="260959"/>
                  </a:lnTo>
                  <a:lnTo>
                    <a:pt x="139687" y="267817"/>
                  </a:lnTo>
                  <a:lnTo>
                    <a:pt x="166992" y="265531"/>
                  </a:lnTo>
                  <a:lnTo>
                    <a:pt x="190487" y="259054"/>
                  </a:lnTo>
                  <a:lnTo>
                    <a:pt x="211315" y="248894"/>
                  </a:lnTo>
                  <a:lnTo>
                    <a:pt x="230873" y="235813"/>
                  </a:lnTo>
                  <a:lnTo>
                    <a:pt x="211188" y="199364"/>
                  </a:lnTo>
                  <a:lnTo>
                    <a:pt x="202171" y="196951"/>
                  </a:lnTo>
                  <a:lnTo>
                    <a:pt x="195440" y="201269"/>
                  </a:lnTo>
                  <a:lnTo>
                    <a:pt x="183375" y="207873"/>
                  </a:lnTo>
                  <a:lnTo>
                    <a:pt x="170421" y="212953"/>
                  </a:lnTo>
                  <a:lnTo>
                    <a:pt x="155943" y="216382"/>
                  </a:lnTo>
                  <a:lnTo>
                    <a:pt x="139941" y="217525"/>
                  </a:lnTo>
                  <a:lnTo>
                    <a:pt x="105270" y="211175"/>
                  </a:lnTo>
                  <a:lnTo>
                    <a:pt x="79248" y="193903"/>
                  </a:lnTo>
                  <a:lnTo>
                    <a:pt x="62738" y="168135"/>
                  </a:lnTo>
                  <a:lnTo>
                    <a:pt x="57150" y="136131"/>
                  </a:lnTo>
                  <a:lnTo>
                    <a:pt x="62738" y="104127"/>
                  </a:lnTo>
                  <a:lnTo>
                    <a:pt x="79248" y="78346"/>
                  </a:lnTo>
                  <a:lnTo>
                    <a:pt x="105270" y="61074"/>
                  </a:lnTo>
                  <a:lnTo>
                    <a:pt x="139941" y="54724"/>
                  </a:lnTo>
                  <a:lnTo>
                    <a:pt x="155943" y="55867"/>
                  </a:lnTo>
                  <a:lnTo>
                    <a:pt x="170421" y="59169"/>
                  </a:lnTo>
                  <a:lnTo>
                    <a:pt x="183375" y="64376"/>
                  </a:lnTo>
                  <a:lnTo>
                    <a:pt x="195440" y="70980"/>
                  </a:lnTo>
                  <a:lnTo>
                    <a:pt x="202171" y="75298"/>
                  </a:lnTo>
                  <a:lnTo>
                    <a:pt x="211188" y="72885"/>
                  </a:lnTo>
                  <a:lnTo>
                    <a:pt x="230873" y="36436"/>
                  </a:lnTo>
                  <a:close/>
                </a:path>
                <a:path w="307975" h="267970">
                  <a:moveTo>
                    <a:pt x="307657" y="0"/>
                  </a:moveTo>
                  <a:lnTo>
                    <a:pt x="253479" y="0"/>
                  </a:lnTo>
                  <a:lnTo>
                    <a:pt x="253479" y="263880"/>
                  </a:lnTo>
                  <a:lnTo>
                    <a:pt x="307657" y="263880"/>
                  </a:lnTo>
                  <a:lnTo>
                    <a:pt x="307657" y="0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2064967" y="2453577"/>
            <a:ext cx="16861155" cy="8389620"/>
            <a:chOff x="2064967" y="2453577"/>
            <a:chExt cx="16861155" cy="838962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4967" y="2453577"/>
              <a:ext cx="15974164" cy="838940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441384" y="9143777"/>
              <a:ext cx="821055" cy="269875"/>
            </a:xfrm>
            <a:custGeom>
              <a:avLst/>
              <a:gdLst/>
              <a:ahLst/>
              <a:cxnLst/>
              <a:rect l="l" t="t" r="r" b="b"/>
              <a:pathLst>
                <a:path w="821054" h="269875">
                  <a:moveTo>
                    <a:pt x="206362" y="258559"/>
                  </a:moveTo>
                  <a:lnTo>
                    <a:pt x="203695" y="254368"/>
                  </a:lnTo>
                  <a:lnTo>
                    <a:pt x="198107" y="245859"/>
                  </a:lnTo>
                  <a:lnTo>
                    <a:pt x="188074" y="252590"/>
                  </a:lnTo>
                  <a:lnTo>
                    <a:pt x="178422" y="254368"/>
                  </a:lnTo>
                  <a:lnTo>
                    <a:pt x="172453" y="254368"/>
                  </a:lnTo>
                  <a:lnTo>
                    <a:pt x="143116" y="243700"/>
                  </a:lnTo>
                  <a:lnTo>
                    <a:pt x="123939" y="218173"/>
                  </a:lnTo>
                  <a:lnTo>
                    <a:pt x="112890" y="187058"/>
                  </a:lnTo>
                  <a:lnTo>
                    <a:pt x="108445" y="160261"/>
                  </a:lnTo>
                  <a:lnTo>
                    <a:pt x="108445" y="160007"/>
                  </a:lnTo>
                  <a:lnTo>
                    <a:pt x="145783" y="145415"/>
                  </a:lnTo>
                  <a:lnTo>
                    <a:pt x="170421" y="114046"/>
                  </a:lnTo>
                  <a:lnTo>
                    <a:pt x="175374" y="84963"/>
                  </a:lnTo>
                  <a:lnTo>
                    <a:pt x="170675" y="56896"/>
                  </a:lnTo>
                  <a:lnTo>
                    <a:pt x="159499" y="36957"/>
                  </a:lnTo>
                  <a:lnTo>
                    <a:pt x="159499" y="84963"/>
                  </a:lnTo>
                  <a:lnTo>
                    <a:pt x="155308" y="109474"/>
                  </a:lnTo>
                  <a:lnTo>
                    <a:pt x="143497" y="128524"/>
                  </a:lnTo>
                  <a:lnTo>
                    <a:pt x="125463" y="140970"/>
                  </a:lnTo>
                  <a:lnTo>
                    <a:pt x="102349" y="145415"/>
                  </a:lnTo>
                  <a:lnTo>
                    <a:pt x="15494" y="145415"/>
                  </a:lnTo>
                  <a:lnTo>
                    <a:pt x="15494" y="22987"/>
                  </a:lnTo>
                  <a:lnTo>
                    <a:pt x="102349" y="22987"/>
                  </a:lnTo>
                  <a:lnTo>
                    <a:pt x="122923" y="26670"/>
                  </a:lnTo>
                  <a:lnTo>
                    <a:pt x="141211" y="37973"/>
                  </a:lnTo>
                  <a:lnTo>
                    <a:pt x="154419" y="57277"/>
                  </a:lnTo>
                  <a:lnTo>
                    <a:pt x="159499" y="84963"/>
                  </a:lnTo>
                  <a:lnTo>
                    <a:pt x="159499" y="36957"/>
                  </a:lnTo>
                  <a:lnTo>
                    <a:pt x="156832" y="32258"/>
                  </a:lnTo>
                  <a:lnTo>
                    <a:pt x="144653" y="22987"/>
                  </a:lnTo>
                  <a:lnTo>
                    <a:pt x="133972" y="14859"/>
                  </a:lnTo>
                  <a:lnTo>
                    <a:pt x="102349" y="8255"/>
                  </a:lnTo>
                  <a:lnTo>
                    <a:pt x="0" y="8255"/>
                  </a:lnTo>
                  <a:lnTo>
                    <a:pt x="0" y="265544"/>
                  </a:lnTo>
                  <a:lnTo>
                    <a:pt x="15494" y="265544"/>
                  </a:lnTo>
                  <a:lnTo>
                    <a:pt x="15494" y="160261"/>
                  </a:lnTo>
                  <a:lnTo>
                    <a:pt x="93205" y="160261"/>
                  </a:lnTo>
                  <a:lnTo>
                    <a:pt x="99047" y="193916"/>
                  </a:lnTo>
                  <a:lnTo>
                    <a:pt x="113017" y="229603"/>
                  </a:lnTo>
                  <a:lnTo>
                    <a:pt x="136893" y="257924"/>
                  </a:lnTo>
                  <a:lnTo>
                    <a:pt x="172453" y="269481"/>
                  </a:lnTo>
                  <a:lnTo>
                    <a:pt x="179311" y="268973"/>
                  </a:lnTo>
                  <a:lnTo>
                    <a:pt x="187439" y="267449"/>
                  </a:lnTo>
                  <a:lnTo>
                    <a:pt x="195821" y="264655"/>
                  </a:lnTo>
                  <a:lnTo>
                    <a:pt x="203695" y="260337"/>
                  </a:lnTo>
                  <a:lnTo>
                    <a:pt x="206362" y="258559"/>
                  </a:lnTo>
                  <a:close/>
                </a:path>
                <a:path w="821054" h="269875">
                  <a:moveTo>
                    <a:pt x="821029" y="0"/>
                  </a:moveTo>
                  <a:lnTo>
                    <a:pt x="806170" y="0"/>
                  </a:lnTo>
                  <a:lnTo>
                    <a:pt x="806170" y="173469"/>
                  </a:lnTo>
                  <a:lnTo>
                    <a:pt x="800328" y="206489"/>
                  </a:lnTo>
                  <a:lnTo>
                    <a:pt x="783691" y="232270"/>
                  </a:lnTo>
                  <a:lnTo>
                    <a:pt x="758291" y="249034"/>
                  </a:lnTo>
                  <a:lnTo>
                    <a:pt x="725779" y="255130"/>
                  </a:lnTo>
                  <a:lnTo>
                    <a:pt x="693775" y="249034"/>
                  </a:lnTo>
                  <a:lnTo>
                    <a:pt x="668883" y="232270"/>
                  </a:lnTo>
                  <a:lnTo>
                    <a:pt x="652627" y="206489"/>
                  </a:lnTo>
                  <a:lnTo>
                    <a:pt x="646785" y="173469"/>
                  </a:lnTo>
                  <a:lnTo>
                    <a:pt x="652627" y="140589"/>
                  </a:lnTo>
                  <a:lnTo>
                    <a:pt x="668883" y="114808"/>
                  </a:lnTo>
                  <a:lnTo>
                    <a:pt x="693775" y="98171"/>
                  </a:lnTo>
                  <a:lnTo>
                    <a:pt x="725779" y="92202"/>
                  </a:lnTo>
                  <a:lnTo>
                    <a:pt x="758291" y="98171"/>
                  </a:lnTo>
                  <a:lnTo>
                    <a:pt x="783691" y="114808"/>
                  </a:lnTo>
                  <a:lnTo>
                    <a:pt x="800328" y="140589"/>
                  </a:lnTo>
                  <a:lnTo>
                    <a:pt x="806170" y="173469"/>
                  </a:lnTo>
                  <a:lnTo>
                    <a:pt x="806170" y="0"/>
                  </a:lnTo>
                  <a:lnTo>
                    <a:pt x="805789" y="0"/>
                  </a:lnTo>
                  <a:lnTo>
                    <a:pt x="805789" y="121793"/>
                  </a:lnTo>
                  <a:lnTo>
                    <a:pt x="791565" y="103251"/>
                  </a:lnTo>
                  <a:lnTo>
                    <a:pt x="776833" y="92202"/>
                  </a:lnTo>
                  <a:lnTo>
                    <a:pt x="773023" y="89408"/>
                  </a:lnTo>
                  <a:lnTo>
                    <a:pt x="750925" y="80772"/>
                  </a:lnTo>
                  <a:lnTo>
                    <a:pt x="687552" y="84836"/>
                  </a:lnTo>
                  <a:lnTo>
                    <a:pt x="638149" y="134747"/>
                  </a:lnTo>
                  <a:lnTo>
                    <a:pt x="631291" y="173469"/>
                  </a:lnTo>
                  <a:lnTo>
                    <a:pt x="638149" y="212331"/>
                  </a:lnTo>
                  <a:lnTo>
                    <a:pt x="657707" y="242684"/>
                  </a:lnTo>
                  <a:lnTo>
                    <a:pt x="687552" y="262369"/>
                  </a:lnTo>
                  <a:lnTo>
                    <a:pt x="725779" y="269481"/>
                  </a:lnTo>
                  <a:lnTo>
                    <a:pt x="750925" y="266560"/>
                  </a:lnTo>
                  <a:lnTo>
                    <a:pt x="773023" y="257924"/>
                  </a:lnTo>
                  <a:lnTo>
                    <a:pt x="776833" y="255130"/>
                  </a:lnTo>
                  <a:lnTo>
                    <a:pt x="791565" y="244081"/>
                  </a:lnTo>
                  <a:lnTo>
                    <a:pt x="805789" y="225412"/>
                  </a:lnTo>
                  <a:lnTo>
                    <a:pt x="805789" y="265544"/>
                  </a:lnTo>
                  <a:lnTo>
                    <a:pt x="821029" y="265544"/>
                  </a:lnTo>
                  <a:lnTo>
                    <a:pt x="821029" y="225412"/>
                  </a:lnTo>
                  <a:lnTo>
                    <a:pt x="821029" y="0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05467" y="9145301"/>
              <a:ext cx="85090" cy="42545"/>
            </a:xfrm>
            <a:custGeom>
              <a:avLst/>
              <a:gdLst/>
              <a:ahLst/>
              <a:cxnLst/>
              <a:rect l="l" t="t" r="r" b="b"/>
              <a:pathLst>
                <a:path w="85089" h="42545">
                  <a:moveTo>
                    <a:pt x="32639" y="0"/>
                  </a:moveTo>
                  <a:lnTo>
                    <a:pt x="0" y="0"/>
                  </a:lnTo>
                  <a:lnTo>
                    <a:pt x="0" y="7874"/>
                  </a:lnTo>
                  <a:lnTo>
                    <a:pt x="11684" y="7874"/>
                  </a:lnTo>
                  <a:lnTo>
                    <a:pt x="11684" y="42545"/>
                  </a:lnTo>
                  <a:lnTo>
                    <a:pt x="20828" y="42545"/>
                  </a:lnTo>
                  <a:lnTo>
                    <a:pt x="20828" y="7874"/>
                  </a:lnTo>
                  <a:lnTo>
                    <a:pt x="32639" y="7874"/>
                  </a:lnTo>
                  <a:lnTo>
                    <a:pt x="32639" y="0"/>
                  </a:lnTo>
                  <a:close/>
                </a:path>
                <a:path w="85089" h="42545">
                  <a:moveTo>
                    <a:pt x="85090" y="42545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8575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2545"/>
                  </a:lnTo>
                  <a:lnTo>
                    <a:pt x="44831" y="42545"/>
                  </a:lnTo>
                  <a:lnTo>
                    <a:pt x="46990" y="16637"/>
                  </a:lnTo>
                  <a:lnTo>
                    <a:pt x="57404" y="42037"/>
                  </a:lnTo>
                  <a:lnTo>
                    <a:pt x="63246" y="42037"/>
                  </a:lnTo>
                  <a:lnTo>
                    <a:pt x="73660" y="16637"/>
                  </a:lnTo>
                  <a:lnTo>
                    <a:pt x="75946" y="42545"/>
                  </a:lnTo>
                  <a:lnTo>
                    <a:pt x="85090" y="42545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4568" y="9466849"/>
              <a:ext cx="431281" cy="929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63214" y="9014232"/>
              <a:ext cx="1962862" cy="527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7533" y="3173891"/>
            <a:ext cx="11906923" cy="77270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CleanRead™</a:t>
            </a:r>
            <a:r>
              <a:rPr dirty="0" spc="-190"/>
              <a:t> </a:t>
            </a:r>
            <a:r>
              <a:rPr dirty="0" spc="-40"/>
              <a:t>Contamination</a:t>
            </a:r>
            <a:r>
              <a:rPr dirty="0" spc="-204"/>
              <a:t> </a:t>
            </a:r>
            <a:r>
              <a:rPr dirty="0" spc="-10"/>
              <a:t>Monitoring</a:t>
            </a:r>
            <a:r>
              <a:rPr dirty="0" u="none" spc="-10"/>
              <a:t> </a:t>
            </a:r>
            <a:r>
              <a:rPr dirty="0" spc="-10"/>
              <a:t>System.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5" name="object 5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57615" y="3219063"/>
            <a:ext cx="1426845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300" spc="-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Test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Scheduler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78022" y="9351027"/>
            <a:ext cx="2212975" cy="784860"/>
            <a:chOff x="1178022" y="9351027"/>
            <a:chExt cx="2212975" cy="784860"/>
          </a:xfrm>
        </p:grpSpPr>
        <p:sp>
          <p:nvSpPr>
            <p:cNvPr id="10" name="object 10" descr=""/>
            <p:cNvSpPr/>
            <p:nvPr/>
          </p:nvSpPr>
          <p:spPr>
            <a:xfrm>
              <a:off x="1423377" y="961607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230873" y="32004"/>
                  </a:moveTo>
                  <a:lnTo>
                    <a:pt x="211315" y="18923"/>
                  </a:lnTo>
                  <a:lnTo>
                    <a:pt x="190487" y="8763"/>
                  </a:lnTo>
                  <a:lnTo>
                    <a:pt x="166992" y="2286"/>
                  </a:lnTo>
                  <a:lnTo>
                    <a:pt x="139687" y="0"/>
                  </a:lnTo>
                  <a:lnTo>
                    <a:pt x="92062" y="6858"/>
                  </a:lnTo>
                  <a:lnTo>
                    <a:pt x="91846" y="6972"/>
                  </a:lnTo>
                  <a:lnTo>
                    <a:pt x="91681" y="6985"/>
                  </a:lnTo>
                  <a:lnTo>
                    <a:pt x="82651" y="11442"/>
                  </a:lnTo>
                  <a:lnTo>
                    <a:pt x="53213" y="25781"/>
                  </a:lnTo>
                  <a:lnTo>
                    <a:pt x="24384" y="54610"/>
                  </a:lnTo>
                  <a:lnTo>
                    <a:pt x="24257" y="54737"/>
                  </a:lnTo>
                  <a:lnTo>
                    <a:pt x="15303" y="72644"/>
                  </a:lnTo>
                  <a:lnTo>
                    <a:pt x="6223" y="90678"/>
                  </a:lnTo>
                  <a:lnTo>
                    <a:pt x="0" y="131699"/>
                  </a:lnTo>
                  <a:lnTo>
                    <a:pt x="0" y="131826"/>
                  </a:lnTo>
                  <a:lnTo>
                    <a:pt x="6223" y="172847"/>
                  </a:lnTo>
                  <a:lnTo>
                    <a:pt x="24257" y="208902"/>
                  </a:lnTo>
                  <a:lnTo>
                    <a:pt x="53086" y="237604"/>
                  </a:lnTo>
                  <a:lnTo>
                    <a:pt x="91681" y="256654"/>
                  </a:lnTo>
                  <a:lnTo>
                    <a:pt x="139052" y="263512"/>
                  </a:lnTo>
                  <a:lnTo>
                    <a:pt x="166357" y="261226"/>
                  </a:lnTo>
                  <a:lnTo>
                    <a:pt x="166738" y="261124"/>
                  </a:lnTo>
                  <a:lnTo>
                    <a:pt x="166992" y="261099"/>
                  </a:lnTo>
                  <a:lnTo>
                    <a:pt x="190487" y="254622"/>
                  </a:lnTo>
                  <a:lnTo>
                    <a:pt x="211315" y="244462"/>
                  </a:lnTo>
                  <a:lnTo>
                    <a:pt x="230873" y="231381"/>
                  </a:lnTo>
                  <a:lnTo>
                    <a:pt x="211188" y="194932"/>
                  </a:lnTo>
                  <a:lnTo>
                    <a:pt x="202171" y="192519"/>
                  </a:lnTo>
                  <a:lnTo>
                    <a:pt x="201803" y="192760"/>
                  </a:lnTo>
                  <a:lnTo>
                    <a:pt x="201409" y="192646"/>
                  </a:lnTo>
                  <a:lnTo>
                    <a:pt x="155435" y="211950"/>
                  </a:lnTo>
                  <a:lnTo>
                    <a:pt x="139941" y="213093"/>
                  </a:lnTo>
                  <a:lnTo>
                    <a:pt x="105270" y="206743"/>
                  </a:lnTo>
                  <a:lnTo>
                    <a:pt x="79248" y="189471"/>
                  </a:lnTo>
                  <a:lnTo>
                    <a:pt x="62738" y="163703"/>
                  </a:lnTo>
                  <a:lnTo>
                    <a:pt x="57150" y="131699"/>
                  </a:lnTo>
                  <a:lnTo>
                    <a:pt x="62738" y="99695"/>
                  </a:lnTo>
                  <a:lnTo>
                    <a:pt x="79248" y="73914"/>
                  </a:lnTo>
                  <a:lnTo>
                    <a:pt x="105143" y="56730"/>
                  </a:lnTo>
                  <a:lnTo>
                    <a:pt x="139433" y="50419"/>
                  </a:lnTo>
                  <a:lnTo>
                    <a:pt x="155435" y="51689"/>
                  </a:lnTo>
                  <a:lnTo>
                    <a:pt x="169659" y="54991"/>
                  </a:lnTo>
                  <a:lnTo>
                    <a:pt x="182740" y="60071"/>
                  </a:lnTo>
                  <a:lnTo>
                    <a:pt x="194678" y="66675"/>
                  </a:lnTo>
                  <a:lnTo>
                    <a:pt x="201409" y="70993"/>
                  </a:lnTo>
                  <a:lnTo>
                    <a:pt x="202082" y="70815"/>
                  </a:lnTo>
                  <a:lnTo>
                    <a:pt x="211188" y="68453"/>
                  </a:lnTo>
                  <a:lnTo>
                    <a:pt x="230873" y="32004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991800" y="9517499"/>
            <a:ext cx="1915220" cy="480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20104099" cy="1130322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64407" y="4103520"/>
            <a:ext cx="2026285" cy="324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50" spc="-55" b="1">
                <a:solidFill>
                  <a:srgbClr val="000452"/>
                </a:solidFill>
                <a:latin typeface="Arial"/>
                <a:cs typeface="Arial"/>
              </a:rPr>
              <a:t>Q&amp; </a:t>
            </a:r>
            <a:r>
              <a:rPr dirty="0" sz="10550" spc="-50" b="1">
                <a:solidFill>
                  <a:srgbClr val="000452"/>
                </a:solidFill>
                <a:latin typeface="Arial"/>
                <a:cs typeface="Arial"/>
              </a:rPr>
              <a:t>A</a:t>
            </a:r>
            <a:endParaRPr sz="105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78022" y="2317490"/>
            <a:ext cx="18141950" cy="7818755"/>
            <a:chOff x="1178022" y="2317490"/>
            <a:chExt cx="18141950" cy="7818755"/>
          </a:xfrm>
        </p:grpSpPr>
        <p:sp>
          <p:nvSpPr>
            <p:cNvPr id="5" name="object 5" descr=""/>
            <p:cNvSpPr/>
            <p:nvPr/>
          </p:nvSpPr>
          <p:spPr>
            <a:xfrm>
              <a:off x="17460468" y="2317720"/>
              <a:ext cx="929640" cy="38100"/>
            </a:xfrm>
            <a:custGeom>
              <a:avLst/>
              <a:gdLst/>
              <a:ahLst/>
              <a:cxnLst/>
              <a:rect l="l" t="t" r="r" b="b"/>
              <a:pathLst>
                <a:path w="929640" h="38100">
                  <a:moveTo>
                    <a:pt x="928819" y="227"/>
                  </a:moveTo>
                  <a:lnTo>
                    <a:pt x="-441" y="227"/>
                  </a:lnTo>
                  <a:lnTo>
                    <a:pt x="-441" y="37815"/>
                  </a:lnTo>
                  <a:lnTo>
                    <a:pt x="928819" y="37815"/>
                  </a:lnTo>
                  <a:lnTo>
                    <a:pt x="928819" y="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389638" y="2318987"/>
              <a:ext cx="929640" cy="36830"/>
            </a:xfrm>
            <a:custGeom>
              <a:avLst/>
              <a:gdLst/>
              <a:ahLst/>
              <a:cxnLst/>
              <a:rect l="l" t="t" r="r" b="b"/>
              <a:pathLst>
                <a:path w="929640" h="36830">
                  <a:moveTo>
                    <a:pt x="929233" y="5080"/>
                  </a:moveTo>
                  <a:lnTo>
                    <a:pt x="926439" y="5080"/>
                  </a:lnTo>
                  <a:lnTo>
                    <a:pt x="926439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30480"/>
                  </a:lnTo>
                  <a:lnTo>
                    <a:pt x="0" y="36830"/>
                  </a:lnTo>
                  <a:lnTo>
                    <a:pt x="926693" y="36830"/>
                  </a:lnTo>
                  <a:lnTo>
                    <a:pt x="926693" y="30480"/>
                  </a:lnTo>
                  <a:lnTo>
                    <a:pt x="929233" y="30480"/>
                  </a:lnTo>
                  <a:lnTo>
                    <a:pt x="929233" y="5080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530409" y="2317717"/>
              <a:ext cx="929640" cy="38100"/>
            </a:xfrm>
            <a:custGeom>
              <a:avLst/>
              <a:gdLst/>
              <a:ahLst/>
              <a:cxnLst/>
              <a:rect l="l" t="t" r="r" b="b"/>
              <a:pathLst>
                <a:path w="929640" h="38100">
                  <a:moveTo>
                    <a:pt x="929233" y="0"/>
                  </a:moveTo>
                  <a:lnTo>
                    <a:pt x="2794" y="0"/>
                  </a:lnTo>
                  <a:lnTo>
                    <a:pt x="2794" y="6350"/>
                  </a:lnTo>
                  <a:lnTo>
                    <a:pt x="0" y="6350"/>
                  </a:lnTo>
                  <a:lnTo>
                    <a:pt x="0" y="31750"/>
                  </a:lnTo>
                  <a:lnTo>
                    <a:pt x="3302" y="31750"/>
                  </a:lnTo>
                  <a:lnTo>
                    <a:pt x="3302" y="38100"/>
                  </a:lnTo>
                  <a:lnTo>
                    <a:pt x="929233" y="38100"/>
                  </a:lnTo>
                  <a:lnTo>
                    <a:pt x="929233" y="31750"/>
                  </a:lnTo>
                  <a:lnTo>
                    <a:pt x="929233" y="6350"/>
                  </a:lnTo>
                  <a:lnTo>
                    <a:pt x="929233" y="0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022" y="9351027"/>
              <a:ext cx="2212792" cy="7848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3215" y="9479040"/>
              <a:ext cx="1962862" cy="528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407" y="4103520"/>
            <a:ext cx="3933825" cy="3241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z="10550" spc="-75"/>
              <a:t>Thank </a:t>
            </a:r>
            <a:r>
              <a:rPr dirty="0" u="none" sz="10550" spc="-20"/>
              <a:t>you!</a:t>
            </a:r>
            <a:endParaRPr sz="10550"/>
          </a:p>
        </p:txBody>
      </p:sp>
      <p:grpSp>
        <p:nvGrpSpPr>
          <p:cNvPr id="3" name="object 3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4" name="object 4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178022" y="9351027"/>
            <a:ext cx="2212975" cy="784860"/>
            <a:chOff x="1178022" y="9351027"/>
            <a:chExt cx="2212975" cy="784860"/>
          </a:xfrm>
        </p:grpSpPr>
        <p:sp>
          <p:nvSpPr>
            <p:cNvPr id="8" name="object 8" descr=""/>
            <p:cNvSpPr/>
            <p:nvPr/>
          </p:nvSpPr>
          <p:spPr>
            <a:xfrm>
              <a:off x="1423377" y="961607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230873" y="32004"/>
                  </a:moveTo>
                  <a:lnTo>
                    <a:pt x="211315" y="18923"/>
                  </a:lnTo>
                  <a:lnTo>
                    <a:pt x="190487" y="8763"/>
                  </a:lnTo>
                  <a:lnTo>
                    <a:pt x="166992" y="2286"/>
                  </a:lnTo>
                  <a:lnTo>
                    <a:pt x="139687" y="0"/>
                  </a:lnTo>
                  <a:lnTo>
                    <a:pt x="92062" y="6858"/>
                  </a:lnTo>
                  <a:lnTo>
                    <a:pt x="91846" y="6972"/>
                  </a:lnTo>
                  <a:lnTo>
                    <a:pt x="91681" y="6985"/>
                  </a:lnTo>
                  <a:lnTo>
                    <a:pt x="82651" y="11442"/>
                  </a:lnTo>
                  <a:lnTo>
                    <a:pt x="53213" y="25781"/>
                  </a:lnTo>
                  <a:lnTo>
                    <a:pt x="24384" y="54610"/>
                  </a:lnTo>
                  <a:lnTo>
                    <a:pt x="24257" y="54737"/>
                  </a:lnTo>
                  <a:lnTo>
                    <a:pt x="15303" y="72644"/>
                  </a:lnTo>
                  <a:lnTo>
                    <a:pt x="6223" y="90678"/>
                  </a:lnTo>
                  <a:lnTo>
                    <a:pt x="0" y="131699"/>
                  </a:lnTo>
                  <a:lnTo>
                    <a:pt x="0" y="131826"/>
                  </a:lnTo>
                  <a:lnTo>
                    <a:pt x="6223" y="172847"/>
                  </a:lnTo>
                  <a:lnTo>
                    <a:pt x="24257" y="208902"/>
                  </a:lnTo>
                  <a:lnTo>
                    <a:pt x="53086" y="237604"/>
                  </a:lnTo>
                  <a:lnTo>
                    <a:pt x="91681" y="256654"/>
                  </a:lnTo>
                  <a:lnTo>
                    <a:pt x="139052" y="263512"/>
                  </a:lnTo>
                  <a:lnTo>
                    <a:pt x="166357" y="261226"/>
                  </a:lnTo>
                  <a:lnTo>
                    <a:pt x="166738" y="261124"/>
                  </a:lnTo>
                  <a:lnTo>
                    <a:pt x="166992" y="261099"/>
                  </a:lnTo>
                  <a:lnTo>
                    <a:pt x="190487" y="254622"/>
                  </a:lnTo>
                  <a:lnTo>
                    <a:pt x="211315" y="244462"/>
                  </a:lnTo>
                  <a:lnTo>
                    <a:pt x="230873" y="231381"/>
                  </a:lnTo>
                  <a:lnTo>
                    <a:pt x="211188" y="194932"/>
                  </a:lnTo>
                  <a:lnTo>
                    <a:pt x="202171" y="192519"/>
                  </a:lnTo>
                  <a:lnTo>
                    <a:pt x="201803" y="192760"/>
                  </a:lnTo>
                  <a:lnTo>
                    <a:pt x="201409" y="192646"/>
                  </a:lnTo>
                  <a:lnTo>
                    <a:pt x="155435" y="211950"/>
                  </a:lnTo>
                  <a:lnTo>
                    <a:pt x="139941" y="213093"/>
                  </a:lnTo>
                  <a:lnTo>
                    <a:pt x="105270" y="206743"/>
                  </a:lnTo>
                  <a:lnTo>
                    <a:pt x="79248" y="189471"/>
                  </a:lnTo>
                  <a:lnTo>
                    <a:pt x="62738" y="163703"/>
                  </a:lnTo>
                  <a:lnTo>
                    <a:pt x="57150" y="131699"/>
                  </a:lnTo>
                  <a:lnTo>
                    <a:pt x="62738" y="99695"/>
                  </a:lnTo>
                  <a:lnTo>
                    <a:pt x="79248" y="73914"/>
                  </a:lnTo>
                  <a:lnTo>
                    <a:pt x="105143" y="56730"/>
                  </a:lnTo>
                  <a:lnTo>
                    <a:pt x="139433" y="50419"/>
                  </a:lnTo>
                  <a:lnTo>
                    <a:pt x="155435" y="51689"/>
                  </a:lnTo>
                  <a:lnTo>
                    <a:pt x="169659" y="54991"/>
                  </a:lnTo>
                  <a:lnTo>
                    <a:pt x="182740" y="60071"/>
                  </a:lnTo>
                  <a:lnTo>
                    <a:pt x="194678" y="66675"/>
                  </a:lnTo>
                  <a:lnTo>
                    <a:pt x="201409" y="70993"/>
                  </a:lnTo>
                  <a:lnTo>
                    <a:pt x="202082" y="70815"/>
                  </a:lnTo>
                  <a:lnTo>
                    <a:pt x="211188" y="68453"/>
                  </a:lnTo>
                  <a:lnTo>
                    <a:pt x="230873" y="32004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95218" y="9518663"/>
            <a:ext cx="1904951" cy="472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407" y="1827356"/>
            <a:ext cx="1849755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Agenda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marL="577850" indent="-565150">
              <a:lnSpc>
                <a:spcPct val="100000"/>
              </a:lnSpc>
              <a:spcBef>
                <a:spcPts val="1510"/>
              </a:spcBef>
              <a:buFont typeface="Times New Roman"/>
              <a:buChar char="▪"/>
              <a:tabLst>
                <a:tab pos="577850" algn="l"/>
              </a:tabLst>
            </a:pPr>
            <a:r>
              <a:rPr dirty="0" spc="-10"/>
              <a:t>About</a:t>
            </a:r>
            <a:r>
              <a:rPr dirty="0" spc="-250"/>
              <a:t> </a:t>
            </a:r>
            <a:r>
              <a:rPr dirty="0" spc="-25"/>
              <a:t>Us</a:t>
            </a:r>
          </a:p>
          <a:p>
            <a:pPr marL="577850" indent="-565150">
              <a:lnSpc>
                <a:spcPct val="100000"/>
              </a:lnSpc>
              <a:spcBef>
                <a:spcPts val="1405"/>
              </a:spcBef>
              <a:buFont typeface="Times New Roman"/>
              <a:buChar char="▪"/>
              <a:tabLst>
                <a:tab pos="577850" algn="l"/>
              </a:tabLst>
            </a:pPr>
            <a:r>
              <a:rPr dirty="0" spc="-30"/>
              <a:t>What</a:t>
            </a:r>
            <a:r>
              <a:rPr dirty="0" spc="-225"/>
              <a:t> </a:t>
            </a:r>
            <a:r>
              <a:rPr dirty="0"/>
              <a:t>is</a:t>
            </a:r>
            <a:r>
              <a:rPr dirty="0" spc="-200"/>
              <a:t> </a:t>
            </a:r>
            <a:r>
              <a:rPr dirty="0" spc="-20"/>
              <a:t>ATP?</a:t>
            </a:r>
          </a:p>
          <a:p>
            <a:pPr marL="577850" marR="5080" indent="-565785">
              <a:lnSpc>
                <a:spcPct val="100000"/>
              </a:lnSpc>
              <a:spcBef>
                <a:spcPts val="1500"/>
              </a:spcBef>
              <a:buFont typeface="Times New Roman"/>
              <a:buChar char="▪"/>
              <a:tabLst>
                <a:tab pos="577850" algn="l"/>
              </a:tabLst>
            </a:pPr>
            <a:r>
              <a:rPr dirty="0" spc="-65"/>
              <a:t>Demonstration</a:t>
            </a:r>
            <a:r>
              <a:rPr dirty="0" spc="-180"/>
              <a:t>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 spc="-40"/>
              <a:t>CleanRead™</a:t>
            </a:r>
            <a:r>
              <a:rPr dirty="0" spc="-160"/>
              <a:t> </a:t>
            </a:r>
            <a:r>
              <a:rPr dirty="0" spc="-55"/>
              <a:t>Contamination</a:t>
            </a:r>
            <a:r>
              <a:rPr dirty="0" spc="-185"/>
              <a:t> </a:t>
            </a:r>
            <a:r>
              <a:rPr dirty="0" spc="-10"/>
              <a:t>Monitoring System</a:t>
            </a:r>
          </a:p>
          <a:p>
            <a:pPr marL="577850" indent="-565150">
              <a:lnSpc>
                <a:spcPct val="100000"/>
              </a:lnSpc>
              <a:spcBef>
                <a:spcPts val="1390"/>
              </a:spcBef>
              <a:buFont typeface="Times New Roman"/>
              <a:buChar char="▪"/>
              <a:tabLst>
                <a:tab pos="577850" algn="l"/>
                <a:tab pos="1107440" algn="l"/>
              </a:tabLst>
            </a:pPr>
            <a:r>
              <a:rPr dirty="0" spc="-50"/>
              <a:t>Q</a:t>
            </a:r>
            <a:r>
              <a:rPr dirty="0"/>
              <a:t>	&amp;</a:t>
            </a:r>
            <a:r>
              <a:rPr dirty="0" spc="-25"/>
              <a:t> </a:t>
            </a:r>
            <a:r>
              <a:rPr dirty="0" spc="-50"/>
              <a:t>A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178022" y="9351027"/>
            <a:ext cx="2212975" cy="784860"/>
            <a:chOff x="1178022" y="9351027"/>
            <a:chExt cx="2212975" cy="784860"/>
          </a:xfrm>
        </p:grpSpPr>
        <p:sp>
          <p:nvSpPr>
            <p:cNvPr id="5" name="object 5" descr=""/>
            <p:cNvSpPr/>
            <p:nvPr/>
          </p:nvSpPr>
          <p:spPr>
            <a:xfrm>
              <a:off x="1423377" y="961607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230873" y="32004"/>
                  </a:moveTo>
                  <a:lnTo>
                    <a:pt x="211315" y="18923"/>
                  </a:lnTo>
                  <a:lnTo>
                    <a:pt x="190487" y="8763"/>
                  </a:lnTo>
                  <a:lnTo>
                    <a:pt x="166992" y="2286"/>
                  </a:lnTo>
                  <a:lnTo>
                    <a:pt x="139687" y="0"/>
                  </a:lnTo>
                  <a:lnTo>
                    <a:pt x="92062" y="6858"/>
                  </a:lnTo>
                  <a:lnTo>
                    <a:pt x="91846" y="6972"/>
                  </a:lnTo>
                  <a:lnTo>
                    <a:pt x="91681" y="6985"/>
                  </a:lnTo>
                  <a:lnTo>
                    <a:pt x="82651" y="11442"/>
                  </a:lnTo>
                  <a:lnTo>
                    <a:pt x="53213" y="25781"/>
                  </a:lnTo>
                  <a:lnTo>
                    <a:pt x="24384" y="54610"/>
                  </a:lnTo>
                  <a:lnTo>
                    <a:pt x="24257" y="54737"/>
                  </a:lnTo>
                  <a:lnTo>
                    <a:pt x="15303" y="72644"/>
                  </a:lnTo>
                  <a:lnTo>
                    <a:pt x="6223" y="90678"/>
                  </a:lnTo>
                  <a:lnTo>
                    <a:pt x="0" y="131699"/>
                  </a:lnTo>
                  <a:lnTo>
                    <a:pt x="0" y="131826"/>
                  </a:lnTo>
                  <a:lnTo>
                    <a:pt x="6223" y="172847"/>
                  </a:lnTo>
                  <a:lnTo>
                    <a:pt x="24257" y="208902"/>
                  </a:lnTo>
                  <a:lnTo>
                    <a:pt x="53086" y="237604"/>
                  </a:lnTo>
                  <a:lnTo>
                    <a:pt x="91681" y="256654"/>
                  </a:lnTo>
                  <a:lnTo>
                    <a:pt x="139052" y="263512"/>
                  </a:lnTo>
                  <a:lnTo>
                    <a:pt x="166357" y="261226"/>
                  </a:lnTo>
                  <a:lnTo>
                    <a:pt x="166738" y="261124"/>
                  </a:lnTo>
                  <a:lnTo>
                    <a:pt x="166992" y="261099"/>
                  </a:lnTo>
                  <a:lnTo>
                    <a:pt x="190487" y="254622"/>
                  </a:lnTo>
                  <a:lnTo>
                    <a:pt x="211315" y="244462"/>
                  </a:lnTo>
                  <a:lnTo>
                    <a:pt x="230873" y="231381"/>
                  </a:lnTo>
                  <a:lnTo>
                    <a:pt x="211188" y="194932"/>
                  </a:lnTo>
                  <a:lnTo>
                    <a:pt x="202171" y="192519"/>
                  </a:lnTo>
                  <a:lnTo>
                    <a:pt x="201803" y="192760"/>
                  </a:lnTo>
                  <a:lnTo>
                    <a:pt x="201409" y="192646"/>
                  </a:lnTo>
                  <a:lnTo>
                    <a:pt x="155435" y="211950"/>
                  </a:lnTo>
                  <a:lnTo>
                    <a:pt x="139941" y="213093"/>
                  </a:lnTo>
                  <a:lnTo>
                    <a:pt x="105270" y="206743"/>
                  </a:lnTo>
                  <a:lnTo>
                    <a:pt x="79248" y="189471"/>
                  </a:lnTo>
                  <a:lnTo>
                    <a:pt x="62738" y="163703"/>
                  </a:lnTo>
                  <a:lnTo>
                    <a:pt x="57150" y="131699"/>
                  </a:lnTo>
                  <a:lnTo>
                    <a:pt x="62738" y="99695"/>
                  </a:lnTo>
                  <a:lnTo>
                    <a:pt x="79248" y="73914"/>
                  </a:lnTo>
                  <a:lnTo>
                    <a:pt x="105143" y="56730"/>
                  </a:lnTo>
                  <a:lnTo>
                    <a:pt x="139433" y="50419"/>
                  </a:lnTo>
                  <a:lnTo>
                    <a:pt x="155435" y="51689"/>
                  </a:lnTo>
                  <a:lnTo>
                    <a:pt x="169659" y="54991"/>
                  </a:lnTo>
                  <a:lnTo>
                    <a:pt x="182740" y="60071"/>
                  </a:lnTo>
                  <a:lnTo>
                    <a:pt x="194678" y="66675"/>
                  </a:lnTo>
                  <a:lnTo>
                    <a:pt x="201409" y="70993"/>
                  </a:lnTo>
                  <a:lnTo>
                    <a:pt x="202082" y="70815"/>
                  </a:lnTo>
                  <a:lnTo>
                    <a:pt x="211188" y="68453"/>
                  </a:lnTo>
                  <a:lnTo>
                    <a:pt x="230873" y="32004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95218" y="9518663"/>
            <a:ext cx="1904951" cy="472428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20" name="object 20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38031" y="5548598"/>
            <a:ext cx="7949565" cy="5105400"/>
            <a:chOff x="8638031" y="5548598"/>
            <a:chExt cx="7949565" cy="5105400"/>
          </a:xfrm>
        </p:grpSpPr>
        <p:sp>
          <p:nvSpPr>
            <p:cNvPr id="3" name="object 3" descr=""/>
            <p:cNvSpPr/>
            <p:nvPr/>
          </p:nvSpPr>
          <p:spPr>
            <a:xfrm>
              <a:off x="8638031" y="5548598"/>
              <a:ext cx="5105400" cy="5105400"/>
            </a:xfrm>
            <a:custGeom>
              <a:avLst/>
              <a:gdLst/>
              <a:ahLst/>
              <a:cxnLst/>
              <a:rect l="l" t="t" r="r" b="b"/>
              <a:pathLst>
                <a:path w="5105400" h="5105400">
                  <a:moveTo>
                    <a:pt x="2552290" y="145"/>
                  </a:moveTo>
                  <a:lnTo>
                    <a:pt x="2503777" y="653"/>
                  </a:lnTo>
                  <a:lnTo>
                    <a:pt x="2455518" y="1923"/>
                  </a:lnTo>
                  <a:lnTo>
                    <a:pt x="2407513" y="4209"/>
                  </a:lnTo>
                  <a:lnTo>
                    <a:pt x="2359636" y="7257"/>
                  </a:lnTo>
                  <a:lnTo>
                    <a:pt x="2312012" y="11321"/>
                  </a:lnTo>
                  <a:lnTo>
                    <a:pt x="2264769" y="16147"/>
                  </a:lnTo>
                  <a:lnTo>
                    <a:pt x="2217653" y="21862"/>
                  </a:lnTo>
                  <a:lnTo>
                    <a:pt x="2170918" y="28465"/>
                  </a:lnTo>
                  <a:lnTo>
                    <a:pt x="2124311" y="35831"/>
                  </a:lnTo>
                  <a:lnTo>
                    <a:pt x="2078084" y="44086"/>
                  </a:lnTo>
                  <a:lnTo>
                    <a:pt x="2032111" y="53230"/>
                  </a:lnTo>
                  <a:lnTo>
                    <a:pt x="1986519" y="63008"/>
                  </a:lnTo>
                  <a:lnTo>
                    <a:pt x="1941181" y="73803"/>
                  </a:lnTo>
                  <a:lnTo>
                    <a:pt x="1896097" y="85233"/>
                  </a:lnTo>
                  <a:lnTo>
                    <a:pt x="1851394" y="97552"/>
                  </a:lnTo>
                  <a:lnTo>
                    <a:pt x="1807073" y="110632"/>
                  </a:lnTo>
                  <a:lnTo>
                    <a:pt x="1763005" y="124475"/>
                  </a:lnTo>
                  <a:lnTo>
                    <a:pt x="1719318" y="139207"/>
                  </a:lnTo>
                  <a:lnTo>
                    <a:pt x="1676012" y="154573"/>
                  </a:lnTo>
                  <a:lnTo>
                    <a:pt x="1633087" y="170702"/>
                  </a:lnTo>
                  <a:lnTo>
                    <a:pt x="1590416" y="187592"/>
                  </a:lnTo>
                  <a:lnTo>
                    <a:pt x="1548253" y="205245"/>
                  </a:lnTo>
                  <a:lnTo>
                    <a:pt x="1506344" y="223532"/>
                  </a:lnTo>
                  <a:lnTo>
                    <a:pt x="1464943" y="242709"/>
                  </a:lnTo>
                  <a:lnTo>
                    <a:pt x="1423923" y="262520"/>
                  </a:lnTo>
                  <a:lnTo>
                    <a:pt x="1383284" y="282967"/>
                  </a:lnTo>
                  <a:lnTo>
                    <a:pt x="1343153" y="304175"/>
                  </a:lnTo>
                  <a:lnTo>
                    <a:pt x="1303403" y="326019"/>
                  </a:lnTo>
                  <a:lnTo>
                    <a:pt x="1264034" y="348624"/>
                  </a:lnTo>
                  <a:lnTo>
                    <a:pt x="1225046" y="371865"/>
                  </a:lnTo>
                  <a:lnTo>
                    <a:pt x="1186693" y="395867"/>
                  </a:lnTo>
                  <a:lnTo>
                    <a:pt x="1148721" y="420377"/>
                  </a:lnTo>
                  <a:lnTo>
                    <a:pt x="1111130" y="445650"/>
                  </a:lnTo>
                  <a:lnTo>
                    <a:pt x="1074174" y="471430"/>
                  </a:lnTo>
                  <a:lnTo>
                    <a:pt x="1037599" y="497973"/>
                  </a:lnTo>
                  <a:lnTo>
                    <a:pt x="1001532" y="525150"/>
                  </a:lnTo>
                  <a:lnTo>
                    <a:pt x="965846" y="552835"/>
                  </a:lnTo>
                  <a:lnTo>
                    <a:pt x="930795" y="581282"/>
                  </a:lnTo>
                  <a:lnTo>
                    <a:pt x="896252" y="610238"/>
                  </a:lnTo>
                  <a:lnTo>
                    <a:pt x="862216" y="639701"/>
                  </a:lnTo>
                  <a:lnTo>
                    <a:pt x="828816" y="669926"/>
                  </a:lnTo>
                  <a:lnTo>
                    <a:pt x="795797" y="700659"/>
                  </a:lnTo>
                  <a:lnTo>
                    <a:pt x="763413" y="731901"/>
                  </a:lnTo>
                  <a:lnTo>
                    <a:pt x="731537" y="763777"/>
                  </a:lnTo>
                  <a:lnTo>
                    <a:pt x="700295" y="796161"/>
                  </a:lnTo>
                  <a:lnTo>
                    <a:pt x="669562" y="829180"/>
                  </a:lnTo>
                  <a:lnTo>
                    <a:pt x="639337" y="862580"/>
                  </a:lnTo>
                  <a:lnTo>
                    <a:pt x="609874" y="896615"/>
                  </a:lnTo>
                  <a:lnTo>
                    <a:pt x="580919" y="931159"/>
                  </a:lnTo>
                  <a:lnTo>
                    <a:pt x="552471" y="966210"/>
                  </a:lnTo>
                  <a:lnTo>
                    <a:pt x="524786" y="1001896"/>
                  </a:lnTo>
                  <a:lnTo>
                    <a:pt x="497609" y="1037963"/>
                  </a:lnTo>
                  <a:lnTo>
                    <a:pt x="471066" y="1074411"/>
                  </a:lnTo>
                  <a:lnTo>
                    <a:pt x="445286" y="1111494"/>
                  </a:lnTo>
                  <a:lnTo>
                    <a:pt x="420014" y="1149085"/>
                  </a:lnTo>
                  <a:lnTo>
                    <a:pt x="395503" y="1187057"/>
                  </a:lnTo>
                  <a:lnTo>
                    <a:pt x="371501" y="1225410"/>
                  </a:lnTo>
                  <a:lnTo>
                    <a:pt x="348260" y="1264398"/>
                  </a:lnTo>
                  <a:lnTo>
                    <a:pt x="325655" y="1303767"/>
                  </a:lnTo>
                  <a:lnTo>
                    <a:pt x="303812" y="1343517"/>
                  </a:lnTo>
                  <a:lnTo>
                    <a:pt x="282603" y="1383648"/>
                  </a:lnTo>
                  <a:lnTo>
                    <a:pt x="262157" y="1424287"/>
                  </a:lnTo>
                  <a:lnTo>
                    <a:pt x="242345" y="1465307"/>
                  </a:lnTo>
                  <a:lnTo>
                    <a:pt x="223169" y="1506708"/>
                  </a:lnTo>
                  <a:lnTo>
                    <a:pt x="204881" y="1548617"/>
                  </a:lnTo>
                  <a:lnTo>
                    <a:pt x="187228" y="1590780"/>
                  </a:lnTo>
                  <a:lnTo>
                    <a:pt x="170338" y="1633451"/>
                  </a:lnTo>
                  <a:lnTo>
                    <a:pt x="154209" y="1676376"/>
                  </a:lnTo>
                  <a:lnTo>
                    <a:pt x="138843" y="1719682"/>
                  </a:lnTo>
                  <a:lnTo>
                    <a:pt x="124111" y="1763369"/>
                  </a:lnTo>
                  <a:lnTo>
                    <a:pt x="110268" y="1807436"/>
                  </a:lnTo>
                  <a:lnTo>
                    <a:pt x="97188" y="1851758"/>
                  </a:lnTo>
                  <a:lnTo>
                    <a:pt x="84869" y="1896461"/>
                  </a:lnTo>
                  <a:lnTo>
                    <a:pt x="73439" y="1941545"/>
                  </a:lnTo>
                  <a:lnTo>
                    <a:pt x="62645" y="1986883"/>
                  </a:lnTo>
                  <a:lnTo>
                    <a:pt x="52866" y="2032475"/>
                  </a:lnTo>
                  <a:lnTo>
                    <a:pt x="43722" y="2078448"/>
                  </a:lnTo>
                  <a:lnTo>
                    <a:pt x="35467" y="2124674"/>
                  </a:lnTo>
                  <a:lnTo>
                    <a:pt x="28101" y="2171282"/>
                  </a:lnTo>
                  <a:lnTo>
                    <a:pt x="21498" y="2218017"/>
                  </a:lnTo>
                  <a:lnTo>
                    <a:pt x="15783" y="2265133"/>
                  </a:lnTo>
                  <a:lnTo>
                    <a:pt x="10957" y="2312376"/>
                  </a:lnTo>
                  <a:lnTo>
                    <a:pt x="6893" y="2359999"/>
                  </a:lnTo>
                  <a:lnTo>
                    <a:pt x="3845" y="2407877"/>
                  </a:lnTo>
                  <a:lnTo>
                    <a:pt x="1559" y="2455882"/>
                  </a:lnTo>
                  <a:lnTo>
                    <a:pt x="289" y="2504141"/>
                  </a:lnTo>
                  <a:lnTo>
                    <a:pt x="-218" y="2552654"/>
                  </a:lnTo>
                  <a:lnTo>
                    <a:pt x="289" y="2601166"/>
                  </a:lnTo>
                  <a:lnTo>
                    <a:pt x="1559" y="2649425"/>
                  </a:lnTo>
                  <a:lnTo>
                    <a:pt x="3845" y="2697557"/>
                  </a:lnTo>
                  <a:lnTo>
                    <a:pt x="6893" y="2745308"/>
                  </a:lnTo>
                  <a:lnTo>
                    <a:pt x="10957" y="2792932"/>
                  </a:lnTo>
                  <a:lnTo>
                    <a:pt x="15783" y="2840301"/>
                  </a:lnTo>
                  <a:lnTo>
                    <a:pt x="21498" y="2887290"/>
                  </a:lnTo>
                  <a:lnTo>
                    <a:pt x="28101" y="2934152"/>
                  </a:lnTo>
                  <a:lnTo>
                    <a:pt x="35467" y="2980633"/>
                  </a:lnTo>
                  <a:lnTo>
                    <a:pt x="43722" y="3026860"/>
                  </a:lnTo>
                  <a:lnTo>
                    <a:pt x="52866" y="3072832"/>
                  </a:lnTo>
                  <a:lnTo>
                    <a:pt x="62645" y="3118424"/>
                  </a:lnTo>
                  <a:lnTo>
                    <a:pt x="73439" y="3163762"/>
                  </a:lnTo>
                  <a:lnTo>
                    <a:pt x="84869" y="3208846"/>
                  </a:lnTo>
                  <a:lnTo>
                    <a:pt x="97188" y="3253549"/>
                  </a:lnTo>
                  <a:lnTo>
                    <a:pt x="110268" y="3297871"/>
                  </a:lnTo>
                  <a:lnTo>
                    <a:pt x="124111" y="3341939"/>
                  </a:lnTo>
                  <a:lnTo>
                    <a:pt x="138843" y="3385626"/>
                  </a:lnTo>
                  <a:lnTo>
                    <a:pt x="154209" y="3428931"/>
                  </a:lnTo>
                  <a:lnTo>
                    <a:pt x="170338" y="3471983"/>
                  </a:lnTo>
                  <a:lnTo>
                    <a:pt x="187228" y="3514527"/>
                  </a:lnTo>
                  <a:lnTo>
                    <a:pt x="204881" y="3556690"/>
                  </a:lnTo>
                  <a:lnTo>
                    <a:pt x="223169" y="3598599"/>
                  </a:lnTo>
                  <a:lnTo>
                    <a:pt x="242345" y="3640000"/>
                  </a:lnTo>
                  <a:lnTo>
                    <a:pt x="262157" y="3681020"/>
                  </a:lnTo>
                  <a:lnTo>
                    <a:pt x="282603" y="3721659"/>
                  </a:lnTo>
                  <a:lnTo>
                    <a:pt x="303812" y="3761917"/>
                  </a:lnTo>
                  <a:lnTo>
                    <a:pt x="325655" y="3801667"/>
                  </a:lnTo>
                  <a:lnTo>
                    <a:pt x="348260" y="3841036"/>
                  </a:lnTo>
                  <a:lnTo>
                    <a:pt x="371501" y="3879897"/>
                  </a:lnTo>
                  <a:lnTo>
                    <a:pt x="395503" y="3918377"/>
                  </a:lnTo>
                  <a:lnTo>
                    <a:pt x="420014" y="3956349"/>
                  </a:lnTo>
                  <a:lnTo>
                    <a:pt x="445286" y="3993813"/>
                  </a:lnTo>
                  <a:lnTo>
                    <a:pt x="471066" y="4030896"/>
                  </a:lnTo>
                  <a:lnTo>
                    <a:pt x="497609" y="4067471"/>
                  </a:lnTo>
                  <a:lnTo>
                    <a:pt x="524786" y="4103538"/>
                  </a:lnTo>
                  <a:lnTo>
                    <a:pt x="552471" y="4139097"/>
                  </a:lnTo>
                  <a:lnTo>
                    <a:pt x="580919" y="4174149"/>
                  </a:lnTo>
                  <a:lnTo>
                    <a:pt x="609874" y="4208692"/>
                  </a:lnTo>
                  <a:lnTo>
                    <a:pt x="639337" y="4242727"/>
                  </a:lnTo>
                  <a:lnTo>
                    <a:pt x="669562" y="4276254"/>
                  </a:lnTo>
                  <a:lnTo>
                    <a:pt x="700295" y="4309146"/>
                  </a:lnTo>
                  <a:lnTo>
                    <a:pt x="731537" y="4341530"/>
                  </a:lnTo>
                  <a:lnTo>
                    <a:pt x="763413" y="4373407"/>
                  </a:lnTo>
                  <a:lnTo>
                    <a:pt x="795797" y="4404775"/>
                  </a:lnTo>
                  <a:lnTo>
                    <a:pt x="828816" y="4435508"/>
                  </a:lnTo>
                  <a:lnTo>
                    <a:pt x="862216" y="4465606"/>
                  </a:lnTo>
                  <a:lnTo>
                    <a:pt x="896252" y="4495158"/>
                  </a:lnTo>
                  <a:lnTo>
                    <a:pt x="930795" y="4524126"/>
                  </a:lnTo>
                  <a:lnTo>
                    <a:pt x="965846" y="4552485"/>
                  </a:lnTo>
                  <a:lnTo>
                    <a:pt x="1001532" y="4580234"/>
                  </a:lnTo>
                  <a:lnTo>
                    <a:pt x="1037599" y="4607360"/>
                  </a:lnTo>
                  <a:lnTo>
                    <a:pt x="1074174" y="4633864"/>
                  </a:lnTo>
                  <a:lnTo>
                    <a:pt x="1111130" y="4659734"/>
                  </a:lnTo>
                  <a:lnTo>
                    <a:pt x="1148721" y="4684968"/>
                  </a:lnTo>
                  <a:lnTo>
                    <a:pt x="1186693" y="4709542"/>
                  </a:lnTo>
                  <a:lnTo>
                    <a:pt x="1225046" y="4733455"/>
                  </a:lnTo>
                  <a:lnTo>
                    <a:pt x="1264034" y="4756708"/>
                  </a:lnTo>
                  <a:lnTo>
                    <a:pt x="1303403" y="4779288"/>
                  </a:lnTo>
                  <a:lnTo>
                    <a:pt x="1343153" y="4801183"/>
                  </a:lnTo>
                  <a:lnTo>
                    <a:pt x="1383284" y="4822391"/>
                  </a:lnTo>
                  <a:lnTo>
                    <a:pt x="1423923" y="4842888"/>
                  </a:lnTo>
                  <a:lnTo>
                    <a:pt x="1464943" y="4862687"/>
                  </a:lnTo>
                  <a:lnTo>
                    <a:pt x="1506344" y="4881775"/>
                  </a:lnTo>
                  <a:lnTo>
                    <a:pt x="1548253" y="4900138"/>
                  </a:lnTo>
                  <a:lnTo>
                    <a:pt x="1590416" y="4917766"/>
                  </a:lnTo>
                  <a:lnTo>
                    <a:pt x="1633087" y="4934669"/>
                  </a:lnTo>
                  <a:lnTo>
                    <a:pt x="1676012" y="4950810"/>
                  </a:lnTo>
                  <a:lnTo>
                    <a:pt x="1719318" y="4966202"/>
                  </a:lnTo>
                  <a:lnTo>
                    <a:pt x="1763005" y="4980832"/>
                  </a:lnTo>
                  <a:lnTo>
                    <a:pt x="1807073" y="4994700"/>
                  </a:lnTo>
                  <a:lnTo>
                    <a:pt x="1851394" y="5007781"/>
                  </a:lnTo>
                  <a:lnTo>
                    <a:pt x="1896097" y="5020074"/>
                  </a:lnTo>
                  <a:lnTo>
                    <a:pt x="1941181" y="5031580"/>
                  </a:lnTo>
                  <a:lnTo>
                    <a:pt x="1986519" y="5042273"/>
                  </a:lnTo>
                  <a:lnTo>
                    <a:pt x="2032111" y="5052166"/>
                  </a:lnTo>
                  <a:lnTo>
                    <a:pt x="2078084" y="5061247"/>
                  </a:lnTo>
                  <a:lnTo>
                    <a:pt x="2124311" y="5069489"/>
                  </a:lnTo>
                  <a:lnTo>
                    <a:pt x="2170918" y="5076893"/>
                  </a:lnTo>
                  <a:lnTo>
                    <a:pt x="2217653" y="5083471"/>
                  </a:lnTo>
                  <a:lnTo>
                    <a:pt x="2264769" y="5089186"/>
                  </a:lnTo>
                  <a:lnTo>
                    <a:pt x="2312012" y="5094050"/>
                  </a:lnTo>
                  <a:lnTo>
                    <a:pt x="2359636" y="5098050"/>
                  </a:lnTo>
                  <a:lnTo>
                    <a:pt x="2407513" y="5101162"/>
                  </a:lnTo>
                  <a:lnTo>
                    <a:pt x="2455518" y="5103410"/>
                  </a:lnTo>
                  <a:lnTo>
                    <a:pt x="2503777" y="5104756"/>
                  </a:lnTo>
                  <a:lnTo>
                    <a:pt x="2552290" y="5105200"/>
                  </a:lnTo>
                  <a:lnTo>
                    <a:pt x="2600802" y="5104756"/>
                  </a:lnTo>
                  <a:lnTo>
                    <a:pt x="2649061" y="5103410"/>
                  </a:lnTo>
                  <a:lnTo>
                    <a:pt x="2697193" y="5101162"/>
                  </a:lnTo>
                  <a:lnTo>
                    <a:pt x="2744944" y="5098050"/>
                  </a:lnTo>
                  <a:lnTo>
                    <a:pt x="2792568" y="5094050"/>
                  </a:lnTo>
                  <a:lnTo>
                    <a:pt x="2839937" y="5089186"/>
                  </a:lnTo>
                  <a:lnTo>
                    <a:pt x="2886926" y="5083471"/>
                  </a:lnTo>
                  <a:lnTo>
                    <a:pt x="2933788" y="5076893"/>
                  </a:lnTo>
                  <a:lnTo>
                    <a:pt x="2980269" y="5069489"/>
                  </a:lnTo>
                  <a:lnTo>
                    <a:pt x="3026496" y="5061247"/>
                  </a:lnTo>
                  <a:lnTo>
                    <a:pt x="3072469" y="5052166"/>
                  </a:lnTo>
                  <a:lnTo>
                    <a:pt x="3118060" y="5042273"/>
                  </a:lnTo>
                  <a:lnTo>
                    <a:pt x="3163398" y="5031580"/>
                  </a:lnTo>
                  <a:lnTo>
                    <a:pt x="3208482" y="5020074"/>
                  </a:lnTo>
                  <a:lnTo>
                    <a:pt x="3253185" y="5007781"/>
                  </a:lnTo>
                  <a:lnTo>
                    <a:pt x="3297507" y="4994700"/>
                  </a:lnTo>
                  <a:lnTo>
                    <a:pt x="3341575" y="4980832"/>
                  </a:lnTo>
                  <a:lnTo>
                    <a:pt x="3385262" y="4966202"/>
                  </a:lnTo>
                  <a:lnTo>
                    <a:pt x="3428568" y="4950810"/>
                  </a:lnTo>
                  <a:lnTo>
                    <a:pt x="3471619" y="4934669"/>
                  </a:lnTo>
                  <a:lnTo>
                    <a:pt x="3514163" y="4917766"/>
                  </a:lnTo>
                  <a:lnTo>
                    <a:pt x="3556326" y="4900138"/>
                  </a:lnTo>
                  <a:lnTo>
                    <a:pt x="3598235" y="4881775"/>
                  </a:lnTo>
                  <a:lnTo>
                    <a:pt x="3639636" y="4862687"/>
                  </a:lnTo>
                  <a:lnTo>
                    <a:pt x="3680656" y="4842888"/>
                  </a:lnTo>
                  <a:lnTo>
                    <a:pt x="3721295" y="4822391"/>
                  </a:lnTo>
                  <a:lnTo>
                    <a:pt x="3761553" y="4801183"/>
                  </a:lnTo>
                  <a:lnTo>
                    <a:pt x="3801303" y="4779288"/>
                  </a:lnTo>
                  <a:lnTo>
                    <a:pt x="3840672" y="4756708"/>
                  </a:lnTo>
                  <a:lnTo>
                    <a:pt x="3879533" y="4733455"/>
                  </a:lnTo>
                  <a:lnTo>
                    <a:pt x="3918013" y="4709542"/>
                  </a:lnTo>
                  <a:lnTo>
                    <a:pt x="3955985" y="4684968"/>
                  </a:lnTo>
                  <a:lnTo>
                    <a:pt x="3993449" y="4659734"/>
                  </a:lnTo>
                  <a:lnTo>
                    <a:pt x="4030532" y="4633864"/>
                  </a:lnTo>
                  <a:lnTo>
                    <a:pt x="4067107" y="4607360"/>
                  </a:lnTo>
                  <a:lnTo>
                    <a:pt x="4103174" y="4580234"/>
                  </a:lnTo>
                  <a:lnTo>
                    <a:pt x="4138734" y="4552485"/>
                  </a:lnTo>
                  <a:lnTo>
                    <a:pt x="4173785" y="4524126"/>
                  </a:lnTo>
                  <a:lnTo>
                    <a:pt x="4208328" y="4495158"/>
                  </a:lnTo>
                  <a:lnTo>
                    <a:pt x="4242363" y="4465606"/>
                  </a:lnTo>
                  <a:lnTo>
                    <a:pt x="4275890" y="4435508"/>
                  </a:lnTo>
                  <a:lnTo>
                    <a:pt x="4308782" y="4404775"/>
                  </a:lnTo>
                  <a:lnTo>
                    <a:pt x="4341166" y="4373407"/>
                  </a:lnTo>
                  <a:lnTo>
                    <a:pt x="4373043" y="4341530"/>
                  </a:lnTo>
                  <a:lnTo>
                    <a:pt x="4404411" y="4309146"/>
                  </a:lnTo>
                  <a:lnTo>
                    <a:pt x="4435144" y="4276254"/>
                  </a:lnTo>
                  <a:lnTo>
                    <a:pt x="4465242" y="4242727"/>
                  </a:lnTo>
                  <a:lnTo>
                    <a:pt x="4494833" y="4208692"/>
                  </a:lnTo>
                  <a:lnTo>
                    <a:pt x="4523788" y="4174149"/>
                  </a:lnTo>
                  <a:lnTo>
                    <a:pt x="4552108" y="4139097"/>
                  </a:lnTo>
                  <a:lnTo>
                    <a:pt x="4579920" y="4103538"/>
                  </a:lnTo>
                  <a:lnTo>
                    <a:pt x="4606971" y="4067471"/>
                  </a:lnTo>
                  <a:lnTo>
                    <a:pt x="4633513" y="4030896"/>
                  </a:lnTo>
                  <a:lnTo>
                    <a:pt x="4659420" y="3993813"/>
                  </a:lnTo>
                  <a:lnTo>
                    <a:pt x="4684566" y="3956349"/>
                  </a:lnTo>
                  <a:lnTo>
                    <a:pt x="4709203" y="3918377"/>
                  </a:lnTo>
                  <a:lnTo>
                    <a:pt x="4733079" y="3879897"/>
                  </a:lnTo>
                  <a:lnTo>
                    <a:pt x="4756319" y="3841036"/>
                  </a:lnTo>
                  <a:lnTo>
                    <a:pt x="4778924" y="3801667"/>
                  </a:lnTo>
                  <a:lnTo>
                    <a:pt x="4800768" y="3761917"/>
                  </a:lnTo>
                  <a:lnTo>
                    <a:pt x="4821976" y="3721659"/>
                  </a:lnTo>
                  <a:lnTo>
                    <a:pt x="4842550" y="3681020"/>
                  </a:lnTo>
                  <a:lnTo>
                    <a:pt x="4862361" y="3640000"/>
                  </a:lnTo>
                  <a:lnTo>
                    <a:pt x="4881411" y="3598599"/>
                  </a:lnTo>
                  <a:lnTo>
                    <a:pt x="4899825" y="3556690"/>
                  </a:lnTo>
                  <a:lnTo>
                    <a:pt x="4917351" y="3514527"/>
                  </a:lnTo>
                  <a:lnTo>
                    <a:pt x="4934241" y="3471983"/>
                  </a:lnTo>
                  <a:lnTo>
                    <a:pt x="4950497" y="3428931"/>
                  </a:lnTo>
                  <a:lnTo>
                    <a:pt x="4965864" y="3385626"/>
                  </a:lnTo>
                  <a:lnTo>
                    <a:pt x="4980468" y="3341939"/>
                  </a:lnTo>
                  <a:lnTo>
                    <a:pt x="4994311" y="3297871"/>
                  </a:lnTo>
                  <a:lnTo>
                    <a:pt x="5007392" y="3253549"/>
                  </a:lnTo>
                  <a:lnTo>
                    <a:pt x="5019710" y="3208846"/>
                  </a:lnTo>
                  <a:lnTo>
                    <a:pt x="5031267" y="3163762"/>
                  </a:lnTo>
                  <a:lnTo>
                    <a:pt x="5041935" y="3118424"/>
                  </a:lnTo>
                  <a:lnTo>
                    <a:pt x="5051841" y="3072832"/>
                  </a:lnTo>
                  <a:lnTo>
                    <a:pt x="5060857" y="3026860"/>
                  </a:lnTo>
                  <a:lnTo>
                    <a:pt x="5069112" y="2980633"/>
                  </a:lnTo>
                  <a:lnTo>
                    <a:pt x="5076478" y="2934152"/>
                  </a:lnTo>
                  <a:lnTo>
                    <a:pt x="5083082" y="2887290"/>
                  </a:lnTo>
                  <a:lnTo>
                    <a:pt x="5088797" y="2840301"/>
                  </a:lnTo>
                  <a:lnTo>
                    <a:pt x="5093622" y="2792932"/>
                  </a:lnTo>
                  <a:lnTo>
                    <a:pt x="5097686" y="2745308"/>
                  </a:lnTo>
                  <a:lnTo>
                    <a:pt x="5100861" y="2697557"/>
                  </a:lnTo>
                  <a:lnTo>
                    <a:pt x="5103020" y="2649425"/>
                  </a:lnTo>
                  <a:lnTo>
                    <a:pt x="5104417" y="2601166"/>
                  </a:lnTo>
                  <a:lnTo>
                    <a:pt x="5104798" y="2552654"/>
                  </a:lnTo>
                  <a:lnTo>
                    <a:pt x="5104417" y="2504141"/>
                  </a:lnTo>
                  <a:lnTo>
                    <a:pt x="5103020" y="2455882"/>
                  </a:lnTo>
                  <a:lnTo>
                    <a:pt x="5100861" y="2407877"/>
                  </a:lnTo>
                  <a:lnTo>
                    <a:pt x="5097686" y="2359999"/>
                  </a:lnTo>
                  <a:lnTo>
                    <a:pt x="5093622" y="2312376"/>
                  </a:lnTo>
                  <a:lnTo>
                    <a:pt x="5088797" y="2265133"/>
                  </a:lnTo>
                  <a:lnTo>
                    <a:pt x="5083082" y="2218017"/>
                  </a:lnTo>
                  <a:lnTo>
                    <a:pt x="5076478" y="2171282"/>
                  </a:lnTo>
                  <a:lnTo>
                    <a:pt x="5069112" y="2124674"/>
                  </a:lnTo>
                  <a:lnTo>
                    <a:pt x="5060857" y="2078448"/>
                  </a:lnTo>
                  <a:lnTo>
                    <a:pt x="5051841" y="2032475"/>
                  </a:lnTo>
                  <a:lnTo>
                    <a:pt x="5041935" y="1986883"/>
                  </a:lnTo>
                  <a:lnTo>
                    <a:pt x="5031267" y="1941545"/>
                  </a:lnTo>
                  <a:lnTo>
                    <a:pt x="5019710" y="1896461"/>
                  </a:lnTo>
                  <a:lnTo>
                    <a:pt x="5007392" y="1851758"/>
                  </a:lnTo>
                  <a:lnTo>
                    <a:pt x="4994311" y="1807436"/>
                  </a:lnTo>
                  <a:lnTo>
                    <a:pt x="4980468" y="1763369"/>
                  </a:lnTo>
                  <a:lnTo>
                    <a:pt x="4965864" y="1719682"/>
                  </a:lnTo>
                  <a:lnTo>
                    <a:pt x="4950497" y="1676376"/>
                  </a:lnTo>
                  <a:lnTo>
                    <a:pt x="4934241" y="1633451"/>
                  </a:lnTo>
                  <a:lnTo>
                    <a:pt x="4917351" y="1590780"/>
                  </a:lnTo>
                  <a:lnTo>
                    <a:pt x="4899825" y="1548617"/>
                  </a:lnTo>
                  <a:lnTo>
                    <a:pt x="4881411" y="1506708"/>
                  </a:lnTo>
                  <a:lnTo>
                    <a:pt x="4862361" y="1465307"/>
                  </a:lnTo>
                  <a:lnTo>
                    <a:pt x="4842550" y="1424287"/>
                  </a:lnTo>
                  <a:lnTo>
                    <a:pt x="4821976" y="1383648"/>
                  </a:lnTo>
                  <a:lnTo>
                    <a:pt x="4800768" y="1343517"/>
                  </a:lnTo>
                  <a:lnTo>
                    <a:pt x="4778924" y="1303767"/>
                  </a:lnTo>
                  <a:lnTo>
                    <a:pt x="4756319" y="1264398"/>
                  </a:lnTo>
                  <a:lnTo>
                    <a:pt x="4733079" y="1225410"/>
                  </a:lnTo>
                  <a:lnTo>
                    <a:pt x="4709203" y="1187057"/>
                  </a:lnTo>
                  <a:lnTo>
                    <a:pt x="4684566" y="1149085"/>
                  </a:lnTo>
                  <a:lnTo>
                    <a:pt x="4659420" y="1111494"/>
                  </a:lnTo>
                  <a:lnTo>
                    <a:pt x="4633513" y="1074411"/>
                  </a:lnTo>
                  <a:lnTo>
                    <a:pt x="4606971" y="1037963"/>
                  </a:lnTo>
                  <a:lnTo>
                    <a:pt x="4579920" y="1001896"/>
                  </a:lnTo>
                  <a:lnTo>
                    <a:pt x="4552108" y="966210"/>
                  </a:lnTo>
                  <a:lnTo>
                    <a:pt x="4523788" y="931159"/>
                  </a:lnTo>
                  <a:lnTo>
                    <a:pt x="4494833" y="896615"/>
                  </a:lnTo>
                  <a:lnTo>
                    <a:pt x="4465242" y="862580"/>
                  </a:lnTo>
                  <a:lnTo>
                    <a:pt x="4435144" y="829180"/>
                  </a:lnTo>
                  <a:lnTo>
                    <a:pt x="4404411" y="796161"/>
                  </a:lnTo>
                  <a:lnTo>
                    <a:pt x="4373043" y="763777"/>
                  </a:lnTo>
                  <a:lnTo>
                    <a:pt x="4341166" y="731901"/>
                  </a:lnTo>
                  <a:lnTo>
                    <a:pt x="4308782" y="700659"/>
                  </a:lnTo>
                  <a:lnTo>
                    <a:pt x="4275890" y="669926"/>
                  </a:lnTo>
                  <a:lnTo>
                    <a:pt x="4242363" y="639701"/>
                  </a:lnTo>
                  <a:lnTo>
                    <a:pt x="4208328" y="610238"/>
                  </a:lnTo>
                  <a:lnTo>
                    <a:pt x="4173785" y="581282"/>
                  </a:lnTo>
                  <a:lnTo>
                    <a:pt x="4138734" y="552835"/>
                  </a:lnTo>
                  <a:lnTo>
                    <a:pt x="4103174" y="525150"/>
                  </a:lnTo>
                  <a:lnTo>
                    <a:pt x="4067107" y="497973"/>
                  </a:lnTo>
                  <a:lnTo>
                    <a:pt x="4030532" y="471430"/>
                  </a:lnTo>
                  <a:lnTo>
                    <a:pt x="3993449" y="445650"/>
                  </a:lnTo>
                  <a:lnTo>
                    <a:pt x="3955985" y="420377"/>
                  </a:lnTo>
                  <a:lnTo>
                    <a:pt x="3918013" y="395867"/>
                  </a:lnTo>
                  <a:lnTo>
                    <a:pt x="3879533" y="371865"/>
                  </a:lnTo>
                  <a:lnTo>
                    <a:pt x="3840672" y="348624"/>
                  </a:lnTo>
                  <a:lnTo>
                    <a:pt x="3801303" y="326019"/>
                  </a:lnTo>
                  <a:lnTo>
                    <a:pt x="3761553" y="304175"/>
                  </a:lnTo>
                  <a:lnTo>
                    <a:pt x="3721295" y="282967"/>
                  </a:lnTo>
                  <a:lnTo>
                    <a:pt x="3680656" y="262520"/>
                  </a:lnTo>
                  <a:lnTo>
                    <a:pt x="3639636" y="242709"/>
                  </a:lnTo>
                  <a:lnTo>
                    <a:pt x="3598235" y="223532"/>
                  </a:lnTo>
                  <a:lnTo>
                    <a:pt x="3556326" y="205245"/>
                  </a:lnTo>
                  <a:lnTo>
                    <a:pt x="3514163" y="187592"/>
                  </a:lnTo>
                  <a:lnTo>
                    <a:pt x="3471619" y="170702"/>
                  </a:lnTo>
                  <a:lnTo>
                    <a:pt x="3428568" y="154573"/>
                  </a:lnTo>
                  <a:lnTo>
                    <a:pt x="3385262" y="139207"/>
                  </a:lnTo>
                  <a:lnTo>
                    <a:pt x="3341575" y="124475"/>
                  </a:lnTo>
                  <a:lnTo>
                    <a:pt x="3297507" y="110632"/>
                  </a:lnTo>
                  <a:lnTo>
                    <a:pt x="3253185" y="97552"/>
                  </a:lnTo>
                  <a:lnTo>
                    <a:pt x="3208482" y="85233"/>
                  </a:lnTo>
                  <a:lnTo>
                    <a:pt x="3163398" y="73803"/>
                  </a:lnTo>
                  <a:lnTo>
                    <a:pt x="3118060" y="63008"/>
                  </a:lnTo>
                  <a:lnTo>
                    <a:pt x="3072469" y="53230"/>
                  </a:lnTo>
                  <a:lnTo>
                    <a:pt x="3026496" y="44086"/>
                  </a:lnTo>
                  <a:lnTo>
                    <a:pt x="2980269" y="35831"/>
                  </a:lnTo>
                  <a:lnTo>
                    <a:pt x="2933788" y="28465"/>
                  </a:lnTo>
                  <a:lnTo>
                    <a:pt x="2886926" y="21862"/>
                  </a:lnTo>
                  <a:lnTo>
                    <a:pt x="2839937" y="16147"/>
                  </a:lnTo>
                  <a:lnTo>
                    <a:pt x="2792568" y="11321"/>
                  </a:lnTo>
                  <a:lnTo>
                    <a:pt x="2744944" y="7257"/>
                  </a:lnTo>
                  <a:lnTo>
                    <a:pt x="2697193" y="4209"/>
                  </a:lnTo>
                  <a:lnTo>
                    <a:pt x="2649061" y="1923"/>
                  </a:lnTo>
                  <a:lnTo>
                    <a:pt x="2600802" y="653"/>
                  </a:lnTo>
                  <a:lnTo>
                    <a:pt x="2552290" y="145"/>
                  </a:lnTo>
                  <a:close/>
                </a:path>
              </a:pathLst>
            </a:custGeom>
            <a:solidFill>
              <a:srgbClr val="61C3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40383" y="6676358"/>
              <a:ext cx="2846705" cy="2848610"/>
            </a:xfrm>
            <a:custGeom>
              <a:avLst/>
              <a:gdLst/>
              <a:ahLst/>
              <a:cxnLst/>
              <a:rect l="l" t="t" r="r" b="b"/>
              <a:pathLst>
                <a:path w="2846705" h="2848609">
                  <a:moveTo>
                    <a:pt x="1422905" y="117"/>
                  </a:moveTo>
                  <a:lnTo>
                    <a:pt x="1375027" y="879"/>
                  </a:lnTo>
                  <a:lnTo>
                    <a:pt x="1327531" y="3292"/>
                  </a:lnTo>
                  <a:lnTo>
                    <a:pt x="1280415" y="7228"/>
                  </a:lnTo>
                  <a:lnTo>
                    <a:pt x="1233680" y="12562"/>
                  </a:lnTo>
                  <a:lnTo>
                    <a:pt x="1187453" y="19547"/>
                  </a:lnTo>
                  <a:lnTo>
                    <a:pt x="1141734" y="27929"/>
                  </a:lnTo>
                  <a:lnTo>
                    <a:pt x="1096651" y="37708"/>
                  </a:lnTo>
                  <a:lnTo>
                    <a:pt x="1051948" y="49010"/>
                  </a:lnTo>
                  <a:lnTo>
                    <a:pt x="1007880" y="61583"/>
                  </a:lnTo>
                  <a:lnTo>
                    <a:pt x="964447" y="75680"/>
                  </a:lnTo>
                  <a:lnTo>
                    <a:pt x="921649" y="90919"/>
                  </a:lnTo>
                  <a:lnTo>
                    <a:pt x="879359" y="107683"/>
                  </a:lnTo>
                  <a:lnTo>
                    <a:pt x="837831" y="125589"/>
                  </a:lnTo>
                  <a:lnTo>
                    <a:pt x="797065" y="144893"/>
                  </a:lnTo>
                  <a:lnTo>
                    <a:pt x="756934" y="165339"/>
                  </a:lnTo>
                  <a:lnTo>
                    <a:pt x="717565" y="187056"/>
                  </a:lnTo>
                  <a:lnTo>
                    <a:pt x="678958" y="209915"/>
                  </a:lnTo>
                  <a:lnTo>
                    <a:pt x="641113" y="234045"/>
                  </a:lnTo>
                  <a:lnTo>
                    <a:pt x="604157" y="259190"/>
                  </a:lnTo>
                  <a:lnTo>
                    <a:pt x="567963" y="285478"/>
                  </a:lnTo>
                  <a:lnTo>
                    <a:pt x="532785" y="312910"/>
                  </a:lnTo>
                  <a:lnTo>
                    <a:pt x="498369" y="341484"/>
                  </a:lnTo>
                  <a:lnTo>
                    <a:pt x="464968" y="370947"/>
                  </a:lnTo>
                  <a:lnTo>
                    <a:pt x="432457" y="401553"/>
                  </a:lnTo>
                  <a:lnTo>
                    <a:pt x="400835" y="433049"/>
                  </a:lnTo>
                  <a:lnTo>
                    <a:pt x="370356" y="465687"/>
                  </a:lnTo>
                  <a:lnTo>
                    <a:pt x="340766" y="499087"/>
                  </a:lnTo>
                  <a:lnTo>
                    <a:pt x="312318" y="533503"/>
                  </a:lnTo>
                  <a:lnTo>
                    <a:pt x="284887" y="568808"/>
                  </a:lnTo>
                  <a:lnTo>
                    <a:pt x="258599" y="604875"/>
                  </a:lnTo>
                  <a:lnTo>
                    <a:pt x="233453" y="641958"/>
                  </a:lnTo>
                  <a:lnTo>
                    <a:pt x="209324" y="679803"/>
                  </a:lnTo>
                  <a:lnTo>
                    <a:pt x="186465" y="718410"/>
                  </a:lnTo>
                  <a:lnTo>
                    <a:pt x="164748" y="757779"/>
                  </a:lnTo>
                  <a:lnTo>
                    <a:pt x="144302" y="797910"/>
                  </a:lnTo>
                  <a:lnTo>
                    <a:pt x="125125" y="838803"/>
                  </a:lnTo>
                  <a:lnTo>
                    <a:pt x="107092" y="880331"/>
                  </a:lnTo>
                  <a:lnTo>
                    <a:pt x="90455" y="922494"/>
                  </a:lnTo>
                  <a:lnTo>
                    <a:pt x="75088" y="965419"/>
                  </a:lnTo>
                  <a:lnTo>
                    <a:pt x="61119" y="1008852"/>
                  </a:lnTo>
                  <a:lnTo>
                    <a:pt x="48546" y="1053047"/>
                  </a:lnTo>
                  <a:lnTo>
                    <a:pt x="37243" y="1097623"/>
                  </a:lnTo>
                  <a:lnTo>
                    <a:pt x="27465" y="1142834"/>
                  </a:lnTo>
                  <a:lnTo>
                    <a:pt x="19083" y="1188553"/>
                  </a:lnTo>
                  <a:lnTo>
                    <a:pt x="12098" y="1234779"/>
                  </a:lnTo>
                  <a:lnTo>
                    <a:pt x="6764" y="1281514"/>
                  </a:lnTo>
                  <a:lnTo>
                    <a:pt x="2827" y="1328630"/>
                  </a:lnTo>
                  <a:lnTo>
                    <a:pt x="414" y="1376254"/>
                  </a:lnTo>
                  <a:lnTo>
                    <a:pt x="-347" y="1424132"/>
                  </a:lnTo>
                  <a:lnTo>
                    <a:pt x="414" y="1472136"/>
                  </a:lnTo>
                  <a:lnTo>
                    <a:pt x="2827" y="1519760"/>
                  </a:lnTo>
                  <a:lnTo>
                    <a:pt x="6764" y="1566876"/>
                  </a:lnTo>
                  <a:lnTo>
                    <a:pt x="12098" y="1613484"/>
                  </a:lnTo>
                  <a:lnTo>
                    <a:pt x="19083" y="1659711"/>
                  </a:lnTo>
                  <a:lnTo>
                    <a:pt x="27465" y="1705429"/>
                  </a:lnTo>
                  <a:lnTo>
                    <a:pt x="37243" y="1750640"/>
                  </a:lnTo>
                  <a:lnTo>
                    <a:pt x="48546" y="1795343"/>
                  </a:lnTo>
                  <a:lnTo>
                    <a:pt x="61119" y="1839411"/>
                  </a:lnTo>
                  <a:lnTo>
                    <a:pt x="75088" y="1882971"/>
                  </a:lnTo>
                  <a:lnTo>
                    <a:pt x="90455" y="1925769"/>
                  </a:lnTo>
                  <a:lnTo>
                    <a:pt x="107092" y="1968059"/>
                  </a:lnTo>
                  <a:lnTo>
                    <a:pt x="125125" y="2009587"/>
                  </a:lnTo>
                  <a:lnTo>
                    <a:pt x="144302" y="2050480"/>
                  </a:lnTo>
                  <a:lnTo>
                    <a:pt x="164748" y="2090611"/>
                  </a:lnTo>
                  <a:lnTo>
                    <a:pt x="186465" y="2129980"/>
                  </a:lnTo>
                  <a:lnTo>
                    <a:pt x="209324" y="2168587"/>
                  </a:lnTo>
                  <a:lnTo>
                    <a:pt x="233453" y="2206432"/>
                  </a:lnTo>
                  <a:lnTo>
                    <a:pt x="258599" y="2243388"/>
                  </a:lnTo>
                  <a:lnTo>
                    <a:pt x="284887" y="2279582"/>
                  </a:lnTo>
                  <a:lnTo>
                    <a:pt x="312318" y="2314887"/>
                  </a:lnTo>
                  <a:lnTo>
                    <a:pt x="340766" y="2349303"/>
                  </a:lnTo>
                  <a:lnTo>
                    <a:pt x="370356" y="2382703"/>
                  </a:lnTo>
                  <a:lnTo>
                    <a:pt x="400835" y="2415215"/>
                  </a:lnTo>
                  <a:lnTo>
                    <a:pt x="432457" y="2446837"/>
                  </a:lnTo>
                  <a:lnTo>
                    <a:pt x="464968" y="2477316"/>
                  </a:lnTo>
                  <a:lnTo>
                    <a:pt x="498369" y="2506906"/>
                  </a:lnTo>
                  <a:lnTo>
                    <a:pt x="532785" y="2535354"/>
                  </a:lnTo>
                  <a:lnTo>
                    <a:pt x="567963" y="2562785"/>
                  </a:lnTo>
                  <a:lnTo>
                    <a:pt x="604157" y="2589200"/>
                  </a:lnTo>
                  <a:lnTo>
                    <a:pt x="641113" y="2614346"/>
                  </a:lnTo>
                  <a:lnTo>
                    <a:pt x="678958" y="2638475"/>
                  </a:lnTo>
                  <a:lnTo>
                    <a:pt x="717565" y="2661334"/>
                  </a:lnTo>
                  <a:lnTo>
                    <a:pt x="756934" y="2683051"/>
                  </a:lnTo>
                  <a:lnTo>
                    <a:pt x="797065" y="2703497"/>
                  </a:lnTo>
                  <a:lnTo>
                    <a:pt x="837831" y="2722674"/>
                  </a:lnTo>
                  <a:lnTo>
                    <a:pt x="879359" y="2740707"/>
                  </a:lnTo>
                  <a:lnTo>
                    <a:pt x="921649" y="2757344"/>
                  </a:lnTo>
                  <a:lnTo>
                    <a:pt x="964447" y="2772711"/>
                  </a:lnTo>
                  <a:lnTo>
                    <a:pt x="1007880" y="2786680"/>
                  </a:lnTo>
                  <a:lnTo>
                    <a:pt x="1051948" y="2799380"/>
                  </a:lnTo>
                  <a:lnTo>
                    <a:pt x="1096651" y="2810683"/>
                  </a:lnTo>
                  <a:lnTo>
                    <a:pt x="1141734" y="2820461"/>
                  </a:lnTo>
                  <a:lnTo>
                    <a:pt x="1187453" y="2828843"/>
                  </a:lnTo>
                  <a:lnTo>
                    <a:pt x="1233680" y="2835701"/>
                  </a:lnTo>
                  <a:lnTo>
                    <a:pt x="1280415" y="2841162"/>
                  </a:lnTo>
                  <a:lnTo>
                    <a:pt x="1327531" y="2845099"/>
                  </a:lnTo>
                  <a:lnTo>
                    <a:pt x="1375027" y="2847385"/>
                  </a:lnTo>
                  <a:lnTo>
                    <a:pt x="1422905" y="2848274"/>
                  </a:lnTo>
                  <a:lnTo>
                    <a:pt x="1470910" y="2847385"/>
                  </a:lnTo>
                  <a:lnTo>
                    <a:pt x="1518407" y="2845099"/>
                  </a:lnTo>
                  <a:lnTo>
                    <a:pt x="1565523" y="2841162"/>
                  </a:lnTo>
                  <a:lnTo>
                    <a:pt x="1612257" y="2835701"/>
                  </a:lnTo>
                  <a:lnTo>
                    <a:pt x="1658484" y="2828843"/>
                  </a:lnTo>
                  <a:lnTo>
                    <a:pt x="1704076" y="2820461"/>
                  </a:lnTo>
                  <a:lnTo>
                    <a:pt x="1749287" y="2810683"/>
                  </a:lnTo>
                  <a:lnTo>
                    <a:pt x="1793990" y="2799380"/>
                  </a:lnTo>
                  <a:lnTo>
                    <a:pt x="1838058" y="2786680"/>
                  </a:lnTo>
                  <a:lnTo>
                    <a:pt x="1881491" y="2772711"/>
                  </a:lnTo>
                  <a:lnTo>
                    <a:pt x="1924289" y="2757344"/>
                  </a:lnTo>
                  <a:lnTo>
                    <a:pt x="1966579" y="2740707"/>
                  </a:lnTo>
                  <a:lnTo>
                    <a:pt x="2008106" y="2722674"/>
                  </a:lnTo>
                  <a:lnTo>
                    <a:pt x="2048872" y="2703497"/>
                  </a:lnTo>
                  <a:lnTo>
                    <a:pt x="2089003" y="2683051"/>
                  </a:lnTo>
                  <a:lnTo>
                    <a:pt x="2128372" y="2661334"/>
                  </a:lnTo>
                  <a:lnTo>
                    <a:pt x="2166979" y="2638475"/>
                  </a:lnTo>
                  <a:lnTo>
                    <a:pt x="2204825" y="2614346"/>
                  </a:lnTo>
                  <a:lnTo>
                    <a:pt x="2241781" y="2589200"/>
                  </a:lnTo>
                  <a:lnTo>
                    <a:pt x="2277848" y="2562785"/>
                  </a:lnTo>
                  <a:lnTo>
                    <a:pt x="2313153" y="2535354"/>
                  </a:lnTo>
                  <a:lnTo>
                    <a:pt x="2347569" y="2506906"/>
                  </a:lnTo>
                  <a:lnTo>
                    <a:pt x="2380969" y="2477316"/>
                  </a:lnTo>
                  <a:lnTo>
                    <a:pt x="2413480" y="2446837"/>
                  </a:lnTo>
                  <a:lnTo>
                    <a:pt x="2444975" y="2415215"/>
                  </a:lnTo>
                  <a:lnTo>
                    <a:pt x="2475582" y="2382703"/>
                  </a:lnTo>
                  <a:lnTo>
                    <a:pt x="2505045" y="2349303"/>
                  </a:lnTo>
                  <a:lnTo>
                    <a:pt x="2533619" y="2314887"/>
                  </a:lnTo>
                  <a:lnTo>
                    <a:pt x="2560924" y="2279582"/>
                  </a:lnTo>
                  <a:lnTo>
                    <a:pt x="2587339" y="2243388"/>
                  </a:lnTo>
                  <a:lnTo>
                    <a:pt x="2612484" y="2206432"/>
                  </a:lnTo>
                  <a:lnTo>
                    <a:pt x="2636487" y="2168587"/>
                  </a:lnTo>
                  <a:lnTo>
                    <a:pt x="2659473" y="2129980"/>
                  </a:lnTo>
                  <a:lnTo>
                    <a:pt x="2681062" y="2090611"/>
                  </a:lnTo>
                  <a:lnTo>
                    <a:pt x="2701636" y="2050480"/>
                  </a:lnTo>
                  <a:lnTo>
                    <a:pt x="2720812" y="2009587"/>
                  </a:lnTo>
                  <a:lnTo>
                    <a:pt x="2738719" y="1968059"/>
                  </a:lnTo>
                  <a:lnTo>
                    <a:pt x="2755483" y="1925769"/>
                  </a:lnTo>
                  <a:lnTo>
                    <a:pt x="2770722" y="1882971"/>
                  </a:lnTo>
                  <a:lnTo>
                    <a:pt x="2784819" y="1839411"/>
                  </a:lnTo>
                  <a:lnTo>
                    <a:pt x="2797392" y="1795343"/>
                  </a:lnTo>
                  <a:lnTo>
                    <a:pt x="2808694" y="1750640"/>
                  </a:lnTo>
                  <a:lnTo>
                    <a:pt x="2818473" y="1705429"/>
                  </a:lnTo>
                  <a:lnTo>
                    <a:pt x="2826855" y="1659711"/>
                  </a:lnTo>
                  <a:lnTo>
                    <a:pt x="2833840" y="1613484"/>
                  </a:lnTo>
                  <a:lnTo>
                    <a:pt x="2839173" y="1566876"/>
                  </a:lnTo>
                  <a:lnTo>
                    <a:pt x="2843110" y="1519760"/>
                  </a:lnTo>
                  <a:lnTo>
                    <a:pt x="2845523" y="1472136"/>
                  </a:lnTo>
                  <a:lnTo>
                    <a:pt x="2846285" y="1424132"/>
                  </a:lnTo>
                  <a:lnTo>
                    <a:pt x="2845523" y="1376254"/>
                  </a:lnTo>
                  <a:lnTo>
                    <a:pt x="2843110" y="1328630"/>
                  </a:lnTo>
                  <a:lnTo>
                    <a:pt x="2839173" y="1281514"/>
                  </a:lnTo>
                  <a:lnTo>
                    <a:pt x="2833840" y="1234779"/>
                  </a:lnTo>
                  <a:lnTo>
                    <a:pt x="2826855" y="1188553"/>
                  </a:lnTo>
                  <a:lnTo>
                    <a:pt x="2818473" y="1142834"/>
                  </a:lnTo>
                  <a:lnTo>
                    <a:pt x="2808694" y="1097623"/>
                  </a:lnTo>
                  <a:lnTo>
                    <a:pt x="2797392" y="1053047"/>
                  </a:lnTo>
                  <a:lnTo>
                    <a:pt x="2784819" y="1008852"/>
                  </a:lnTo>
                  <a:lnTo>
                    <a:pt x="2770722" y="965419"/>
                  </a:lnTo>
                  <a:lnTo>
                    <a:pt x="2755483" y="922494"/>
                  </a:lnTo>
                  <a:lnTo>
                    <a:pt x="2738719" y="880331"/>
                  </a:lnTo>
                  <a:lnTo>
                    <a:pt x="2720812" y="838803"/>
                  </a:lnTo>
                  <a:lnTo>
                    <a:pt x="2701636" y="797910"/>
                  </a:lnTo>
                  <a:lnTo>
                    <a:pt x="2681062" y="757779"/>
                  </a:lnTo>
                  <a:lnTo>
                    <a:pt x="2659473" y="718410"/>
                  </a:lnTo>
                  <a:lnTo>
                    <a:pt x="2636487" y="679803"/>
                  </a:lnTo>
                  <a:lnTo>
                    <a:pt x="2612484" y="641958"/>
                  </a:lnTo>
                  <a:lnTo>
                    <a:pt x="2587339" y="604875"/>
                  </a:lnTo>
                  <a:lnTo>
                    <a:pt x="2560924" y="568808"/>
                  </a:lnTo>
                  <a:lnTo>
                    <a:pt x="2533619" y="533503"/>
                  </a:lnTo>
                  <a:lnTo>
                    <a:pt x="2505045" y="499087"/>
                  </a:lnTo>
                  <a:lnTo>
                    <a:pt x="2475582" y="465687"/>
                  </a:lnTo>
                  <a:lnTo>
                    <a:pt x="2444975" y="433049"/>
                  </a:lnTo>
                  <a:lnTo>
                    <a:pt x="2413480" y="401553"/>
                  </a:lnTo>
                  <a:lnTo>
                    <a:pt x="2380969" y="370947"/>
                  </a:lnTo>
                  <a:lnTo>
                    <a:pt x="2347569" y="341484"/>
                  </a:lnTo>
                  <a:lnTo>
                    <a:pt x="2313153" y="312910"/>
                  </a:lnTo>
                  <a:lnTo>
                    <a:pt x="2277848" y="285478"/>
                  </a:lnTo>
                  <a:lnTo>
                    <a:pt x="2241781" y="259190"/>
                  </a:lnTo>
                  <a:lnTo>
                    <a:pt x="2204825" y="234045"/>
                  </a:lnTo>
                  <a:lnTo>
                    <a:pt x="2166979" y="209915"/>
                  </a:lnTo>
                  <a:lnTo>
                    <a:pt x="2128372" y="187056"/>
                  </a:lnTo>
                  <a:lnTo>
                    <a:pt x="2089003" y="165339"/>
                  </a:lnTo>
                  <a:lnTo>
                    <a:pt x="2048872" y="144893"/>
                  </a:lnTo>
                  <a:lnTo>
                    <a:pt x="2008106" y="125589"/>
                  </a:lnTo>
                  <a:lnTo>
                    <a:pt x="1966579" y="107683"/>
                  </a:lnTo>
                  <a:lnTo>
                    <a:pt x="1924289" y="90919"/>
                  </a:lnTo>
                  <a:lnTo>
                    <a:pt x="1881491" y="75680"/>
                  </a:lnTo>
                  <a:lnTo>
                    <a:pt x="1838058" y="61583"/>
                  </a:lnTo>
                  <a:lnTo>
                    <a:pt x="1793990" y="49010"/>
                  </a:lnTo>
                  <a:lnTo>
                    <a:pt x="1749287" y="37708"/>
                  </a:lnTo>
                  <a:lnTo>
                    <a:pt x="1704076" y="27929"/>
                  </a:lnTo>
                  <a:lnTo>
                    <a:pt x="1658484" y="19547"/>
                  </a:lnTo>
                  <a:lnTo>
                    <a:pt x="1612257" y="12562"/>
                  </a:lnTo>
                  <a:lnTo>
                    <a:pt x="1565523" y="7228"/>
                  </a:lnTo>
                  <a:lnTo>
                    <a:pt x="1518407" y="3292"/>
                  </a:lnTo>
                  <a:lnTo>
                    <a:pt x="1470910" y="879"/>
                  </a:lnTo>
                  <a:lnTo>
                    <a:pt x="1422905" y="117"/>
                  </a:lnTo>
                  <a:close/>
                </a:path>
              </a:pathLst>
            </a:custGeom>
            <a:solidFill>
              <a:srgbClr val="0307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423416" y="9616154"/>
            <a:ext cx="230504" cy="263525"/>
          </a:xfrm>
          <a:custGeom>
            <a:avLst/>
            <a:gdLst/>
            <a:ahLst/>
            <a:cxnLst/>
            <a:rect l="l" t="t" r="r" b="b"/>
            <a:pathLst>
              <a:path w="230505" h="263525">
                <a:moveTo>
                  <a:pt x="139025" y="42"/>
                </a:moveTo>
                <a:lnTo>
                  <a:pt x="91655" y="6900"/>
                </a:lnTo>
                <a:lnTo>
                  <a:pt x="53048" y="25950"/>
                </a:lnTo>
                <a:lnTo>
                  <a:pt x="24220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220" y="208825"/>
                </a:lnTo>
                <a:lnTo>
                  <a:pt x="53048" y="237526"/>
                </a:lnTo>
                <a:lnTo>
                  <a:pt x="91655" y="256576"/>
                </a:lnTo>
                <a:lnTo>
                  <a:pt x="139025" y="263434"/>
                </a:lnTo>
                <a:lnTo>
                  <a:pt x="166329" y="261148"/>
                </a:lnTo>
                <a:lnTo>
                  <a:pt x="189697" y="254671"/>
                </a:lnTo>
                <a:lnTo>
                  <a:pt x="210397" y="244511"/>
                </a:lnTo>
                <a:lnTo>
                  <a:pt x="229955" y="231303"/>
                </a:lnTo>
                <a:lnTo>
                  <a:pt x="210397" y="194982"/>
                </a:lnTo>
                <a:lnTo>
                  <a:pt x="201380" y="192569"/>
                </a:lnTo>
                <a:lnTo>
                  <a:pt x="194650" y="196887"/>
                </a:lnTo>
                <a:lnTo>
                  <a:pt x="182712" y="203491"/>
                </a:lnTo>
                <a:lnTo>
                  <a:pt x="169631" y="208571"/>
                </a:lnTo>
                <a:lnTo>
                  <a:pt x="155408" y="211873"/>
                </a:lnTo>
                <a:lnTo>
                  <a:pt x="139406" y="213143"/>
                </a:lnTo>
                <a:lnTo>
                  <a:pt x="104863" y="206793"/>
                </a:lnTo>
                <a:lnTo>
                  <a:pt x="78829" y="189522"/>
                </a:lnTo>
                <a:lnTo>
                  <a:pt x="62446" y="163741"/>
                </a:lnTo>
                <a:lnTo>
                  <a:pt x="56858" y="131738"/>
                </a:lnTo>
                <a:lnTo>
                  <a:pt x="62446" y="99735"/>
                </a:lnTo>
                <a:lnTo>
                  <a:pt x="78829" y="73954"/>
                </a:lnTo>
                <a:lnTo>
                  <a:pt x="104863" y="56683"/>
                </a:lnTo>
                <a:lnTo>
                  <a:pt x="139406" y="50333"/>
                </a:lnTo>
                <a:lnTo>
                  <a:pt x="155408" y="51603"/>
                </a:lnTo>
                <a:lnTo>
                  <a:pt x="169631" y="54905"/>
                </a:lnTo>
                <a:lnTo>
                  <a:pt x="182712" y="59985"/>
                </a:lnTo>
                <a:lnTo>
                  <a:pt x="194650" y="66589"/>
                </a:lnTo>
                <a:lnTo>
                  <a:pt x="201380" y="70906"/>
                </a:lnTo>
                <a:lnTo>
                  <a:pt x="210397" y="68494"/>
                </a:lnTo>
                <a:lnTo>
                  <a:pt x="229955" y="32172"/>
                </a:lnTo>
                <a:lnTo>
                  <a:pt x="210397" y="18965"/>
                </a:lnTo>
                <a:lnTo>
                  <a:pt x="189697" y="8805"/>
                </a:lnTo>
                <a:lnTo>
                  <a:pt x="166329" y="2328"/>
                </a:lnTo>
                <a:lnTo>
                  <a:pt x="139025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23416" y="9616027"/>
            <a:ext cx="231140" cy="263525"/>
          </a:xfrm>
          <a:custGeom>
            <a:avLst/>
            <a:gdLst/>
            <a:ahLst/>
            <a:cxnLst/>
            <a:rect l="l" t="t" r="r" b="b"/>
            <a:pathLst>
              <a:path w="231139" h="263525">
                <a:moveTo>
                  <a:pt x="139660" y="42"/>
                </a:moveTo>
                <a:lnTo>
                  <a:pt x="92036" y="6900"/>
                </a:lnTo>
                <a:lnTo>
                  <a:pt x="53175" y="25823"/>
                </a:lnTo>
                <a:lnTo>
                  <a:pt x="24347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347" y="208825"/>
                </a:lnTo>
                <a:lnTo>
                  <a:pt x="53175" y="237653"/>
                </a:lnTo>
                <a:lnTo>
                  <a:pt x="92036" y="256576"/>
                </a:lnTo>
                <a:lnTo>
                  <a:pt x="139660" y="263434"/>
                </a:lnTo>
                <a:lnTo>
                  <a:pt x="166964" y="261148"/>
                </a:lnTo>
                <a:lnTo>
                  <a:pt x="190459" y="254671"/>
                </a:lnTo>
                <a:lnTo>
                  <a:pt x="211286" y="244511"/>
                </a:lnTo>
                <a:lnTo>
                  <a:pt x="230844" y="231430"/>
                </a:lnTo>
                <a:lnTo>
                  <a:pt x="211159" y="194982"/>
                </a:lnTo>
                <a:lnTo>
                  <a:pt x="202142" y="192569"/>
                </a:lnTo>
                <a:lnTo>
                  <a:pt x="195412" y="196887"/>
                </a:lnTo>
                <a:lnTo>
                  <a:pt x="183347" y="203491"/>
                </a:lnTo>
                <a:lnTo>
                  <a:pt x="170393" y="208571"/>
                </a:lnTo>
                <a:lnTo>
                  <a:pt x="155916" y="212000"/>
                </a:lnTo>
                <a:lnTo>
                  <a:pt x="139914" y="213143"/>
                </a:lnTo>
                <a:lnTo>
                  <a:pt x="105244" y="206793"/>
                </a:lnTo>
                <a:lnTo>
                  <a:pt x="79210" y="189522"/>
                </a:lnTo>
                <a:lnTo>
                  <a:pt x="62700" y="163741"/>
                </a:lnTo>
                <a:lnTo>
                  <a:pt x="57112" y="131738"/>
                </a:lnTo>
                <a:lnTo>
                  <a:pt x="62700" y="99735"/>
                </a:lnTo>
                <a:lnTo>
                  <a:pt x="79210" y="73954"/>
                </a:lnTo>
                <a:lnTo>
                  <a:pt x="105244" y="56683"/>
                </a:lnTo>
                <a:lnTo>
                  <a:pt x="139914" y="50333"/>
                </a:lnTo>
                <a:lnTo>
                  <a:pt x="155916" y="51476"/>
                </a:lnTo>
                <a:lnTo>
                  <a:pt x="170393" y="54778"/>
                </a:lnTo>
                <a:lnTo>
                  <a:pt x="183347" y="59985"/>
                </a:lnTo>
                <a:lnTo>
                  <a:pt x="195412" y="66589"/>
                </a:lnTo>
                <a:lnTo>
                  <a:pt x="202142" y="70907"/>
                </a:lnTo>
                <a:lnTo>
                  <a:pt x="211159" y="68494"/>
                </a:lnTo>
                <a:lnTo>
                  <a:pt x="230844" y="32045"/>
                </a:lnTo>
                <a:lnTo>
                  <a:pt x="211286" y="18965"/>
                </a:lnTo>
                <a:lnTo>
                  <a:pt x="190459" y="8805"/>
                </a:lnTo>
                <a:lnTo>
                  <a:pt x="166964" y="2328"/>
                </a:lnTo>
                <a:lnTo>
                  <a:pt x="139660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175" y="9684775"/>
            <a:ext cx="423661" cy="19354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676907" y="9611594"/>
            <a:ext cx="54610" cy="264160"/>
          </a:xfrm>
          <a:custGeom>
            <a:avLst/>
            <a:gdLst/>
            <a:ahLst/>
            <a:cxnLst/>
            <a:rect l="l" t="t" r="r" b="b"/>
            <a:pathLst>
              <a:path w="54610" h="264159">
                <a:moveTo>
                  <a:pt x="54138" y="42"/>
                </a:moveTo>
                <a:lnTo>
                  <a:pt x="-42" y="42"/>
                </a:lnTo>
                <a:lnTo>
                  <a:pt x="-42" y="263929"/>
                </a:lnTo>
                <a:lnTo>
                  <a:pt x="54138" y="263929"/>
                </a:lnTo>
                <a:lnTo>
                  <a:pt x="54138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4983" y="9684775"/>
            <a:ext cx="178303" cy="19049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441448" y="9608539"/>
            <a:ext cx="821690" cy="271145"/>
            <a:chOff x="2441448" y="9608539"/>
            <a:chExt cx="821690" cy="27114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4" y="9686299"/>
              <a:ext cx="188971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8022" y="9351027"/>
            <a:ext cx="723881" cy="78484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3305467" y="9611632"/>
            <a:ext cx="85090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32639" y="0"/>
                </a:moveTo>
                <a:lnTo>
                  <a:pt x="0" y="0"/>
                </a:lnTo>
                <a:lnTo>
                  <a:pt x="0" y="7620"/>
                </a:lnTo>
                <a:lnTo>
                  <a:pt x="11684" y="7620"/>
                </a:lnTo>
                <a:lnTo>
                  <a:pt x="11684" y="41021"/>
                </a:lnTo>
                <a:lnTo>
                  <a:pt x="20828" y="41021"/>
                </a:lnTo>
                <a:lnTo>
                  <a:pt x="20828" y="7620"/>
                </a:lnTo>
                <a:lnTo>
                  <a:pt x="32639" y="7620"/>
                </a:lnTo>
                <a:lnTo>
                  <a:pt x="32639" y="0"/>
                </a:lnTo>
                <a:close/>
              </a:path>
              <a:path w="85089" h="41275">
                <a:moveTo>
                  <a:pt x="85090" y="41021"/>
                </a:moveTo>
                <a:lnTo>
                  <a:pt x="81280" y="0"/>
                </a:lnTo>
                <a:lnTo>
                  <a:pt x="72009" y="0"/>
                </a:lnTo>
                <a:lnTo>
                  <a:pt x="60325" y="27559"/>
                </a:lnTo>
                <a:lnTo>
                  <a:pt x="48641" y="0"/>
                </a:lnTo>
                <a:lnTo>
                  <a:pt x="39497" y="0"/>
                </a:lnTo>
                <a:lnTo>
                  <a:pt x="35560" y="41021"/>
                </a:lnTo>
                <a:lnTo>
                  <a:pt x="44831" y="41021"/>
                </a:lnTo>
                <a:lnTo>
                  <a:pt x="46990" y="16002"/>
                </a:lnTo>
                <a:lnTo>
                  <a:pt x="57404" y="40513"/>
                </a:lnTo>
                <a:lnTo>
                  <a:pt x="63246" y="40513"/>
                </a:lnTo>
                <a:lnTo>
                  <a:pt x="73660" y="16002"/>
                </a:lnTo>
                <a:lnTo>
                  <a:pt x="75946" y="41021"/>
                </a:lnTo>
                <a:lnTo>
                  <a:pt x="85090" y="41021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34568" y="9931658"/>
            <a:ext cx="431281" cy="9296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95218" y="9518663"/>
            <a:ext cx="1904951" cy="47242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64407" y="1827356"/>
            <a:ext cx="2209165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About</a:t>
            </a:r>
            <a:r>
              <a:rPr dirty="0" spc="-210"/>
              <a:t> </a:t>
            </a:r>
            <a:r>
              <a:rPr dirty="0" spc="-55"/>
              <a:t>Us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5"/>
              </a:spcBef>
            </a:pPr>
            <a:r>
              <a:rPr dirty="0"/>
              <a:t>Empire</a:t>
            </a:r>
            <a:r>
              <a:rPr dirty="0" spc="-50"/>
              <a:t> </a:t>
            </a:r>
            <a:r>
              <a:rPr dirty="0"/>
              <a:t>Bio</a:t>
            </a:r>
            <a:r>
              <a:rPr dirty="0" spc="-60"/>
              <a:t> </a:t>
            </a:r>
            <a:r>
              <a:rPr dirty="0" spc="-10"/>
              <a:t>Diagnostics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</a:p>
          <a:p>
            <a:pPr marL="388620" marR="450215" indent="-376555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u="none" spc="-25" b="0">
                <a:latin typeface="Arial MT"/>
                <a:cs typeface="Arial MT"/>
              </a:rPr>
              <a:t>Develop,</a:t>
            </a:r>
            <a:r>
              <a:rPr dirty="0" u="none" spc="-100" b="0">
                <a:latin typeface="Arial MT"/>
                <a:cs typeface="Arial MT"/>
              </a:rPr>
              <a:t> </a:t>
            </a:r>
            <a:r>
              <a:rPr dirty="0" u="none" spc="-35" b="0">
                <a:latin typeface="Arial MT"/>
                <a:cs typeface="Arial MT"/>
              </a:rPr>
              <a:t>manufacture,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and</a:t>
            </a:r>
            <a:r>
              <a:rPr dirty="0" u="none" spc="-45" b="0">
                <a:latin typeface="Arial MT"/>
                <a:cs typeface="Arial MT"/>
              </a:rPr>
              <a:t> </a:t>
            </a:r>
            <a:r>
              <a:rPr dirty="0" u="none" spc="-30" b="0">
                <a:latin typeface="Arial MT"/>
                <a:cs typeface="Arial MT"/>
              </a:rPr>
              <a:t>distribute</a:t>
            </a:r>
            <a:r>
              <a:rPr dirty="0" u="none" spc="-35" b="0">
                <a:latin typeface="Arial MT"/>
                <a:cs typeface="Arial MT"/>
              </a:rPr>
              <a:t> </a:t>
            </a:r>
            <a:r>
              <a:rPr dirty="0" u="none" spc="-20" b="0">
                <a:latin typeface="Arial MT"/>
                <a:cs typeface="Arial MT"/>
              </a:rPr>
              <a:t>products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and technologies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for</a:t>
            </a:r>
            <a:r>
              <a:rPr dirty="0" u="none" spc="-3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cleaning</a:t>
            </a:r>
            <a:r>
              <a:rPr dirty="0" u="none" spc="-75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verification</a:t>
            </a:r>
            <a:r>
              <a:rPr dirty="0" u="none" spc="-100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and</a:t>
            </a:r>
            <a:r>
              <a:rPr dirty="0" u="none" spc="575" b="0">
                <a:latin typeface="Arial MT"/>
                <a:cs typeface="Arial MT"/>
              </a:rPr>
              <a:t> </a:t>
            </a:r>
            <a:r>
              <a:rPr dirty="0" u="none" spc="-20" b="0">
                <a:latin typeface="Arial MT"/>
                <a:cs typeface="Arial MT"/>
              </a:rPr>
              <a:t>inspection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of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endoscopic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spc="-30" b="0">
                <a:latin typeface="Arial MT"/>
                <a:cs typeface="Arial MT"/>
              </a:rPr>
              <a:t>instruments</a:t>
            </a:r>
            <a:r>
              <a:rPr dirty="0" u="none" spc="-12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and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surfaces.</a:t>
            </a: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u="none" b="0">
                <a:latin typeface="Arial MT"/>
                <a:cs typeface="Arial MT"/>
              </a:rPr>
              <a:t>8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years</a:t>
            </a:r>
            <a:r>
              <a:rPr dirty="0" u="none" spc="-9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of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servicing</a:t>
            </a:r>
            <a:r>
              <a:rPr dirty="0" u="none" spc="-9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the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healthcare</a:t>
            </a:r>
            <a:r>
              <a:rPr dirty="0" u="none" spc="-11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industry</a:t>
            </a:r>
            <a:r>
              <a:rPr dirty="0" u="none" spc="-10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through</a:t>
            </a:r>
          </a:p>
          <a:p>
            <a:pPr marL="388620">
              <a:lnSpc>
                <a:spcPct val="100000"/>
              </a:lnSpc>
              <a:spcBef>
                <a:spcPts val="5"/>
              </a:spcBef>
            </a:pPr>
            <a:r>
              <a:rPr dirty="0" u="none" spc="-45" b="0">
                <a:latin typeface="Arial MT"/>
                <a:cs typeface="Arial MT"/>
              </a:rPr>
              <a:t>distributor</a:t>
            </a:r>
            <a:r>
              <a:rPr dirty="0" u="none" spc="-95" b="0">
                <a:latin typeface="Arial MT"/>
                <a:cs typeface="Arial MT"/>
              </a:rPr>
              <a:t> </a:t>
            </a:r>
            <a:r>
              <a:rPr dirty="0" u="none" spc="-40" b="0">
                <a:latin typeface="Arial MT"/>
                <a:cs typeface="Arial MT"/>
              </a:rPr>
              <a:t>private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spc="-40" b="0">
                <a:latin typeface="Arial MT"/>
                <a:cs typeface="Arial MT"/>
              </a:rPr>
              <a:t>labeling</a:t>
            </a:r>
            <a:r>
              <a:rPr dirty="0" u="none" spc="-80" b="0">
                <a:latin typeface="Arial MT"/>
                <a:cs typeface="Arial MT"/>
              </a:rPr>
              <a:t> </a:t>
            </a:r>
            <a:r>
              <a:rPr dirty="0" u="none" spc="-50" b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</a:p>
          <a:p>
            <a:pPr marL="388620" marR="633730" indent="-376555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u="none" b="0">
                <a:latin typeface="Arial MT"/>
                <a:cs typeface="Arial MT"/>
              </a:rPr>
              <a:t>Swabs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produced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in</a:t>
            </a:r>
            <a:r>
              <a:rPr dirty="0" u="none" spc="-2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ISO</a:t>
            </a:r>
            <a:r>
              <a:rPr dirty="0" u="none" spc="-1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Certified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Class</a:t>
            </a:r>
            <a:r>
              <a:rPr dirty="0" u="none" spc="-3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VII</a:t>
            </a:r>
            <a:r>
              <a:rPr dirty="0" u="none" spc="-15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Clean Room.</a:t>
            </a: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u="none" b="0">
                <a:latin typeface="Arial MT"/>
                <a:cs typeface="Arial MT"/>
              </a:rPr>
              <a:t>All</a:t>
            </a:r>
            <a:r>
              <a:rPr dirty="0" u="none" spc="-35" b="0">
                <a:latin typeface="Arial MT"/>
                <a:cs typeface="Arial MT"/>
              </a:rPr>
              <a:t> </a:t>
            </a:r>
            <a:r>
              <a:rPr dirty="0" u="none" spc="-20" b="0">
                <a:latin typeface="Arial MT"/>
                <a:cs typeface="Arial MT"/>
              </a:rPr>
              <a:t>products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spc="-35" b="0">
                <a:latin typeface="Arial MT"/>
                <a:cs typeface="Arial MT"/>
              </a:rPr>
              <a:t>manufactured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and</a:t>
            </a:r>
            <a:r>
              <a:rPr dirty="0" u="none" spc="-55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assembled</a:t>
            </a:r>
            <a:r>
              <a:rPr dirty="0" u="none" spc="-8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in</a:t>
            </a:r>
            <a:r>
              <a:rPr dirty="0" u="none" spc="-5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the</a:t>
            </a:r>
            <a:r>
              <a:rPr dirty="0" u="none" spc="-3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US</a:t>
            </a:r>
            <a:r>
              <a:rPr dirty="0" u="none" spc="-40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at</a:t>
            </a:r>
          </a:p>
          <a:p>
            <a:pPr marL="388620">
              <a:lnSpc>
                <a:spcPct val="100000"/>
              </a:lnSpc>
            </a:pPr>
            <a:r>
              <a:rPr dirty="0" u="none" b="0">
                <a:latin typeface="Arial MT"/>
                <a:cs typeface="Arial MT"/>
              </a:rPr>
              <a:t>our</a:t>
            </a:r>
            <a:r>
              <a:rPr dirty="0" u="none" spc="-105" b="0">
                <a:latin typeface="Arial MT"/>
                <a:cs typeface="Arial MT"/>
              </a:rPr>
              <a:t> </a:t>
            </a:r>
            <a:r>
              <a:rPr dirty="0" u="none" spc="-20" b="0">
                <a:latin typeface="Arial MT"/>
                <a:cs typeface="Arial MT"/>
              </a:rPr>
              <a:t>Hicksville,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NY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headquarters.</a:t>
            </a:r>
          </a:p>
          <a:p>
            <a:pPr>
              <a:lnSpc>
                <a:spcPct val="100000"/>
              </a:lnSpc>
              <a:spcBef>
                <a:spcPts val="210"/>
              </a:spcBef>
            </a:p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u="none" b="0">
                <a:latin typeface="Arial MT"/>
                <a:cs typeface="Arial MT"/>
              </a:rPr>
              <a:t>We</a:t>
            </a:r>
            <a:r>
              <a:rPr dirty="0" u="none" spc="-6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ship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our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spc="-20" b="0">
                <a:latin typeface="Arial MT"/>
                <a:cs typeface="Arial MT"/>
              </a:rPr>
              <a:t>products</a:t>
            </a:r>
            <a:r>
              <a:rPr dirty="0" u="none" spc="-90" b="0">
                <a:latin typeface="Arial MT"/>
                <a:cs typeface="Arial MT"/>
              </a:rPr>
              <a:t> </a:t>
            </a:r>
            <a:r>
              <a:rPr dirty="0" u="none" spc="-25" b="0">
                <a:latin typeface="Arial MT"/>
                <a:cs typeface="Arial MT"/>
              </a:rPr>
              <a:t>domestically</a:t>
            </a:r>
            <a:r>
              <a:rPr dirty="0" u="none" spc="-7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as</a:t>
            </a:r>
            <a:r>
              <a:rPr dirty="0" u="none" spc="-65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well</a:t>
            </a:r>
            <a:r>
              <a:rPr dirty="0" u="none" spc="-70" b="0">
                <a:latin typeface="Arial MT"/>
                <a:cs typeface="Arial MT"/>
              </a:rPr>
              <a:t> </a:t>
            </a:r>
            <a:r>
              <a:rPr dirty="0" u="none" b="0">
                <a:latin typeface="Arial MT"/>
                <a:cs typeface="Arial MT"/>
              </a:rPr>
              <a:t>as</a:t>
            </a:r>
            <a:r>
              <a:rPr dirty="0" u="none" spc="-50" b="0">
                <a:latin typeface="Arial MT"/>
                <a:cs typeface="Arial MT"/>
              </a:rPr>
              <a:t> </a:t>
            </a:r>
            <a:r>
              <a:rPr dirty="0" u="none" spc="-10" b="0">
                <a:latin typeface="Arial MT"/>
                <a:cs typeface="Arial MT"/>
              </a:rPr>
              <a:t>globally.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3359426" y="3219063"/>
            <a:ext cx="4457065" cy="2882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4175">
              <a:lnSpc>
                <a:spcPct val="100000"/>
              </a:lnSpc>
              <a:spcBef>
                <a:spcPts val="105"/>
              </a:spcBef>
            </a:pP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Our</a:t>
            </a:r>
            <a:r>
              <a:rPr dirty="0" u="sng" sz="2300" spc="-1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Products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30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CleanRead™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Handheld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unit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marR="86995" indent="-376555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CleanRead™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Collection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swabs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(surface,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water,</a:t>
            </a:r>
            <a:r>
              <a:rPr dirty="0" sz="2300" spc="-10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protein)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Borescopes</a:t>
            </a:r>
            <a:r>
              <a:rPr dirty="0" sz="2300" spc="-1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for</a:t>
            </a:r>
            <a:r>
              <a:rPr dirty="0" sz="2300" spc="-12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Medical</a:t>
            </a:r>
            <a:r>
              <a:rPr dirty="0" sz="2300" spc="-13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Scopes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637813" y="5300336"/>
            <a:ext cx="10680065" cy="6007735"/>
            <a:chOff x="8637813" y="5300336"/>
            <a:chExt cx="10680065" cy="6007735"/>
          </a:xfrm>
        </p:grpSpPr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37813" y="5300336"/>
              <a:ext cx="4277759" cy="600745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07433" y="5446636"/>
              <a:ext cx="7810302" cy="586115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39216" y="6379302"/>
              <a:ext cx="6432641" cy="401716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45752" y="6379302"/>
              <a:ext cx="6434165" cy="4017162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30" name="object 30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2090" y="-285"/>
            <a:ext cx="3912870" cy="11308080"/>
            <a:chOff x="16192090" y="-285"/>
            <a:chExt cx="3912870" cy="11308080"/>
          </a:xfrm>
        </p:grpSpPr>
        <p:sp>
          <p:nvSpPr>
            <p:cNvPr id="3" name="object 3" descr=""/>
            <p:cNvSpPr/>
            <p:nvPr/>
          </p:nvSpPr>
          <p:spPr>
            <a:xfrm>
              <a:off x="16546068" y="7060437"/>
              <a:ext cx="3558540" cy="4247515"/>
            </a:xfrm>
            <a:custGeom>
              <a:avLst/>
              <a:gdLst/>
              <a:ahLst/>
              <a:cxnLst/>
              <a:rect l="l" t="t" r="r" b="b"/>
              <a:pathLst>
                <a:path w="3558540" h="4247515">
                  <a:moveTo>
                    <a:pt x="3557777" y="107"/>
                  </a:moveTo>
                  <a:lnTo>
                    <a:pt x="-418" y="107"/>
                  </a:lnTo>
                  <a:lnTo>
                    <a:pt x="-418" y="4247261"/>
                  </a:lnTo>
                  <a:lnTo>
                    <a:pt x="3557777" y="4247261"/>
                  </a:lnTo>
                  <a:lnTo>
                    <a:pt x="3557777" y="107"/>
                  </a:lnTo>
                  <a:close/>
                </a:path>
              </a:pathLst>
            </a:custGeom>
            <a:solidFill>
              <a:srgbClr val="60C3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546068" y="-285"/>
              <a:ext cx="3558540" cy="11308080"/>
            </a:xfrm>
            <a:custGeom>
              <a:avLst/>
              <a:gdLst/>
              <a:ahLst/>
              <a:cxnLst/>
              <a:rect l="l" t="t" r="r" b="b"/>
              <a:pathLst>
                <a:path w="3558540" h="11308080">
                  <a:moveTo>
                    <a:pt x="3557777" y="285"/>
                  </a:moveTo>
                  <a:lnTo>
                    <a:pt x="3509519" y="666"/>
                  </a:lnTo>
                  <a:lnTo>
                    <a:pt x="3461387" y="1555"/>
                  </a:lnTo>
                  <a:lnTo>
                    <a:pt x="3413382" y="3206"/>
                  </a:lnTo>
                  <a:lnTo>
                    <a:pt x="3365631" y="5365"/>
                  </a:lnTo>
                  <a:lnTo>
                    <a:pt x="3318007" y="8286"/>
                  </a:lnTo>
                  <a:lnTo>
                    <a:pt x="3270638" y="11715"/>
                  </a:lnTo>
                  <a:lnTo>
                    <a:pt x="3223395" y="15779"/>
                  </a:lnTo>
                  <a:lnTo>
                    <a:pt x="3176279" y="20478"/>
                  </a:lnTo>
                  <a:lnTo>
                    <a:pt x="3129417" y="25812"/>
                  </a:lnTo>
                  <a:lnTo>
                    <a:pt x="3082682" y="31654"/>
                  </a:lnTo>
                  <a:lnTo>
                    <a:pt x="3036202" y="38257"/>
                  </a:lnTo>
                  <a:lnTo>
                    <a:pt x="2989848" y="45369"/>
                  </a:lnTo>
                  <a:lnTo>
                    <a:pt x="2943621" y="53116"/>
                  </a:lnTo>
                  <a:lnTo>
                    <a:pt x="2897775" y="61371"/>
                  </a:lnTo>
                  <a:lnTo>
                    <a:pt x="2852056" y="70261"/>
                  </a:lnTo>
                  <a:lnTo>
                    <a:pt x="2806464" y="79658"/>
                  </a:lnTo>
                  <a:lnTo>
                    <a:pt x="2761254" y="89818"/>
                  </a:lnTo>
                  <a:lnTo>
                    <a:pt x="2716170" y="100359"/>
                  </a:lnTo>
                  <a:lnTo>
                    <a:pt x="2671340" y="111535"/>
                  </a:lnTo>
                  <a:lnTo>
                    <a:pt x="2626637" y="123345"/>
                  </a:lnTo>
                  <a:lnTo>
                    <a:pt x="2582188" y="135664"/>
                  </a:lnTo>
                  <a:lnTo>
                    <a:pt x="2538120" y="148491"/>
                  </a:lnTo>
                  <a:lnTo>
                    <a:pt x="2494179" y="161952"/>
                  </a:lnTo>
                  <a:lnTo>
                    <a:pt x="2450492" y="175922"/>
                  </a:lnTo>
                  <a:lnTo>
                    <a:pt x="2407059" y="190400"/>
                  </a:lnTo>
                  <a:lnTo>
                    <a:pt x="2363881" y="205512"/>
                  </a:lnTo>
                  <a:lnTo>
                    <a:pt x="2320956" y="221133"/>
                  </a:lnTo>
                  <a:lnTo>
                    <a:pt x="2278285" y="237261"/>
                  </a:lnTo>
                  <a:lnTo>
                    <a:pt x="2235868" y="253898"/>
                  </a:lnTo>
                  <a:lnTo>
                    <a:pt x="2193705" y="271042"/>
                  </a:lnTo>
                  <a:lnTo>
                    <a:pt x="2151796" y="288695"/>
                  </a:lnTo>
                  <a:lnTo>
                    <a:pt x="2110268" y="306983"/>
                  </a:lnTo>
                  <a:lnTo>
                    <a:pt x="2068867" y="325651"/>
                  </a:lnTo>
                  <a:lnTo>
                    <a:pt x="2027847" y="344955"/>
                  </a:lnTo>
                  <a:lnTo>
                    <a:pt x="1987081" y="364766"/>
                  </a:lnTo>
                  <a:lnTo>
                    <a:pt x="1946696" y="384959"/>
                  </a:lnTo>
                  <a:lnTo>
                    <a:pt x="1906565" y="405659"/>
                  </a:lnTo>
                  <a:lnTo>
                    <a:pt x="1866688" y="426995"/>
                  </a:lnTo>
                  <a:lnTo>
                    <a:pt x="1827065" y="448711"/>
                  </a:lnTo>
                  <a:lnTo>
                    <a:pt x="1787823" y="470935"/>
                  </a:lnTo>
                  <a:lnTo>
                    <a:pt x="1748962" y="493541"/>
                  </a:lnTo>
                  <a:lnTo>
                    <a:pt x="1710228" y="516781"/>
                  </a:lnTo>
                  <a:lnTo>
                    <a:pt x="1672002" y="540403"/>
                  </a:lnTo>
                  <a:lnTo>
                    <a:pt x="1634030" y="564532"/>
                  </a:lnTo>
                  <a:lnTo>
                    <a:pt x="1596312" y="589042"/>
                  </a:lnTo>
                  <a:lnTo>
                    <a:pt x="1558975" y="614061"/>
                  </a:lnTo>
                  <a:lnTo>
                    <a:pt x="1522019" y="639587"/>
                  </a:lnTo>
                  <a:lnTo>
                    <a:pt x="1485444" y="665495"/>
                  </a:lnTo>
                  <a:lnTo>
                    <a:pt x="1449123" y="691910"/>
                  </a:lnTo>
                  <a:lnTo>
                    <a:pt x="1413183" y="718833"/>
                  </a:lnTo>
                  <a:lnTo>
                    <a:pt x="1377497" y="746010"/>
                  </a:lnTo>
                  <a:lnTo>
                    <a:pt x="1342318" y="773823"/>
                  </a:lnTo>
                  <a:lnTo>
                    <a:pt x="1307394" y="801889"/>
                  </a:lnTo>
                  <a:lnTo>
                    <a:pt x="1272851" y="830463"/>
                  </a:lnTo>
                  <a:lnTo>
                    <a:pt x="1238689" y="859546"/>
                  </a:lnTo>
                  <a:lnTo>
                    <a:pt x="1204908" y="888882"/>
                  </a:lnTo>
                  <a:lnTo>
                    <a:pt x="1171508" y="918726"/>
                  </a:lnTo>
                  <a:lnTo>
                    <a:pt x="1138489" y="949078"/>
                  </a:lnTo>
                  <a:lnTo>
                    <a:pt x="1105850" y="979685"/>
                  </a:lnTo>
                  <a:lnTo>
                    <a:pt x="1073593" y="1010672"/>
                  </a:lnTo>
                  <a:lnTo>
                    <a:pt x="1041717" y="1042167"/>
                  </a:lnTo>
                  <a:lnTo>
                    <a:pt x="1010222" y="1074043"/>
                  </a:lnTo>
                  <a:lnTo>
                    <a:pt x="979235" y="1106300"/>
                  </a:lnTo>
                  <a:lnTo>
                    <a:pt x="948501" y="1138939"/>
                  </a:lnTo>
                  <a:lnTo>
                    <a:pt x="918276" y="1171958"/>
                  </a:lnTo>
                  <a:lnTo>
                    <a:pt x="888432" y="1205358"/>
                  </a:lnTo>
                  <a:lnTo>
                    <a:pt x="858969" y="1239139"/>
                  </a:lnTo>
                  <a:lnTo>
                    <a:pt x="830013" y="1273301"/>
                  </a:lnTo>
                  <a:lnTo>
                    <a:pt x="801439" y="1307844"/>
                  </a:lnTo>
                  <a:lnTo>
                    <a:pt x="773246" y="1342641"/>
                  </a:lnTo>
                  <a:lnTo>
                    <a:pt x="745560" y="1377947"/>
                  </a:lnTo>
                  <a:lnTo>
                    <a:pt x="718256" y="1413506"/>
                  </a:lnTo>
                  <a:lnTo>
                    <a:pt x="691460" y="1449446"/>
                  </a:lnTo>
                  <a:lnTo>
                    <a:pt x="665045" y="1485767"/>
                  </a:lnTo>
                  <a:lnTo>
                    <a:pt x="639010" y="1522342"/>
                  </a:lnTo>
                  <a:lnTo>
                    <a:pt x="613611" y="1559425"/>
                  </a:lnTo>
                  <a:lnTo>
                    <a:pt x="588465" y="1596635"/>
                  </a:lnTo>
                  <a:lnTo>
                    <a:pt x="563955" y="1634353"/>
                  </a:lnTo>
                  <a:lnTo>
                    <a:pt x="539826" y="1672325"/>
                  </a:lnTo>
                  <a:lnTo>
                    <a:pt x="516204" y="1710551"/>
                  </a:lnTo>
                  <a:lnTo>
                    <a:pt x="492964" y="1749158"/>
                  </a:lnTo>
                  <a:lnTo>
                    <a:pt x="470231" y="1788146"/>
                  </a:lnTo>
                  <a:lnTo>
                    <a:pt x="448134" y="1827388"/>
                  </a:lnTo>
                  <a:lnTo>
                    <a:pt x="426291" y="1866884"/>
                  </a:lnTo>
                  <a:lnTo>
                    <a:pt x="405082" y="1906761"/>
                  </a:lnTo>
                  <a:lnTo>
                    <a:pt x="384382" y="1946892"/>
                  </a:lnTo>
                  <a:lnTo>
                    <a:pt x="364062" y="1987404"/>
                  </a:lnTo>
                  <a:lnTo>
                    <a:pt x="344378" y="2028170"/>
                  </a:lnTo>
                  <a:lnTo>
                    <a:pt x="325074" y="2069190"/>
                  </a:lnTo>
                  <a:lnTo>
                    <a:pt x="306406" y="2110464"/>
                  </a:lnTo>
                  <a:lnTo>
                    <a:pt x="288118" y="2151992"/>
                  </a:lnTo>
                  <a:lnTo>
                    <a:pt x="270465" y="2193901"/>
                  </a:lnTo>
                  <a:lnTo>
                    <a:pt x="253194" y="2236064"/>
                  </a:lnTo>
                  <a:lnTo>
                    <a:pt x="236557" y="2278481"/>
                  </a:lnTo>
                  <a:lnTo>
                    <a:pt x="220429" y="2321025"/>
                  </a:lnTo>
                  <a:lnTo>
                    <a:pt x="204808" y="2363950"/>
                  </a:lnTo>
                  <a:lnTo>
                    <a:pt x="189696" y="2407128"/>
                  </a:lnTo>
                  <a:lnTo>
                    <a:pt x="175218" y="2450561"/>
                  </a:lnTo>
                  <a:lnTo>
                    <a:pt x="161248" y="2494248"/>
                  </a:lnTo>
                  <a:lnTo>
                    <a:pt x="147787" y="2538189"/>
                  </a:lnTo>
                  <a:lnTo>
                    <a:pt x="134960" y="2582384"/>
                  </a:lnTo>
                  <a:lnTo>
                    <a:pt x="122641" y="2626706"/>
                  </a:lnTo>
                  <a:lnTo>
                    <a:pt x="110831" y="2671409"/>
                  </a:lnTo>
                  <a:lnTo>
                    <a:pt x="99655" y="2716239"/>
                  </a:lnTo>
                  <a:lnTo>
                    <a:pt x="89114" y="2761323"/>
                  </a:lnTo>
                  <a:lnTo>
                    <a:pt x="79081" y="2806533"/>
                  </a:lnTo>
                  <a:lnTo>
                    <a:pt x="69557" y="2851998"/>
                  </a:lnTo>
                  <a:lnTo>
                    <a:pt x="60667" y="2897717"/>
                  </a:lnTo>
                  <a:lnTo>
                    <a:pt x="52412" y="2943690"/>
                  </a:lnTo>
                  <a:lnTo>
                    <a:pt x="44665" y="2989790"/>
                  </a:lnTo>
                  <a:lnTo>
                    <a:pt x="37553" y="3036144"/>
                  </a:lnTo>
                  <a:lnTo>
                    <a:pt x="31077" y="3082624"/>
                  </a:lnTo>
                  <a:lnTo>
                    <a:pt x="25108" y="3129359"/>
                  </a:lnTo>
                  <a:lnTo>
                    <a:pt x="19774" y="3176221"/>
                  </a:lnTo>
                  <a:lnTo>
                    <a:pt x="15075" y="3223337"/>
                  </a:lnTo>
                  <a:lnTo>
                    <a:pt x="11011" y="3270580"/>
                  </a:lnTo>
                  <a:lnTo>
                    <a:pt x="7582" y="3317949"/>
                  </a:lnTo>
                  <a:lnTo>
                    <a:pt x="4661" y="3365573"/>
                  </a:lnTo>
                  <a:lnTo>
                    <a:pt x="2502" y="3413324"/>
                  </a:lnTo>
                  <a:lnTo>
                    <a:pt x="851" y="3461329"/>
                  </a:lnTo>
                  <a:lnTo>
                    <a:pt x="-37" y="3509334"/>
                  </a:lnTo>
                  <a:lnTo>
                    <a:pt x="-418" y="3557592"/>
                  </a:lnTo>
                  <a:lnTo>
                    <a:pt x="-418" y="11307919"/>
                  </a:lnTo>
                  <a:lnTo>
                    <a:pt x="47840" y="11307598"/>
                  </a:lnTo>
                  <a:lnTo>
                    <a:pt x="95972" y="11306640"/>
                  </a:lnTo>
                  <a:lnTo>
                    <a:pt x="143850" y="11305047"/>
                  </a:lnTo>
                  <a:lnTo>
                    <a:pt x="191600" y="11302826"/>
                  </a:lnTo>
                  <a:lnTo>
                    <a:pt x="239224" y="11299978"/>
                  </a:lnTo>
                  <a:lnTo>
                    <a:pt x="286721" y="11296508"/>
                  </a:lnTo>
                  <a:lnTo>
                    <a:pt x="333964" y="11292420"/>
                  </a:lnTo>
                  <a:lnTo>
                    <a:pt x="380953" y="11287718"/>
                  </a:lnTo>
                  <a:lnTo>
                    <a:pt x="427942" y="11282407"/>
                  </a:lnTo>
                  <a:lnTo>
                    <a:pt x="474676" y="11276490"/>
                  </a:lnTo>
                  <a:lnTo>
                    <a:pt x="521157" y="11269972"/>
                  </a:lnTo>
                  <a:lnTo>
                    <a:pt x="567511" y="11262856"/>
                  </a:lnTo>
                  <a:lnTo>
                    <a:pt x="613611" y="11255145"/>
                  </a:lnTo>
                  <a:lnTo>
                    <a:pt x="659584" y="11246845"/>
                  </a:lnTo>
                  <a:lnTo>
                    <a:pt x="705303" y="11237960"/>
                  </a:lnTo>
                  <a:lnTo>
                    <a:pt x="750767" y="11228493"/>
                  </a:lnTo>
                  <a:lnTo>
                    <a:pt x="796105" y="11218449"/>
                  </a:lnTo>
                  <a:lnTo>
                    <a:pt x="841189" y="11207831"/>
                  </a:lnTo>
                  <a:lnTo>
                    <a:pt x="886019" y="11196644"/>
                  </a:lnTo>
                  <a:lnTo>
                    <a:pt x="930595" y="11184891"/>
                  </a:lnTo>
                  <a:lnTo>
                    <a:pt x="975044" y="11172574"/>
                  </a:lnTo>
                  <a:lnTo>
                    <a:pt x="1019239" y="11159709"/>
                  </a:lnTo>
                  <a:lnTo>
                    <a:pt x="1063179" y="11146286"/>
                  </a:lnTo>
                  <a:lnTo>
                    <a:pt x="1106866" y="11132303"/>
                  </a:lnTo>
                  <a:lnTo>
                    <a:pt x="1150299" y="11117788"/>
                  </a:lnTo>
                  <a:lnTo>
                    <a:pt x="1193478" y="11102726"/>
                  </a:lnTo>
                  <a:lnTo>
                    <a:pt x="1236403" y="11087131"/>
                  </a:lnTo>
                  <a:lnTo>
                    <a:pt x="1279074" y="11071002"/>
                  </a:lnTo>
                  <a:lnTo>
                    <a:pt x="1321491" y="11054340"/>
                  </a:lnTo>
                  <a:lnTo>
                    <a:pt x="1363654" y="11037157"/>
                  </a:lnTo>
                  <a:lnTo>
                    <a:pt x="1405436" y="11019454"/>
                  </a:lnTo>
                  <a:lnTo>
                    <a:pt x="1447091" y="11001230"/>
                  </a:lnTo>
                  <a:lnTo>
                    <a:pt x="1488365" y="10982498"/>
                  </a:lnTo>
                  <a:lnTo>
                    <a:pt x="1529385" y="10963245"/>
                  </a:lnTo>
                  <a:lnTo>
                    <a:pt x="1570151" y="10943497"/>
                  </a:lnTo>
                  <a:lnTo>
                    <a:pt x="1610663" y="10923254"/>
                  </a:lnTo>
                  <a:lnTo>
                    <a:pt x="1650794" y="10902503"/>
                  </a:lnTo>
                  <a:lnTo>
                    <a:pt x="1690671" y="10881256"/>
                  </a:lnTo>
                  <a:lnTo>
                    <a:pt x="1730167" y="10859527"/>
                  </a:lnTo>
                  <a:lnTo>
                    <a:pt x="1769409" y="10837315"/>
                  </a:lnTo>
                  <a:lnTo>
                    <a:pt x="1808397" y="10814621"/>
                  </a:lnTo>
                  <a:lnTo>
                    <a:pt x="1847004" y="10791457"/>
                  </a:lnTo>
                  <a:lnTo>
                    <a:pt x="1885357" y="10767810"/>
                  </a:lnTo>
                  <a:lnTo>
                    <a:pt x="1923329" y="10743706"/>
                  </a:lnTo>
                  <a:lnTo>
                    <a:pt x="1960920" y="10719119"/>
                  </a:lnTo>
                  <a:lnTo>
                    <a:pt x="1998257" y="10694088"/>
                  </a:lnTo>
                  <a:lnTo>
                    <a:pt x="2035213" y="10668587"/>
                  </a:lnTo>
                  <a:lnTo>
                    <a:pt x="2071915" y="10642642"/>
                  </a:lnTo>
                  <a:lnTo>
                    <a:pt x="2108236" y="10616252"/>
                  </a:lnTo>
                  <a:lnTo>
                    <a:pt x="2144176" y="10589417"/>
                  </a:lnTo>
                  <a:lnTo>
                    <a:pt x="2179735" y="10562138"/>
                  </a:lnTo>
                  <a:lnTo>
                    <a:pt x="2215040" y="10534415"/>
                  </a:lnTo>
                  <a:lnTo>
                    <a:pt x="2249837" y="10506273"/>
                  </a:lnTo>
                  <a:lnTo>
                    <a:pt x="2284381" y="10477698"/>
                  </a:lnTo>
                  <a:lnTo>
                    <a:pt x="2318543" y="10448692"/>
                  </a:lnTo>
                  <a:lnTo>
                    <a:pt x="2352324" y="10419280"/>
                  </a:lnTo>
                  <a:lnTo>
                    <a:pt x="2385724" y="10389436"/>
                  </a:lnTo>
                  <a:lnTo>
                    <a:pt x="2418743" y="10359185"/>
                  </a:lnTo>
                  <a:lnTo>
                    <a:pt x="2451381" y="10328528"/>
                  </a:lnTo>
                  <a:lnTo>
                    <a:pt x="2483639" y="10297464"/>
                  </a:lnTo>
                  <a:lnTo>
                    <a:pt x="2515515" y="10266007"/>
                  </a:lnTo>
                  <a:lnTo>
                    <a:pt x="2547010" y="10234157"/>
                  </a:lnTo>
                  <a:lnTo>
                    <a:pt x="2578124" y="10201899"/>
                  </a:lnTo>
                  <a:lnTo>
                    <a:pt x="2608730" y="10169261"/>
                  </a:lnTo>
                  <a:lnTo>
                    <a:pt x="2639083" y="10136242"/>
                  </a:lnTo>
                  <a:lnTo>
                    <a:pt x="2668800" y="10102842"/>
                  </a:lnTo>
                  <a:lnTo>
                    <a:pt x="2698263" y="10069073"/>
                  </a:lnTo>
                  <a:lnTo>
                    <a:pt x="2727345" y="10034937"/>
                  </a:lnTo>
                  <a:lnTo>
                    <a:pt x="2755920" y="10000394"/>
                  </a:lnTo>
                  <a:lnTo>
                    <a:pt x="2783986" y="9965469"/>
                  </a:lnTo>
                  <a:lnTo>
                    <a:pt x="2811798" y="9930291"/>
                  </a:lnTo>
                  <a:lnTo>
                    <a:pt x="2839103" y="9894732"/>
                  </a:lnTo>
                  <a:lnTo>
                    <a:pt x="2865899" y="9858792"/>
                  </a:lnTo>
                  <a:lnTo>
                    <a:pt x="2892314" y="9822471"/>
                  </a:lnTo>
                  <a:lnTo>
                    <a:pt x="2918222" y="9785769"/>
                  </a:lnTo>
                  <a:lnTo>
                    <a:pt x="2943748" y="9748813"/>
                  </a:lnTo>
                  <a:lnTo>
                    <a:pt x="2968766" y="9711476"/>
                  </a:lnTo>
                  <a:lnTo>
                    <a:pt x="2993404" y="9673885"/>
                  </a:lnTo>
                  <a:lnTo>
                    <a:pt x="3017533" y="9635913"/>
                  </a:lnTo>
                  <a:lnTo>
                    <a:pt x="3041154" y="9597560"/>
                  </a:lnTo>
                  <a:lnTo>
                    <a:pt x="3064268" y="9558953"/>
                  </a:lnTo>
                  <a:lnTo>
                    <a:pt x="3087000" y="9520092"/>
                  </a:lnTo>
                  <a:lnTo>
                    <a:pt x="3109225" y="9480850"/>
                  </a:lnTo>
                  <a:lnTo>
                    <a:pt x="3130941" y="9441227"/>
                  </a:lnTo>
                  <a:lnTo>
                    <a:pt x="3152150" y="9401477"/>
                  </a:lnTo>
                  <a:lnTo>
                    <a:pt x="3172977" y="9361219"/>
                  </a:lnTo>
                  <a:lnTo>
                    <a:pt x="3193170" y="9320834"/>
                  </a:lnTo>
                  <a:lnTo>
                    <a:pt x="3212981" y="9280068"/>
                  </a:lnTo>
                  <a:lnTo>
                    <a:pt x="3232158" y="9239048"/>
                  </a:lnTo>
                  <a:lnTo>
                    <a:pt x="3250953" y="9197774"/>
                  </a:lnTo>
                  <a:lnTo>
                    <a:pt x="3269241" y="9156119"/>
                  </a:lnTo>
                  <a:lnTo>
                    <a:pt x="3286893" y="9114337"/>
                  </a:lnTo>
                  <a:lnTo>
                    <a:pt x="3304038" y="9072174"/>
                  </a:lnTo>
                  <a:lnTo>
                    <a:pt x="3320801" y="9029757"/>
                  </a:lnTo>
                  <a:lnTo>
                    <a:pt x="3336930" y="8987086"/>
                  </a:lnTo>
                  <a:lnTo>
                    <a:pt x="3352424" y="8944161"/>
                  </a:lnTo>
                  <a:lnTo>
                    <a:pt x="3367536" y="8900982"/>
                  </a:lnTo>
                  <a:lnTo>
                    <a:pt x="3382014" y="8857549"/>
                  </a:lnTo>
                  <a:lnTo>
                    <a:pt x="3395984" y="8813990"/>
                  </a:lnTo>
                  <a:lnTo>
                    <a:pt x="3409445" y="8770049"/>
                  </a:lnTo>
                  <a:lnTo>
                    <a:pt x="3422399" y="8725854"/>
                  </a:lnTo>
                  <a:lnTo>
                    <a:pt x="3434718" y="8681405"/>
                  </a:lnTo>
                  <a:lnTo>
                    <a:pt x="3446401" y="8636829"/>
                  </a:lnTo>
                  <a:lnTo>
                    <a:pt x="3457577" y="8591999"/>
                  </a:lnTo>
                  <a:lnTo>
                    <a:pt x="3468245" y="8546915"/>
                  </a:lnTo>
                  <a:lnTo>
                    <a:pt x="3478277" y="8501704"/>
                  </a:lnTo>
                  <a:lnTo>
                    <a:pt x="3487675" y="8456113"/>
                  </a:lnTo>
                  <a:lnTo>
                    <a:pt x="3496565" y="8410394"/>
                  </a:lnTo>
                  <a:lnTo>
                    <a:pt x="3504947" y="8364548"/>
                  </a:lnTo>
                  <a:lnTo>
                    <a:pt x="3512694" y="8318448"/>
                  </a:lnTo>
                  <a:lnTo>
                    <a:pt x="3519805" y="8272094"/>
                  </a:lnTo>
                  <a:lnTo>
                    <a:pt x="3526282" y="8225613"/>
                  </a:lnTo>
                  <a:lnTo>
                    <a:pt x="3532251" y="8178879"/>
                  </a:lnTo>
                  <a:lnTo>
                    <a:pt x="3537458" y="8132017"/>
                  </a:lnTo>
                  <a:lnTo>
                    <a:pt x="3542157" y="8084901"/>
                  </a:lnTo>
                  <a:lnTo>
                    <a:pt x="3546348" y="8037658"/>
                  </a:lnTo>
                  <a:lnTo>
                    <a:pt x="3549777" y="7990161"/>
                  </a:lnTo>
                  <a:lnTo>
                    <a:pt x="3552571" y="7942665"/>
                  </a:lnTo>
                  <a:lnTo>
                    <a:pt x="3554856" y="7894914"/>
                  </a:lnTo>
                  <a:lnTo>
                    <a:pt x="3556380" y="7846909"/>
                  </a:lnTo>
                  <a:lnTo>
                    <a:pt x="3557396" y="7798904"/>
                  </a:lnTo>
                  <a:lnTo>
                    <a:pt x="3557777" y="7750645"/>
                  </a:lnTo>
                  <a:lnTo>
                    <a:pt x="3557777" y="285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090" y="0"/>
              <a:ext cx="3912009" cy="695536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423416" y="9616154"/>
            <a:ext cx="230504" cy="263525"/>
          </a:xfrm>
          <a:custGeom>
            <a:avLst/>
            <a:gdLst/>
            <a:ahLst/>
            <a:cxnLst/>
            <a:rect l="l" t="t" r="r" b="b"/>
            <a:pathLst>
              <a:path w="230505" h="263525">
                <a:moveTo>
                  <a:pt x="139025" y="42"/>
                </a:moveTo>
                <a:lnTo>
                  <a:pt x="91655" y="6900"/>
                </a:lnTo>
                <a:lnTo>
                  <a:pt x="53048" y="25950"/>
                </a:lnTo>
                <a:lnTo>
                  <a:pt x="24220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220" y="208825"/>
                </a:lnTo>
                <a:lnTo>
                  <a:pt x="53048" y="237526"/>
                </a:lnTo>
                <a:lnTo>
                  <a:pt x="91655" y="256576"/>
                </a:lnTo>
                <a:lnTo>
                  <a:pt x="139025" y="263434"/>
                </a:lnTo>
                <a:lnTo>
                  <a:pt x="166329" y="261148"/>
                </a:lnTo>
                <a:lnTo>
                  <a:pt x="189697" y="254671"/>
                </a:lnTo>
                <a:lnTo>
                  <a:pt x="210397" y="244511"/>
                </a:lnTo>
                <a:lnTo>
                  <a:pt x="229955" y="231303"/>
                </a:lnTo>
                <a:lnTo>
                  <a:pt x="210397" y="194982"/>
                </a:lnTo>
                <a:lnTo>
                  <a:pt x="201380" y="192569"/>
                </a:lnTo>
                <a:lnTo>
                  <a:pt x="194650" y="196887"/>
                </a:lnTo>
                <a:lnTo>
                  <a:pt x="182712" y="203491"/>
                </a:lnTo>
                <a:lnTo>
                  <a:pt x="169631" y="208571"/>
                </a:lnTo>
                <a:lnTo>
                  <a:pt x="155408" y="211873"/>
                </a:lnTo>
                <a:lnTo>
                  <a:pt x="139406" y="213143"/>
                </a:lnTo>
                <a:lnTo>
                  <a:pt x="104863" y="206793"/>
                </a:lnTo>
                <a:lnTo>
                  <a:pt x="78829" y="189522"/>
                </a:lnTo>
                <a:lnTo>
                  <a:pt x="62446" y="163741"/>
                </a:lnTo>
                <a:lnTo>
                  <a:pt x="56858" y="131738"/>
                </a:lnTo>
                <a:lnTo>
                  <a:pt x="62446" y="99735"/>
                </a:lnTo>
                <a:lnTo>
                  <a:pt x="78829" y="73954"/>
                </a:lnTo>
                <a:lnTo>
                  <a:pt x="104863" y="56683"/>
                </a:lnTo>
                <a:lnTo>
                  <a:pt x="139406" y="50333"/>
                </a:lnTo>
                <a:lnTo>
                  <a:pt x="155408" y="51603"/>
                </a:lnTo>
                <a:lnTo>
                  <a:pt x="169631" y="54905"/>
                </a:lnTo>
                <a:lnTo>
                  <a:pt x="182712" y="59985"/>
                </a:lnTo>
                <a:lnTo>
                  <a:pt x="194650" y="66589"/>
                </a:lnTo>
                <a:lnTo>
                  <a:pt x="201380" y="70906"/>
                </a:lnTo>
                <a:lnTo>
                  <a:pt x="210397" y="68494"/>
                </a:lnTo>
                <a:lnTo>
                  <a:pt x="229955" y="32172"/>
                </a:lnTo>
                <a:lnTo>
                  <a:pt x="210397" y="18965"/>
                </a:lnTo>
                <a:lnTo>
                  <a:pt x="189697" y="8805"/>
                </a:lnTo>
                <a:lnTo>
                  <a:pt x="166329" y="2328"/>
                </a:lnTo>
                <a:lnTo>
                  <a:pt x="139025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175" y="9684775"/>
            <a:ext cx="423661" cy="19354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423377" y="9611645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230873" y="36436"/>
                </a:moveTo>
                <a:lnTo>
                  <a:pt x="211315" y="23355"/>
                </a:lnTo>
                <a:lnTo>
                  <a:pt x="190487" y="13195"/>
                </a:lnTo>
                <a:lnTo>
                  <a:pt x="166992" y="6718"/>
                </a:lnTo>
                <a:lnTo>
                  <a:pt x="139687" y="4432"/>
                </a:lnTo>
                <a:lnTo>
                  <a:pt x="92062" y="11290"/>
                </a:lnTo>
                <a:lnTo>
                  <a:pt x="53213" y="30213"/>
                </a:lnTo>
                <a:lnTo>
                  <a:pt x="24384" y="59042"/>
                </a:lnTo>
                <a:lnTo>
                  <a:pt x="6223" y="95110"/>
                </a:lnTo>
                <a:lnTo>
                  <a:pt x="0" y="136131"/>
                </a:lnTo>
                <a:lnTo>
                  <a:pt x="6223" y="177152"/>
                </a:lnTo>
                <a:lnTo>
                  <a:pt x="24384" y="213207"/>
                </a:lnTo>
                <a:lnTo>
                  <a:pt x="53213" y="242036"/>
                </a:lnTo>
                <a:lnTo>
                  <a:pt x="92062" y="260959"/>
                </a:lnTo>
                <a:lnTo>
                  <a:pt x="139687" y="267817"/>
                </a:lnTo>
                <a:lnTo>
                  <a:pt x="166992" y="265531"/>
                </a:lnTo>
                <a:lnTo>
                  <a:pt x="190487" y="259054"/>
                </a:lnTo>
                <a:lnTo>
                  <a:pt x="211315" y="248894"/>
                </a:lnTo>
                <a:lnTo>
                  <a:pt x="230873" y="235813"/>
                </a:lnTo>
                <a:lnTo>
                  <a:pt x="211188" y="199364"/>
                </a:lnTo>
                <a:lnTo>
                  <a:pt x="202171" y="196951"/>
                </a:lnTo>
                <a:lnTo>
                  <a:pt x="195440" y="201269"/>
                </a:lnTo>
                <a:lnTo>
                  <a:pt x="183375" y="207873"/>
                </a:lnTo>
                <a:lnTo>
                  <a:pt x="170421" y="212953"/>
                </a:lnTo>
                <a:lnTo>
                  <a:pt x="155943" y="216382"/>
                </a:lnTo>
                <a:lnTo>
                  <a:pt x="139941" y="217525"/>
                </a:lnTo>
                <a:lnTo>
                  <a:pt x="105270" y="211175"/>
                </a:lnTo>
                <a:lnTo>
                  <a:pt x="79248" y="193903"/>
                </a:lnTo>
                <a:lnTo>
                  <a:pt x="62738" y="168135"/>
                </a:lnTo>
                <a:lnTo>
                  <a:pt x="57150" y="136131"/>
                </a:lnTo>
                <a:lnTo>
                  <a:pt x="62738" y="104127"/>
                </a:lnTo>
                <a:lnTo>
                  <a:pt x="79248" y="78346"/>
                </a:lnTo>
                <a:lnTo>
                  <a:pt x="105270" y="61074"/>
                </a:lnTo>
                <a:lnTo>
                  <a:pt x="139941" y="54724"/>
                </a:lnTo>
                <a:lnTo>
                  <a:pt x="155943" y="55867"/>
                </a:lnTo>
                <a:lnTo>
                  <a:pt x="170421" y="59169"/>
                </a:lnTo>
                <a:lnTo>
                  <a:pt x="183375" y="64376"/>
                </a:lnTo>
                <a:lnTo>
                  <a:pt x="195440" y="70980"/>
                </a:lnTo>
                <a:lnTo>
                  <a:pt x="202171" y="75298"/>
                </a:lnTo>
                <a:lnTo>
                  <a:pt x="211188" y="72885"/>
                </a:lnTo>
                <a:lnTo>
                  <a:pt x="230873" y="36436"/>
                </a:lnTo>
                <a:close/>
              </a:path>
              <a:path w="307975" h="267970">
                <a:moveTo>
                  <a:pt x="307657" y="0"/>
                </a:moveTo>
                <a:lnTo>
                  <a:pt x="253479" y="0"/>
                </a:lnTo>
                <a:lnTo>
                  <a:pt x="253479" y="263880"/>
                </a:lnTo>
                <a:lnTo>
                  <a:pt x="307657" y="263880"/>
                </a:lnTo>
                <a:lnTo>
                  <a:pt x="307657" y="0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4983" y="9684775"/>
            <a:ext cx="178303" cy="19049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441448" y="9608539"/>
            <a:ext cx="821690" cy="271145"/>
            <a:chOff x="2441448" y="9608539"/>
            <a:chExt cx="821690" cy="271145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8284" y="9686299"/>
              <a:ext cx="188971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8022" y="9351027"/>
            <a:ext cx="723881" cy="78484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3305467" y="9611632"/>
            <a:ext cx="85090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32639" y="0"/>
                </a:moveTo>
                <a:lnTo>
                  <a:pt x="0" y="0"/>
                </a:lnTo>
                <a:lnTo>
                  <a:pt x="0" y="7620"/>
                </a:lnTo>
                <a:lnTo>
                  <a:pt x="11684" y="7620"/>
                </a:lnTo>
                <a:lnTo>
                  <a:pt x="11684" y="41021"/>
                </a:lnTo>
                <a:lnTo>
                  <a:pt x="20828" y="41021"/>
                </a:lnTo>
                <a:lnTo>
                  <a:pt x="20828" y="7620"/>
                </a:lnTo>
                <a:lnTo>
                  <a:pt x="32639" y="7620"/>
                </a:lnTo>
                <a:lnTo>
                  <a:pt x="32639" y="0"/>
                </a:lnTo>
                <a:close/>
              </a:path>
              <a:path w="85089" h="41275">
                <a:moveTo>
                  <a:pt x="85090" y="41021"/>
                </a:moveTo>
                <a:lnTo>
                  <a:pt x="81280" y="0"/>
                </a:lnTo>
                <a:lnTo>
                  <a:pt x="72009" y="0"/>
                </a:lnTo>
                <a:lnTo>
                  <a:pt x="60325" y="27559"/>
                </a:lnTo>
                <a:lnTo>
                  <a:pt x="48641" y="0"/>
                </a:lnTo>
                <a:lnTo>
                  <a:pt x="39497" y="0"/>
                </a:lnTo>
                <a:lnTo>
                  <a:pt x="35560" y="41021"/>
                </a:lnTo>
                <a:lnTo>
                  <a:pt x="44831" y="41021"/>
                </a:lnTo>
                <a:lnTo>
                  <a:pt x="46990" y="16002"/>
                </a:lnTo>
                <a:lnTo>
                  <a:pt x="57404" y="40513"/>
                </a:lnTo>
                <a:lnTo>
                  <a:pt x="63246" y="40513"/>
                </a:lnTo>
                <a:lnTo>
                  <a:pt x="73660" y="16002"/>
                </a:lnTo>
                <a:lnTo>
                  <a:pt x="75946" y="41021"/>
                </a:lnTo>
                <a:lnTo>
                  <a:pt x="85090" y="41021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4568" y="9931658"/>
            <a:ext cx="431281" cy="9296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64407" y="1827356"/>
            <a:ext cx="3511550" cy="12293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Introduction</a:t>
            </a:r>
            <a:r>
              <a:rPr dirty="0" spc="-160"/>
              <a:t> </a:t>
            </a:r>
            <a:r>
              <a:rPr dirty="0" spc="-35"/>
              <a:t>to</a:t>
            </a:r>
            <a:r>
              <a:rPr dirty="0" u="none" spc="-35"/>
              <a:t> </a:t>
            </a:r>
            <a:r>
              <a:rPr dirty="0" spc="-25"/>
              <a:t>ATP</a:t>
            </a:r>
          </a:p>
        </p:txBody>
      </p:sp>
      <p:grpSp>
        <p:nvGrpSpPr>
          <p:cNvPr id="21" name="object 21" descr=""/>
          <p:cNvGrpSpPr/>
          <p:nvPr/>
        </p:nvGrpSpPr>
        <p:grpSpPr>
          <a:xfrm>
            <a:off x="10616183" y="2317718"/>
            <a:ext cx="5576570" cy="38100"/>
            <a:chOff x="10616183" y="2317718"/>
            <a:chExt cx="5576570" cy="38100"/>
          </a:xfrm>
        </p:grpSpPr>
        <p:sp>
          <p:nvSpPr>
            <p:cNvPr id="22" name="object 22" descr=""/>
            <p:cNvSpPr/>
            <p:nvPr/>
          </p:nvSpPr>
          <p:spPr>
            <a:xfrm>
              <a:off x="12475463" y="2317720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93" y="227"/>
                  </a:moveTo>
                  <a:lnTo>
                    <a:pt x="-315" y="227"/>
                  </a:lnTo>
                  <a:lnTo>
                    <a:pt x="-315" y="37815"/>
                  </a:lnTo>
                  <a:lnTo>
                    <a:pt x="1857393" y="37815"/>
                  </a:lnTo>
                  <a:lnTo>
                    <a:pt x="1857393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333219" y="2317718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39948" y="227"/>
                  </a:moveTo>
                  <a:lnTo>
                    <a:pt x="-362" y="227"/>
                  </a:lnTo>
                  <a:lnTo>
                    <a:pt x="-362" y="37818"/>
                  </a:lnTo>
                  <a:lnTo>
                    <a:pt x="1839948" y="37818"/>
                  </a:lnTo>
                  <a:lnTo>
                    <a:pt x="1847314" y="36294"/>
                  </a:lnTo>
                  <a:lnTo>
                    <a:pt x="1853282" y="32357"/>
                  </a:lnTo>
                  <a:lnTo>
                    <a:pt x="1857346" y="26388"/>
                  </a:lnTo>
                  <a:lnTo>
                    <a:pt x="1858870" y="19022"/>
                  </a:lnTo>
                  <a:lnTo>
                    <a:pt x="1857346" y="11656"/>
                  </a:lnTo>
                  <a:lnTo>
                    <a:pt x="1853282" y="5688"/>
                  </a:lnTo>
                  <a:lnTo>
                    <a:pt x="1847314" y="1751"/>
                  </a:lnTo>
                  <a:lnTo>
                    <a:pt x="1839948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616183" y="2317718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79" h="38100">
                  <a:moveTo>
                    <a:pt x="1858837" y="227"/>
                  </a:moveTo>
                  <a:lnTo>
                    <a:pt x="18527" y="227"/>
                  </a:lnTo>
                  <a:lnTo>
                    <a:pt x="11161" y="1751"/>
                  </a:lnTo>
                  <a:lnTo>
                    <a:pt x="5192" y="5688"/>
                  </a:lnTo>
                  <a:lnTo>
                    <a:pt x="1255" y="11656"/>
                  </a:lnTo>
                  <a:lnTo>
                    <a:pt x="-268" y="19022"/>
                  </a:lnTo>
                  <a:lnTo>
                    <a:pt x="1255" y="26388"/>
                  </a:lnTo>
                  <a:lnTo>
                    <a:pt x="5192" y="32357"/>
                  </a:lnTo>
                  <a:lnTo>
                    <a:pt x="11161" y="36294"/>
                  </a:lnTo>
                  <a:lnTo>
                    <a:pt x="18527" y="37818"/>
                  </a:lnTo>
                  <a:lnTo>
                    <a:pt x="1858837" y="37818"/>
                  </a:lnTo>
                  <a:lnTo>
                    <a:pt x="1858837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07467" y="3219063"/>
            <a:ext cx="7451090" cy="4972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05"/>
              </a:spcBef>
            </a:pP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2300" spc="-7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2300" spc="-5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ATP?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3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buFont typeface="Times New Roman"/>
              <a:buChar char="▪"/>
              <a:tabLst>
                <a:tab pos="389255" algn="l"/>
                <a:tab pos="2467610" algn="l"/>
              </a:tabLst>
            </a:pPr>
            <a:r>
              <a:rPr dirty="0" sz="2300">
                <a:latin typeface="Microsoft Sans Serif"/>
                <a:cs typeface="Microsoft Sans Serif"/>
              </a:rPr>
              <a:t>ATP</a:t>
            </a:r>
            <a:r>
              <a:rPr dirty="0" sz="2300" spc="-1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stands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for</a:t>
            </a:r>
            <a:r>
              <a:rPr dirty="0" sz="2300">
                <a:latin typeface="Microsoft Sans Serif"/>
                <a:cs typeface="Microsoft Sans Serif"/>
              </a:rPr>
              <a:t>	Adenosine</a:t>
            </a:r>
            <a:r>
              <a:rPr dirty="0" sz="2300" spc="-10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Triphosphate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(ATP)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</a:pPr>
            <a:endParaRPr sz="2300">
              <a:latin typeface="Microsoft Sans Serif"/>
              <a:cs typeface="Microsoft Sans Serif"/>
            </a:endParaRPr>
          </a:p>
          <a:p>
            <a:pPr marL="389255" marR="5080" indent="-377190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Adenosine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Triphosphate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(ATP)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is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universal</a:t>
            </a:r>
            <a:r>
              <a:rPr dirty="0" sz="2300" spc="-4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energy molecule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found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in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all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animal,</a:t>
            </a:r>
            <a:r>
              <a:rPr dirty="0" sz="2300" spc="-10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plant,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bacterial,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yeast,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and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mold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cells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Present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in</a:t>
            </a:r>
            <a:r>
              <a:rPr dirty="0" sz="2300" spc="-4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microbial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30">
                <a:solidFill>
                  <a:srgbClr val="000452"/>
                </a:solidFill>
                <a:latin typeface="Arial MT"/>
                <a:cs typeface="Arial MT"/>
              </a:rPr>
              <a:t>contamination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(smaller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amounts)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Does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not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identify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specific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microorganisms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Does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indicate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the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presence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of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microbial</a:t>
            </a:r>
            <a:r>
              <a:rPr dirty="0" sz="2300" spc="-13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activity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or</a:t>
            </a:r>
            <a:endParaRPr sz="230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contamination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442210" y="3219063"/>
            <a:ext cx="5882640" cy="3220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05"/>
              </a:spcBef>
            </a:pP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How</a:t>
            </a:r>
            <a:r>
              <a:rPr dirty="0" u="sng" sz="2300" spc="-6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7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ATP</a:t>
            </a:r>
            <a:r>
              <a:rPr dirty="0" u="sng" sz="2300" spc="-10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Detection</a:t>
            </a:r>
            <a:r>
              <a:rPr dirty="0" u="sng" sz="2300" spc="-7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Works</a:t>
            </a:r>
            <a:r>
              <a:rPr dirty="0" sz="2300" spc="-10" b="1">
                <a:solidFill>
                  <a:srgbClr val="000452"/>
                </a:solidFill>
                <a:latin typeface="Arial"/>
                <a:cs typeface="Arial"/>
              </a:rPr>
              <a:t>?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300">
              <a:latin typeface="Arial"/>
              <a:cs typeface="Arial"/>
            </a:endParaRPr>
          </a:p>
          <a:p>
            <a:pPr marL="389255" marR="75565" indent="-377190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Reaction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with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40">
                <a:solidFill>
                  <a:srgbClr val="000452"/>
                </a:solidFill>
                <a:latin typeface="Arial MT"/>
                <a:cs typeface="Arial MT"/>
              </a:rPr>
              <a:t>Luciferase/Luciferin.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Contact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emits</a:t>
            </a:r>
            <a:r>
              <a:rPr dirty="0" sz="2300" spc="-12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light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proportional</a:t>
            </a:r>
            <a:r>
              <a:rPr dirty="0" sz="2300" spc="-10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to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ATP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amount.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Measured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as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RLU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(Relative</a:t>
            </a:r>
            <a:r>
              <a:rPr dirty="0" sz="2300" spc="-114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Light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Unit).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9255" marR="5080" indent="-377190">
              <a:lnSpc>
                <a:spcPct val="100000"/>
              </a:lnSpc>
              <a:buFont typeface="Times New Roman"/>
              <a:buChar char="▪"/>
              <a:tabLst>
                <a:tab pos="389255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Higher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RLU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indicates</a:t>
            </a:r>
            <a:r>
              <a:rPr dirty="0" sz="2300" spc="-10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higher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contamination levels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963214" y="9480564"/>
            <a:ext cx="1962862" cy="52729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37813" y="8637812"/>
            <a:ext cx="7907835" cy="2669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407" y="1827356"/>
            <a:ext cx="3483610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Where</a:t>
            </a:r>
            <a:r>
              <a:rPr dirty="0" spc="-200"/>
              <a:t> </a:t>
            </a:r>
            <a:r>
              <a:rPr dirty="0"/>
              <a:t>is</a:t>
            </a:r>
            <a:r>
              <a:rPr dirty="0" spc="-254"/>
              <a:t> </a:t>
            </a:r>
            <a:r>
              <a:rPr dirty="0" spc="-45"/>
              <a:t>ATP?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78022" y="9351027"/>
            <a:ext cx="2212975" cy="784860"/>
            <a:chOff x="1178022" y="9351027"/>
            <a:chExt cx="2212975" cy="784860"/>
          </a:xfrm>
        </p:grpSpPr>
        <p:sp>
          <p:nvSpPr>
            <p:cNvPr id="4" name="object 4" descr=""/>
            <p:cNvSpPr/>
            <p:nvPr/>
          </p:nvSpPr>
          <p:spPr>
            <a:xfrm>
              <a:off x="1423377" y="961607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230873" y="32004"/>
                  </a:moveTo>
                  <a:lnTo>
                    <a:pt x="211315" y="18923"/>
                  </a:lnTo>
                  <a:lnTo>
                    <a:pt x="190487" y="8763"/>
                  </a:lnTo>
                  <a:lnTo>
                    <a:pt x="166992" y="2286"/>
                  </a:lnTo>
                  <a:lnTo>
                    <a:pt x="139687" y="0"/>
                  </a:lnTo>
                  <a:lnTo>
                    <a:pt x="92062" y="6858"/>
                  </a:lnTo>
                  <a:lnTo>
                    <a:pt x="91846" y="6972"/>
                  </a:lnTo>
                  <a:lnTo>
                    <a:pt x="91681" y="6985"/>
                  </a:lnTo>
                  <a:lnTo>
                    <a:pt x="82651" y="11442"/>
                  </a:lnTo>
                  <a:lnTo>
                    <a:pt x="53213" y="25781"/>
                  </a:lnTo>
                  <a:lnTo>
                    <a:pt x="24384" y="54610"/>
                  </a:lnTo>
                  <a:lnTo>
                    <a:pt x="24257" y="54737"/>
                  </a:lnTo>
                  <a:lnTo>
                    <a:pt x="15303" y="72644"/>
                  </a:lnTo>
                  <a:lnTo>
                    <a:pt x="6223" y="90678"/>
                  </a:lnTo>
                  <a:lnTo>
                    <a:pt x="0" y="131699"/>
                  </a:lnTo>
                  <a:lnTo>
                    <a:pt x="0" y="131826"/>
                  </a:lnTo>
                  <a:lnTo>
                    <a:pt x="6223" y="172847"/>
                  </a:lnTo>
                  <a:lnTo>
                    <a:pt x="24257" y="208902"/>
                  </a:lnTo>
                  <a:lnTo>
                    <a:pt x="53086" y="237604"/>
                  </a:lnTo>
                  <a:lnTo>
                    <a:pt x="91681" y="256654"/>
                  </a:lnTo>
                  <a:lnTo>
                    <a:pt x="139052" y="263512"/>
                  </a:lnTo>
                  <a:lnTo>
                    <a:pt x="166357" y="261226"/>
                  </a:lnTo>
                  <a:lnTo>
                    <a:pt x="166738" y="261124"/>
                  </a:lnTo>
                  <a:lnTo>
                    <a:pt x="166992" y="261099"/>
                  </a:lnTo>
                  <a:lnTo>
                    <a:pt x="190487" y="254622"/>
                  </a:lnTo>
                  <a:lnTo>
                    <a:pt x="211315" y="244462"/>
                  </a:lnTo>
                  <a:lnTo>
                    <a:pt x="230873" y="231381"/>
                  </a:lnTo>
                  <a:lnTo>
                    <a:pt x="211188" y="194932"/>
                  </a:lnTo>
                  <a:lnTo>
                    <a:pt x="202171" y="192519"/>
                  </a:lnTo>
                  <a:lnTo>
                    <a:pt x="201803" y="192760"/>
                  </a:lnTo>
                  <a:lnTo>
                    <a:pt x="201409" y="192646"/>
                  </a:lnTo>
                  <a:lnTo>
                    <a:pt x="155435" y="211950"/>
                  </a:lnTo>
                  <a:lnTo>
                    <a:pt x="139941" y="213093"/>
                  </a:lnTo>
                  <a:lnTo>
                    <a:pt x="105270" y="206743"/>
                  </a:lnTo>
                  <a:lnTo>
                    <a:pt x="79248" y="189471"/>
                  </a:lnTo>
                  <a:lnTo>
                    <a:pt x="62738" y="163703"/>
                  </a:lnTo>
                  <a:lnTo>
                    <a:pt x="57150" y="131699"/>
                  </a:lnTo>
                  <a:lnTo>
                    <a:pt x="62738" y="99695"/>
                  </a:lnTo>
                  <a:lnTo>
                    <a:pt x="79248" y="73914"/>
                  </a:lnTo>
                  <a:lnTo>
                    <a:pt x="105143" y="56730"/>
                  </a:lnTo>
                  <a:lnTo>
                    <a:pt x="139433" y="50419"/>
                  </a:lnTo>
                  <a:lnTo>
                    <a:pt x="155435" y="51689"/>
                  </a:lnTo>
                  <a:lnTo>
                    <a:pt x="169659" y="54991"/>
                  </a:lnTo>
                  <a:lnTo>
                    <a:pt x="182740" y="60071"/>
                  </a:lnTo>
                  <a:lnTo>
                    <a:pt x="194678" y="66675"/>
                  </a:lnTo>
                  <a:lnTo>
                    <a:pt x="201409" y="70993"/>
                  </a:lnTo>
                  <a:lnTo>
                    <a:pt x="202082" y="70815"/>
                  </a:lnTo>
                  <a:lnTo>
                    <a:pt x="211188" y="68453"/>
                  </a:lnTo>
                  <a:lnTo>
                    <a:pt x="230873" y="32004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80561" y="3219063"/>
            <a:ext cx="5271770" cy="2846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05"/>
              </a:spcBef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Determine</a:t>
            </a:r>
            <a:r>
              <a:rPr dirty="0" u="sng" sz="2300" spc="-1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Contamination</a:t>
            </a:r>
            <a:endParaRPr sz="23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Levels</a:t>
            </a:r>
            <a:endParaRPr sz="2300">
              <a:latin typeface="Arial"/>
              <a:cs typeface="Arial"/>
            </a:endParaRPr>
          </a:p>
          <a:p>
            <a:pPr marL="388620" marR="257175" indent="-376555">
              <a:lnSpc>
                <a:spcPct val="100000"/>
              </a:lnSpc>
              <a:spcBef>
                <a:spcPts val="9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ATP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is</a:t>
            </a:r>
            <a:r>
              <a:rPr dirty="0" sz="2300" spc="-1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everywhere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so</a:t>
            </a:r>
            <a:r>
              <a:rPr dirty="0" sz="2300" spc="-4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test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to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assess intensity</a:t>
            </a:r>
            <a:endParaRPr sz="2300">
              <a:latin typeface="Arial MT"/>
              <a:cs typeface="Arial MT"/>
            </a:endParaRPr>
          </a:p>
          <a:p>
            <a:pPr marL="388620" marR="2195830" indent="-376555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Some</a:t>
            </a:r>
            <a:r>
              <a:rPr dirty="0" sz="2300" spc="-1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ATP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levels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are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acceptable</a:t>
            </a:r>
            <a:endParaRPr sz="2300">
              <a:latin typeface="Arial MT"/>
              <a:cs typeface="Arial MT"/>
            </a:endParaRPr>
          </a:p>
          <a:p>
            <a:pPr marL="388620" marR="5080" indent="-376555">
              <a:lnSpc>
                <a:spcPct val="100000"/>
              </a:lnSpc>
              <a:spcBef>
                <a:spcPts val="1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High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levels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indicate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the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need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for </a:t>
            </a: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recleaning,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45">
                <a:solidFill>
                  <a:srgbClr val="000452"/>
                </a:solidFill>
                <a:latin typeface="Arial MT"/>
                <a:cs typeface="Arial MT"/>
              </a:rPr>
              <a:t>attention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or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further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analysis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248694" y="3219063"/>
            <a:ext cx="4160520" cy="2497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105"/>
              </a:spcBef>
            </a:pP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High</a:t>
            </a:r>
            <a:r>
              <a:rPr dirty="0" u="sng" sz="2300" spc="-1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4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Touch</a:t>
            </a:r>
            <a:r>
              <a:rPr dirty="0" u="sng" sz="2300" spc="-1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Points</a:t>
            </a:r>
            <a:r>
              <a:rPr dirty="0" u="sng" sz="2300" spc="-8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to</a:t>
            </a:r>
            <a:endParaRPr sz="23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dirty="0" u="sng" sz="2300" spc="-2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Test</a:t>
            </a:r>
            <a:endParaRPr sz="2300">
              <a:latin typeface="Arial"/>
              <a:cs typeface="Arial"/>
            </a:endParaRPr>
          </a:p>
          <a:p>
            <a:pPr marL="388620" marR="1117600" indent="-376555">
              <a:lnSpc>
                <a:spcPct val="100000"/>
              </a:lnSpc>
              <a:spcBef>
                <a:spcPts val="9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Exam</a:t>
            </a:r>
            <a:r>
              <a:rPr dirty="0" sz="2300" spc="-6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Operating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Rooms</a:t>
            </a:r>
            <a:endParaRPr sz="2300">
              <a:latin typeface="Arial MT"/>
              <a:cs typeface="Arial MT"/>
            </a:endParaRPr>
          </a:p>
          <a:p>
            <a:pPr marL="388620" marR="5080" indent="-376555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Medical</a:t>
            </a:r>
            <a:r>
              <a:rPr dirty="0" sz="2300" spc="-6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Equipment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(including scopes)</a:t>
            </a: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Waiting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48694" y="5690217"/>
            <a:ext cx="2863850" cy="389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Areas</a:t>
            </a:r>
            <a:endParaRPr sz="2300">
              <a:latin typeface="Arial MT"/>
              <a:cs typeface="Arial MT"/>
            </a:endParaRPr>
          </a:p>
          <a:p>
            <a:pPr marL="388620" marR="1442085" indent="-376555">
              <a:lnSpc>
                <a:spcPct val="100000"/>
              </a:lnSpc>
              <a:spcBef>
                <a:spcPts val="2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Counter </a:t>
            </a: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s</a:t>
            </a:r>
            <a:endParaRPr sz="2300">
              <a:latin typeface="Arial MT"/>
              <a:cs typeface="Arial MT"/>
            </a:endParaRPr>
          </a:p>
          <a:p>
            <a:pPr marL="388620" marR="636905" indent="-376555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Beds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r>
              <a:rPr dirty="0" sz="2300" spc="-4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Bed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Rails</a:t>
            </a:r>
            <a:endParaRPr sz="2300">
              <a:latin typeface="Arial MT"/>
              <a:cs typeface="Arial MT"/>
            </a:endParaRPr>
          </a:p>
          <a:p>
            <a:pPr marL="388620" marR="1795780" indent="-376555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BP </a:t>
            </a:r>
            <a:r>
              <a:rPr dirty="0" sz="2300" spc="-30">
                <a:solidFill>
                  <a:srgbClr val="000452"/>
                </a:solidFill>
                <a:latin typeface="Arial MT"/>
                <a:cs typeface="Arial MT"/>
              </a:rPr>
              <a:t>Cuffs</a:t>
            </a: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Restrooms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(Toilets,</a:t>
            </a:r>
            <a:endParaRPr sz="2300">
              <a:latin typeface="Arial MT"/>
              <a:cs typeface="Arial MT"/>
            </a:endParaRPr>
          </a:p>
          <a:p>
            <a:pPr marL="388620">
              <a:lnSpc>
                <a:spcPct val="100000"/>
              </a:lnSpc>
              <a:spcBef>
                <a:spcPts val="5"/>
              </a:spcBef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Faucets)</a:t>
            </a: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2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Computer</a:t>
            </a:r>
            <a:endParaRPr sz="2300">
              <a:latin typeface="Arial MT"/>
              <a:cs typeface="Arial MT"/>
            </a:endParaRPr>
          </a:p>
          <a:p>
            <a:pPr marL="388620">
              <a:lnSpc>
                <a:spcPct val="100000"/>
              </a:lnSpc>
            </a:pP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s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48176" y="6499695"/>
            <a:ext cx="134108" cy="7924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621167" y="6708361"/>
            <a:ext cx="187415" cy="103250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11757362" y="4183094"/>
            <a:ext cx="8367395" cy="7147559"/>
            <a:chOff x="11757362" y="4183094"/>
            <a:chExt cx="8367395" cy="7147559"/>
          </a:xfrm>
        </p:grpSpPr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01436" y="5384156"/>
              <a:ext cx="67053" cy="13563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84672" y="6275673"/>
              <a:ext cx="86865" cy="868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93816" y="6295484"/>
              <a:ext cx="82293" cy="8229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82928" y="8791733"/>
              <a:ext cx="306316" cy="9905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60650" y="8738395"/>
              <a:ext cx="150872" cy="960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692911" y="9351027"/>
              <a:ext cx="409945" cy="23773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90388" y="8206532"/>
              <a:ext cx="80769" cy="19963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61512" y="8203484"/>
              <a:ext cx="80769" cy="19963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378" y="8424459"/>
              <a:ext cx="80769" cy="19963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63758" y="8235488"/>
              <a:ext cx="121916" cy="15544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81324" y="8000797"/>
              <a:ext cx="120392" cy="155444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629068" y="7598471"/>
              <a:ext cx="252977" cy="25297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8657850" y="8596674"/>
              <a:ext cx="27305" cy="40005"/>
            </a:xfrm>
            <a:custGeom>
              <a:avLst/>
              <a:gdLst/>
              <a:ahLst/>
              <a:cxnLst/>
              <a:rect l="l" t="t" r="r" b="b"/>
              <a:pathLst>
                <a:path w="27305" h="40004">
                  <a:moveTo>
                    <a:pt x="26885" y="30175"/>
                  </a:moveTo>
                  <a:lnTo>
                    <a:pt x="0" y="30175"/>
                  </a:lnTo>
                  <a:lnTo>
                    <a:pt x="0" y="39624"/>
                  </a:lnTo>
                  <a:lnTo>
                    <a:pt x="26885" y="39624"/>
                  </a:lnTo>
                  <a:lnTo>
                    <a:pt x="26885" y="30175"/>
                  </a:lnTo>
                  <a:close/>
                </a:path>
                <a:path w="27305" h="40004">
                  <a:moveTo>
                    <a:pt x="26885" y="0"/>
                  </a:moveTo>
                  <a:lnTo>
                    <a:pt x="0" y="0"/>
                  </a:lnTo>
                  <a:lnTo>
                    <a:pt x="0" y="18923"/>
                  </a:lnTo>
                  <a:lnTo>
                    <a:pt x="26885" y="18923"/>
                  </a:lnTo>
                  <a:lnTo>
                    <a:pt x="26885" y="0"/>
                  </a:lnTo>
                  <a:close/>
                </a:path>
              </a:pathLst>
            </a:custGeom>
            <a:solidFill>
              <a:srgbClr val="DFD5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793774" y="8229391"/>
              <a:ext cx="257549" cy="20573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9563588" y="9197054"/>
              <a:ext cx="17145" cy="383540"/>
            </a:xfrm>
            <a:custGeom>
              <a:avLst/>
              <a:gdLst/>
              <a:ahLst/>
              <a:cxnLst/>
              <a:rect l="l" t="t" r="r" b="b"/>
              <a:pathLst>
                <a:path w="17144" h="383540">
                  <a:moveTo>
                    <a:pt x="16142" y="53"/>
                  </a:moveTo>
                  <a:lnTo>
                    <a:pt x="-494" y="53"/>
                  </a:lnTo>
                  <a:lnTo>
                    <a:pt x="-494" y="346627"/>
                  </a:lnTo>
                  <a:lnTo>
                    <a:pt x="648" y="356406"/>
                  </a:lnTo>
                  <a:lnTo>
                    <a:pt x="3823" y="365931"/>
                  </a:lnTo>
                  <a:lnTo>
                    <a:pt x="9030" y="374947"/>
                  </a:lnTo>
                  <a:lnTo>
                    <a:pt x="16142" y="383583"/>
                  </a:lnTo>
                  <a:lnTo>
                    <a:pt x="16142" y="53"/>
                  </a:lnTo>
                  <a:close/>
                </a:path>
              </a:pathLst>
            </a:custGeom>
            <a:solidFill>
              <a:srgbClr val="DFD5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284964" y="6795230"/>
              <a:ext cx="7818120" cy="4513580"/>
            </a:xfrm>
            <a:custGeom>
              <a:avLst/>
              <a:gdLst/>
              <a:ahLst/>
              <a:cxnLst/>
              <a:rect l="l" t="t" r="r" b="b"/>
              <a:pathLst>
                <a:path w="7818119" h="4513580">
                  <a:moveTo>
                    <a:pt x="2956174" y="114"/>
                  </a:moveTo>
                  <a:lnTo>
                    <a:pt x="-310" y="1707077"/>
                  </a:lnTo>
                  <a:lnTo>
                    <a:pt x="4860999" y="4513461"/>
                  </a:lnTo>
                  <a:lnTo>
                    <a:pt x="7817611" y="2806489"/>
                  </a:lnTo>
                  <a:lnTo>
                    <a:pt x="2956174" y="114"/>
                  </a:lnTo>
                  <a:close/>
                </a:path>
              </a:pathLst>
            </a:custGeom>
            <a:solidFill>
              <a:srgbClr val="88AA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241524" y="4202906"/>
              <a:ext cx="4861560" cy="5398135"/>
            </a:xfrm>
            <a:custGeom>
              <a:avLst/>
              <a:gdLst/>
              <a:ahLst/>
              <a:cxnLst/>
              <a:rect l="l" t="t" r="r" b="b"/>
              <a:pathLst>
                <a:path w="4861559" h="5398134">
                  <a:moveTo>
                    <a:pt x="-385" y="179"/>
                  </a:moveTo>
                  <a:lnTo>
                    <a:pt x="-385" y="2591295"/>
                  </a:lnTo>
                  <a:lnTo>
                    <a:pt x="3932197" y="4861743"/>
                  </a:lnTo>
                  <a:lnTo>
                    <a:pt x="4861051" y="5397670"/>
                  </a:lnTo>
                  <a:lnTo>
                    <a:pt x="4861051" y="2806554"/>
                  </a:lnTo>
                  <a:lnTo>
                    <a:pt x="3932197" y="2270501"/>
                  </a:lnTo>
                  <a:lnTo>
                    <a:pt x="-385" y="179"/>
                  </a:lnTo>
                  <a:close/>
                </a:path>
              </a:pathLst>
            </a:custGeom>
            <a:solidFill>
              <a:srgbClr val="BB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284964" y="4202906"/>
              <a:ext cx="2955925" cy="4299585"/>
            </a:xfrm>
            <a:custGeom>
              <a:avLst/>
              <a:gdLst/>
              <a:ahLst/>
              <a:cxnLst/>
              <a:rect l="l" t="t" r="r" b="b"/>
              <a:pathLst>
                <a:path w="2955925" h="4299584">
                  <a:moveTo>
                    <a:pt x="2955539" y="179"/>
                  </a:moveTo>
                  <a:lnTo>
                    <a:pt x="-183" y="1707524"/>
                  </a:lnTo>
                  <a:lnTo>
                    <a:pt x="-310" y="4299274"/>
                  </a:lnTo>
                  <a:lnTo>
                    <a:pt x="2955539" y="2591930"/>
                  </a:lnTo>
                  <a:lnTo>
                    <a:pt x="2955539" y="179"/>
                  </a:lnTo>
                  <a:close/>
                </a:path>
              </a:pathLst>
            </a:custGeom>
            <a:solidFill>
              <a:srgbClr val="DF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285415" y="4203847"/>
              <a:ext cx="2956560" cy="4298950"/>
            </a:xfrm>
            <a:custGeom>
              <a:avLst/>
              <a:gdLst/>
              <a:ahLst/>
              <a:cxnLst/>
              <a:rect l="l" t="t" r="r" b="b"/>
              <a:pathLst>
                <a:path w="2956559" h="4298950">
                  <a:moveTo>
                    <a:pt x="0" y="4298587"/>
                  </a:moveTo>
                  <a:lnTo>
                    <a:pt x="2955850" y="2592258"/>
                  </a:lnTo>
                </a:path>
                <a:path w="2956559" h="4298950">
                  <a:moveTo>
                    <a:pt x="2956485" y="2592258"/>
                  </a:moveTo>
                  <a:lnTo>
                    <a:pt x="2956485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057120" y="6371558"/>
              <a:ext cx="316865" cy="327660"/>
            </a:xfrm>
            <a:custGeom>
              <a:avLst/>
              <a:gdLst/>
              <a:ahLst/>
              <a:cxnLst/>
              <a:rect l="l" t="t" r="r" b="b"/>
              <a:pathLst>
                <a:path w="316865" h="327659">
                  <a:moveTo>
                    <a:pt x="-380" y="124"/>
                  </a:moveTo>
                  <a:lnTo>
                    <a:pt x="-380" y="144774"/>
                  </a:lnTo>
                  <a:lnTo>
                    <a:pt x="316349" y="327776"/>
                  </a:lnTo>
                  <a:lnTo>
                    <a:pt x="316349" y="183127"/>
                  </a:lnTo>
                  <a:lnTo>
                    <a:pt x="-380" y="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5057120" y="6371558"/>
              <a:ext cx="316865" cy="327660"/>
            </a:xfrm>
            <a:custGeom>
              <a:avLst/>
              <a:gdLst/>
              <a:ahLst/>
              <a:cxnLst/>
              <a:rect l="l" t="t" r="r" b="b"/>
              <a:pathLst>
                <a:path w="316865" h="327659">
                  <a:moveTo>
                    <a:pt x="-380" y="144774"/>
                  </a:moveTo>
                  <a:lnTo>
                    <a:pt x="316349" y="327776"/>
                  </a:lnTo>
                  <a:lnTo>
                    <a:pt x="316349" y="183127"/>
                  </a:lnTo>
                  <a:lnTo>
                    <a:pt x="-380" y="124"/>
                  </a:lnTo>
                  <a:lnTo>
                    <a:pt x="-380" y="14477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5057120" y="6566630"/>
              <a:ext cx="316865" cy="511809"/>
            </a:xfrm>
            <a:custGeom>
              <a:avLst/>
              <a:gdLst/>
              <a:ahLst/>
              <a:cxnLst/>
              <a:rect l="l" t="t" r="r" b="b"/>
              <a:pathLst>
                <a:path w="316865" h="511809">
                  <a:moveTo>
                    <a:pt x="-380" y="119"/>
                  </a:moveTo>
                  <a:lnTo>
                    <a:pt x="-380" y="328914"/>
                  </a:lnTo>
                  <a:lnTo>
                    <a:pt x="316349" y="511662"/>
                  </a:lnTo>
                  <a:lnTo>
                    <a:pt x="316349" y="182995"/>
                  </a:lnTo>
                  <a:lnTo>
                    <a:pt x="-380" y="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5057120" y="6566630"/>
              <a:ext cx="316865" cy="511809"/>
            </a:xfrm>
            <a:custGeom>
              <a:avLst/>
              <a:gdLst/>
              <a:ahLst/>
              <a:cxnLst/>
              <a:rect l="l" t="t" r="r" b="b"/>
              <a:pathLst>
                <a:path w="316865" h="511809">
                  <a:moveTo>
                    <a:pt x="-380" y="328914"/>
                  </a:moveTo>
                  <a:lnTo>
                    <a:pt x="316349" y="511662"/>
                  </a:lnTo>
                  <a:lnTo>
                    <a:pt x="316349" y="182995"/>
                  </a:lnTo>
                  <a:lnTo>
                    <a:pt x="-380" y="119"/>
                  </a:lnTo>
                  <a:lnTo>
                    <a:pt x="-380" y="328914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5304008" y="6775418"/>
              <a:ext cx="43815" cy="132080"/>
            </a:xfrm>
            <a:custGeom>
              <a:avLst/>
              <a:gdLst/>
              <a:ahLst/>
              <a:cxnLst/>
              <a:rect l="l" t="t" r="r" b="b"/>
              <a:pathLst>
                <a:path w="43815" h="132079">
                  <a:moveTo>
                    <a:pt x="41395" y="114"/>
                  </a:moveTo>
                  <a:lnTo>
                    <a:pt x="7487" y="30339"/>
                  </a:lnTo>
                  <a:lnTo>
                    <a:pt x="-386" y="60565"/>
                  </a:lnTo>
                  <a:lnTo>
                    <a:pt x="-386" y="108442"/>
                  </a:lnTo>
                  <a:lnTo>
                    <a:pt x="1772" y="121269"/>
                  </a:lnTo>
                  <a:lnTo>
                    <a:pt x="7487" y="129397"/>
                  </a:lnTo>
                  <a:lnTo>
                    <a:pt x="16122" y="132191"/>
                  </a:lnTo>
                  <a:lnTo>
                    <a:pt x="26663" y="128889"/>
                  </a:lnTo>
                  <a:lnTo>
                    <a:pt x="41395" y="120380"/>
                  </a:lnTo>
                  <a:lnTo>
                    <a:pt x="43300" y="116697"/>
                  </a:lnTo>
                  <a:lnTo>
                    <a:pt x="43300" y="110347"/>
                  </a:lnTo>
                  <a:lnTo>
                    <a:pt x="41395" y="108950"/>
                  </a:lnTo>
                  <a:lnTo>
                    <a:pt x="26663" y="117459"/>
                  </a:lnTo>
                  <a:lnTo>
                    <a:pt x="19424" y="119745"/>
                  </a:lnTo>
                  <a:lnTo>
                    <a:pt x="13582" y="117840"/>
                  </a:lnTo>
                  <a:lnTo>
                    <a:pt x="9645" y="112252"/>
                  </a:lnTo>
                  <a:lnTo>
                    <a:pt x="8122" y="103489"/>
                  </a:lnTo>
                  <a:lnTo>
                    <a:pt x="8122" y="55612"/>
                  </a:lnTo>
                  <a:lnTo>
                    <a:pt x="26663" y="20180"/>
                  </a:lnTo>
                  <a:lnTo>
                    <a:pt x="41395" y="11544"/>
                  </a:lnTo>
                  <a:lnTo>
                    <a:pt x="43300" y="7861"/>
                  </a:lnTo>
                  <a:lnTo>
                    <a:pt x="43300" y="1511"/>
                  </a:lnTo>
                  <a:lnTo>
                    <a:pt x="41395" y="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304008" y="6775418"/>
              <a:ext cx="43815" cy="132080"/>
            </a:xfrm>
            <a:custGeom>
              <a:avLst/>
              <a:gdLst/>
              <a:ahLst/>
              <a:cxnLst/>
              <a:rect l="l" t="t" r="r" b="b"/>
              <a:pathLst>
                <a:path w="43815" h="132079">
                  <a:moveTo>
                    <a:pt x="-386" y="108442"/>
                  </a:moveTo>
                  <a:lnTo>
                    <a:pt x="-386" y="60565"/>
                  </a:lnTo>
                  <a:lnTo>
                    <a:pt x="1772" y="45325"/>
                  </a:lnTo>
                  <a:lnTo>
                    <a:pt x="7487" y="30339"/>
                  </a:lnTo>
                  <a:lnTo>
                    <a:pt x="16122" y="17640"/>
                  </a:lnTo>
                  <a:lnTo>
                    <a:pt x="26663" y="8623"/>
                  </a:lnTo>
                  <a:lnTo>
                    <a:pt x="39109" y="1511"/>
                  </a:lnTo>
                  <a:lnTo>
                    <a:pt x="41395" y="114"/>
                  </a:lnTo>
                  <a:lnTo>
                    <a:pt x="43300" y="1511"/>
                  </a:lnTo>
                  <a:lnTo>
                    <a:pt x="43300" y="4686"/>
                  </a:lnTo>
                  <a:lnTo>
                    <a:pt x="43300" y="7861"/>
                  </a:lnTo>
                  <a:lnTo>
                    <a:pt x="41395" y="11544"/>
                  </a:lnTo>
                  <a:lnTo>
                    <a:pt x="39109" y="12941"/>
                  </a:lnTo>
                  <a:lnTo>
                    <a:pt x="26663" y="20180"/>
                  </a:lnTo>
                  <a:lnTo>
                    <a:pt x="19424" y="26275"/>
                  </a:lnTo>
                  <a:lnTo>
                    <a:pt x="13582" y="35038"/>
                  </a:lnTo>
                  <a:lnTo>
                    <a:pt x="9645" y="45198"/>
                  </a:lnTo>
                  <a:lnTo>
                    <a:pt x="8122" y="55612"/>
                  </a:lnTo>
                  <a:lnTo>
                    <a:pt x="8122" y="103489"/>
                  </a:lnTo>
                  <a:lnTo>
                    <a:pt x="9645" y="112252"/>
                  </a:lnTo>
                  <a:lnTo>
                    <a:pt x="13582" y="117840"/>
                  </a:lnTo>
                  <a:lnTo>
                    <a:pt x="19424" y="119745"/>
                  </a:lnTo>
                  <a:lnTo>
                    <a:pt x="26663" y="117459"/>
                  </a:lnTo>
                  <a:lnTo>
                    <a:pt x="39109" y="110220"/>
                  </a:lnTo>
                  <a:lnTo>
                    <a:pt x="41395" y="108950"/>
                  </a:lnTo>
                  <a:lnTo>
                    <a:pt x="43300" y="110347"/>
                  </a:lnTo>
                  <a:lnTo>
                    <a:pt x="43300" y="113522"/>
                  </a:lnTo>
                  <a:lnTo>
                    <a:pt x="43300" y="116697"/>
                  </a:lnTo>
                  <a:lnTo>
                    <a:pt x="41395" y="120380"/>
                  </a:lnTo>
                  <a:lnTo>
                    <a:pt x="39109" y="121777"/>
                  </a:lnTo>
                  <a:lnTo>
                    <a:pt x="26663" y="128889"/>
                  </a:lnTo>
                  <a:lnTo>
                    <a:pt x="16122" y="132191"/>
                  </a:lnTo>
                  <a:lnTo>
                    <a:pt x="7487" y="129397"/>
                  </a:lnTo>
                  <a:lnTo>
                    <a:pt x="1772" y="121269"/>
                  </a:lnTo>
                  <a:lnTo>
                    <a:pt x="-386" y="10844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019020" y="6302978"/>
              <a:ext cx="389890" cy="836930"/>
            </a:xfrm>
            <a:custGeom>
              <a:avLst/>
              <a:gdLst/>
              <a:ahLst/>
              <a:cxnLst/>
              <a:rect l="l" t="t" r="r" b="b"/>
              <a:pathLst>
                <a:path w="389890" h="836929">
                  <a:moveTo>
                    <a:pt x="-379" y="126"/>
                  </a:moveTo>
                  <a:lnTo>
                    <a:pt x="-379" y="612124"/>
                  </a:lnTo>
                  <a:lnTo>
                    <a:pt x="389373" y="836527"/>
                  </a:lnTo>
                  <a:lnTo>
                    <a:pt x="389373" y="224529"/>
                  </a:lnTo>
                  <a:lnTo>
                    <a:pt x="-379" y="126"/>
                  </a:lnTo>
                  <a:close/>
                </a:path>
              </a:pathLst>
            </a:custGeom>
            <a:solidFill>
              <a:srgbClr val="F7C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039976" y="6339680"/>
              <a:ext cx="586740" cy="810895"/>
            </a:xfrm>
            <a:custGeom>
              <a:avLst/>
              <a:gdLst/>
              <a:ahLst/>
              <a:cxnLst/>
              <a:rect l="l" t="t" r="r" b="b"/>
              <a:pathLst>
                <a:path w="586740" h="810895">
                  <a:moveTo>
                    <a:pt x="347332" y="393446"/>
                  </a:moveTo>
                  <a:lnTo>
                    <a:pt x="330187" y="383413"/>
                  </a:lnTo>
                  <a:lnTo>
                    <a:pt x="330187" y="403352"/>
                  </a:lnTo>
                  <a:lnTo>
                    <a:pt x="330187" y="728840"/>
                  </a:lnTo>
                  <a:lnTo>
                    <a:pt x="17145" y="547865"/>
                  </a:lnTo>
                  <a:lnTo>
                    <a:pt x="17145" y="222250"/>
                  </a:lnTo>
                  <a:lnTo>
                    <a:pt x="330187" y="403352"/>
                  </a:lnTo>
                  <a:lnTo>
                    <a:pt x="330187" y="383413"/>
                  </a:lnTo>
                  <a:lnTo>
                    <a:pt x="51549" y="222250"/>
                  </a:lnTo>
                  <a:lnTo>
                    <a:pt x="0" y="192532"/>
                  </a:lnTo>
                  <a:lnTo>
                    <a:pt x="0" y="557771"/>
                  </a:lnTo>
                  <a:lnTo>
                    <a:pt x="347332" y="758685"/>
                  </a:lnTo>
                  <a:lnTo>
                    <a:pt x="347332" y="728840"/>
                  </a:lnTo>
                  <a:lnTo>
                    <a:pt x="347332" y="393446"/>
                  </a:lnTo>
                  <a:close/>
                </a:path>
                <a:path w="586740" h="810895">
                  <a:moveTo>
                    <a:pt x="347332" y="200914"/>
                  </a:moveTo>
                  <a:lnTo>
                    <a:pt x="330187" y="191008"/>
                  </a:lnTo>
                  <a:lnTo>
                    <a:pt x="330187" y="210820"/>
                  </a:lnTo>
                  <a:lnTo>
                    <a:pt x="330187" y="354076"/>
                  </a:lnTo>
                  <a:lnTo>
                    <a:pt x="17145" y="172974"/>
                  </a:lnTo>
                  <a:lnTo>
                    <a:pt x="17145" y="29845"/>
                  </a:lnTo>
                  <a:lnTo>
                    <a:pt x="330187" y="210820"/>
                  </a:lnTo>
                  <a:lnTo>
                    <a:pt x="330187" y="191008"/>
                  </a:lnTo>
                  <a:lnTo>
                    <a:pt x="51549" y="29845"/>
                  </a:lnTo>
                  <a:lnTo>
                    <a:pt x="0" y="0"/>
                  </a:lnTo>
                  <a:lnTo>
                    <a:pt x="0" y="182880"/>
                  </a:lnTo>
                  <a:lnTo>
                    <a:pt x="347332" y="383794"/>
                  </a:lnTo>
                  <a:lnTo>
                    <a:pt x="347332" y="354076"/>
                  </a:lnTo>
                  <a:lnTo>
                    <a:pt x="347332" y="200914"/>
                  </a:lnTo>
                  <a:close/>
                </a:path>
                <a:path w="586740" h="810895">
                  <a:moveTo>
                    <a:pt x="586206" y="63246"/>
                  </a:moveTo>
                  <a:lnTo>
                    <a:pt x="367906" y="189611"/>
                  </a:lnTo>
                  <a:lnTo>
                    <a:pt x="367906" y="810501"/>
                  </a:lnTo>
                  <a:lnTo>
                    <a:pt x="586206" y="684263"/>
                  </a:lnTo>
                  <a:lnTo>
                    <a:pt x="586206" y="63246"/>
                  </a:lnTo>
                  <a:close/>
                </a:path>
              </a:pathLst>
            </a:custGeom>
            <a:solidFill>
              <a:srgbClr val="F7A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019020" y="6185630"/>
              <a:ext cx="608330" cy="340995"/>
            </a:xfrm>
            <a:custGeom>
              <a:avLst/>
              <a:gdLst/>
              <a:ahLst/>
              <a:cxnLst/>
              <a:rect l="l" t="t" r="r" b="b"/>
              <a:pathLst>
                <a:path w="608330" h="340995">
                  <a:moveTo>
                    <a:pt x="218308" y="129"/>
                  </a:moveTo>
                  <a:lnTo>
                    <a:pt x="-379" y="123697"/>
                  </a:lnTo>
                  <a:lnTo>
                    <a:pt x="388738" y="340988"/>
                  </a:lnTo>
                  <a:lnTo>
                    <a:pt x="607427" y="217420"/>
                  </a:lnTo>
                  <a:lnTo>
                    <a:pt x="218308" y="129"/>
                  </a:lnTo>
                  <a:close/>
                </a:path>
              </a:pathLst>
            </a:custGeom>
            <a:solidFill>
              <a:srgbClr val="F7E0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300960" y="6769322"/>
              <a:ext cx="43815" cy="131445"/>
            </a:xfrm>
            <a:custGeom>
              <a:avLst/>
              <a:gdLst/>
              <a:ahLst/>
              <a:cxnLst/>
              <a:rect l="l" t="t" r="r" b="b"/>
              <a:pathLst>
                <a:path w="43815" h="131445">
                  <a:moveTo>
                    <a:pt x="41522" y="114"/>
                  </a:moveTo>
                  <a:lnTo>
                    <a:pt x="7614" y="30212"/>
                  </a:lnTo>
                  <a:lnTo>
                    <a:pt x="-386" y="60057"/>
                  </a:lnTo>
                  <a:lnTo>
                    <a:pt x="-386" y="107554"/>
                  </a:lnTo>
                  <a:lnTo>
                    <a:pt x="1772" y="120253"/>
                  </a:lnTo>
                  <a:lnTo>
                    <a:pt x="7614" y="128381"/>
                  </a:lnTo>
                  <a:lnTo>
                    <a:pt x="16249" y="131175"/>
                  </a:lnTo>
                  <a:lnTo>
                    <a:pt x="26790" y="127873"/>
                  </a:lnTo>
                  <a:lnTo>
                    <a:pt x="41522" y="119364"/>
                  </a:lnTo>
                  <a:lnTo>
                    <a:pt x="43427" y="115808"/>
                  </a:lnTo>
                  <a:lnTo>
                    <a:pt x="43427" y="109458"/>
                  </a:lnTo>
                  <a:lnTo>
                    <a:pt x="41522" y="108062"/>
                  </a:lnTo>
                  <a:lnTo>
                    <a:pt x="26790" y="116570"/>
                  </a:lnTo>
                  <a:lnTo>
                    <a:pt x="19551" y="118729"/>
                  </a:lnTo>
                  <a:lnTo>
                    <a:pt x="13582" y="116824"/>
                  </a:lnTo>
                  <a:lnTo>
                    <a:pt x="9646" y="111363"/>
                  </a:lnTo>
                  <a:lnTo>
                    <a:pt x="8249" y="102601"/>
                  </a:lnTo>
                  <a:lnTo>
                    <a:pt x="8249" y="55231"/>
                  </a:lnTo>
                  <a:lnTo>
                    <a:pt x="26790" y="19926"/>
                  </a:lnTo>
                  <a:lnTo>
                    <a:pt x="41522" y="11417"/>
                  </a:lnTo>
                  <a:lnTo>
                    <a:pt x="43427" y="7861"/>
                  </a:lnTo>
                  <a:lnTo>
                    <a:pt x="43427" y="1511"/>
                  </a:lnTo>
                  <a:lnTo>
                    <a:pt x="41522" y="114"/>
                  </a:lnTo>
                  <a:close/>
                </a:path>
              </a:pathLst>
            </a:custGeom>
            <a:solidFill>
              <a:srgbClr val="F7AD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855440" y="6004274"/>
              <a:ext cx="1505585" cy="3459479"/>
            </a:xfrm>
            <a:custGeom>
              <a:avLst/>
              <a:gdLst/>
              <a:ahLst/>
              <a:cxnLst/>
              <a:rect l="l" t="t" r="r" b="b"/>
              <a:pathLst>
                <a:path w="1505584" h="3459479">
                  <a:moveTo>
                    <a:pt x="1504866" y="134"/>
                  </a:moveTo>
                  <a:lnTo>
                    <a:pt x="-425" y="868284"/>
                  </a:lnTo>
                  <a:lnTo>
                    <a:pt x="-425" y="3459018"/>
                  </a:lnTo>
                  <a:lnTo>
                    <a:pt x="1504866" y="2590995"/>
                  </a:lnTo>
                  <a:lnTo>
                    <a:pt x="1504866" y="134"/>
                  </a:lnTo>
                  <a:close/>
                </a:path>
              </a:pathLst>
            </a:custGeom>
            <a:solidFill>
              <a:srgbClr val="DF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6794480" y="6836378"/>
              <a:ext cx="62230" cy="2626995"/>
            </a:xfrm>
            <a:custGeom>
              <a:avLst/>
              <a:gdLst/>
              <a:ahLst/>
              <a:cxnLst/>
              <a:rect l="l" t="t" r="r" b="b"/>
              <a:pathLst>
                <a:path w="62230" h="2626995">
                  <a:moveTo>
                    <a:pt x="-424" y="113"/>
                  </a:moveTo>
                  <a:lnTo>
                    <a:pt x="-424" y="2591736"/>
                  </a:lnTo>
                  <a:lnTo>
                    <a:pt x="61803" y="2626787"/>
                  </a:lnTo>
                  <a:lnTo>
                    <a:pt x="61803" y="35291"/>
                  </a:lnTo>
                  <a:lnTo>
                    <a:pt x="-424" y="113"/>
                  </a:lnTo>
                  <a:close/>
                </a:path>
              </a:pathLst>
            </a:custGeom>
            <a:solidFill>
              <a:srgbClr val="BB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6855014" y="6786200"/>
              <a:ext cx="1743710" cy="3683000"/>
            </a:xfrm>
            <a:custGeom>
              <a:avLst/>
              <a:gdLst/>
              <a:ahLst/>
              <a:cxnLst/>
              <a:rect l="l" t="t" r="r" b="b"/>
              <a:pathLst>
                <a:path w="1743709" h="3683000">
                  <a:moveTo>
                    <a:pt x="1013561" y="3261772"/>
                  </a:moveTo>
                  <a:lnTo>
                    <a:pt x="1743411" y="3682945"/>
                  </a:lnTo>
                  <a:lnTo>
                    <a:pt x="1743411" y="1091537"/>
                  </a:lnTo>
                  <a:lnTo>
                    <a:pt x="146300" y="169794"/>
                  </a:lnTo>
                  <a:lnTo>
                    <a:pt x="0" y="85341"/>
                  </a:lnTo>
                  <a:lnTo>
                    <a:pt x="0" y="2676838"/>
                  </a:lnTo>
                  <a:lnTo>
                    <a:pt x="307205" y="2854125"/>
                  </a:lnTo>
                </a:path>
                <a:path w="1743709" h="3683000">
                  <a:moveTo>
                    <a:pt x="147697" y="888"/>
                  </a:moveTo>
                  <a:lnTo>
                    <a:pt x="14630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2285726" y="8502872"/>
              <a:ext cx="4861560" cy="2806065"/>
            </a:xfrm>
            <a:custGeom>
              <a:avLst/>
              <a:gdLst/>
              <a:ahLst/>
              <a:cxnLst/>
              <a:rect l="l" t="t" r="r" b="b"/>
              <a:pathLst>
                <a:path w="4861559" h="2806065">
                  <a:moveTo>
                    <a:pt x="4860999" y="2805557"/>
                  </a:moveTo>
                  <a:lnTo>
                    <a:pt x="-310" y="70"/>
                  </a:lnTo>
                </a:path>
              </a:pathLst>
            </a:custGeom>
            <a:ln w="41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2285415" y="4203847"/>
              <a:ext cx="2956560" cy="4299585"/>
            </a:xfrm>
            <a:custGeom>
              <a:avLst/>
              <a:gdLst/>
              <a:ahLst/>
              <a:cxnLst/>
              <a:rect l="l" t="t" r="r" b="b"/>
              <a:pathLst>
                <a:path w="2956559" h="4299584">
                  <a:moveTo>
                    <a:pt x="0" y="4298968"/>
                  </a:moveTo>
                  <a:lnTo>
                    <a:pt x="0" y="1706836"/>
                  </a:lnTo>
                </a:path>
                <a:path w="2956559" h="4299584">
                  <a:moveTo>
                    <a:pt x="0" y="1707852"/>
                  </a:moveTo>
                  <a:lnTo>
                    <a:pt x="2956358" y="0"/>
                  </a:lnTo>
                </a:path>
              </a:pathLst>
            </a:custGeom>
            <a:ln w="41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241901" y="4203847"/>
              <a:ext cx="4861560" cy="7106284"/>
            </a:xfrm>
            <a:custGeom>
              <a:avLst/>
              <a:gdLst/>
              <a:ahLst/>
              <a:cxnLst/>
              <a:rect l="l" t="t" r="r" b="b"/>
              <a:pathLst>
                <a:path w="4861559" h="7106284">
                  <a:moveTo>
                    <a:pt x="0" y="0"/>
                  </a:moveTo>
                  <a:lnTo>
                    <a:pt x="4861437" y="2806883"/>
                  </a:lnTo>
                </a:path>
                <a:path w="4861559" h="7106284">
                  <a:moveTo>
                    <a:pt x="1904951" y="7105732"/>
                  </a:moveTo>
                  <a:lnTo>
                    <a:pt x="4860929" y="5397871"/>
                  </a:lnTo>
                </a:path>
              </a:pathLst>
            </a:custGeom>
            <a:ln w="41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7161330" y="7379021"/>
              <a:ext cx="707390" cy="2261235"/>
            </a:xfrm>
            <a:custGeom>
              <a:avLst/>
              <a:gdLst/>
              <a:ahLst/>
              <a:cxnLst/>
              <a:rect l="l" t="t" r="r" b="b"/>
              <a:pathLst>
                <a:path w="707390" h="2261234">
                  <a:moveTo>
                    <a:pt x="0" y="2261177"/>
                  </a:moveTo>
                  <a:lnTo>
                    <a:pt x="0" y="0"/>
                  </a:lnTo>
                </a:path>
                <a:path w="707390" h="2261234">
                  <a:moveTo>
                    <a:pt x="707118" y="408294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3685520" y="6650450"/>
              <a:ext cx="612775" cy="940435"/>
            </a:xfrm>
            <a:custGeom>
              <a:avLst/>
              <a:gdLst/>
              <a:ahLst/>
              <a:cxnLst/>
              <a:rect l="l" t="t" r="r" b="b"/>
              <a:pathLst>
                <a:path w="612775" h="940434">
                  <a:moveTo>
                    <a:pt x="473860" y="117"/>
                  </a:moveTo>
                  <a:lnTo>
                    <a:pt x="463700" y="1768"/>
                  </a:lnTo>
                  <a:lnTo>
                    <a:pt x="454810" y="6594"/>
                  </a:lnTo>
                  <a:lnTo>
                    <a:pt x="-345" y="266557"/>
                  </a:lnTo>
                  <a:lnTo>
                    <a:pt x="138588" y="940401"/>
                  </a:lnTo>
                  <a:lnTo>
                    <a:pt x="586887" y="683995"/>
                  </a:lnTo>
                  <a:lnTo>
                    <a:pt x="609873" y="652246"/>
                  </a:lnTo>
                  <a:lnTo>
                    <a:pt x="612159" y="152767"/>
                  </a:lnTo>
                  <a:lnTo>
                    <a:pt x="607587" y="119240"/>
                  </a:lnTo>
                  <a:lnTo>
                    <a:pt x="576092" y="58917"/>
                  </a:lnTo>
                  <a:lnTo>
                    <a:pt x="497354" y="7229"/>
                  </a:lnTo>
                  <a:lnTo>
                    <a:pt x="473860" y="117"/>
                  </a:lnTo>
                  <a:close/>
                </a:path>
              </a:pathLst>
            </a:custGeom>
            <a:solidFill>
              <a:srgbClr val="C5B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3667232" y="6911054"/>
              <a:ext cx="175260" cy="685800"/>
            </a:xfrm>
            <a:custGeom>
              <a:avLst/>
              <a:gdLst/>
              <a:ahLst/>
              <a:cxnLst/>
              <a:rect l="l" t="t" r="r" b="b"/>
              <a:pathLst>
                <a:path w="175259" h="685800">
                  <a:moveTo>
                    <a:pt x="36610" y="111"/>
                  </a:moveTo>
                  <a:lnTo>
                    <a:pt x="17688" y="6207"/>
                  </a:lnTo>
                  <a:lnTo>
                    <a:pt x="4861" y="23859"/>
                  </a:lnTo>
                  <a:lnTo>
                    <a:pt x="162" y="51925"/>
                  </a:lnTo>
                  <a:lnTo>
                    <a:pt x="-345" y="532989"/>
                  </a:lnTo>
                  <a:lnTo>
                    <a:pt x="4353" y="566389"/>
                  </a:lnTo>
                  <a:lnTo>
                    <a:pt x="35848" y="626713"/>
                  </a:lnTo>
                  <a:lnTo>
                    <a:pt x="114840" y="678401"/>
                  </a:lnTo>
                  <a:lnTo>
                    <a:pt x="137954" y="685512"/>
                  </a:lnTo>
                  <a:lnTo>
                    <a:pt x="156876" y="679416"/>
                  </a:lnTo>
                  <a:lnTo>
                    <a:pt x="169703" y="661637"/>
                  </a:lnTo>
                  <a:lnTo>
                    <a:pt x="174402" y="633571"/>
                  </a:lnTo>
                  <a:lnTo>
                    <a:pt x="174910" y="152634"/>
                  </a:lnTo>
                  <a:lnTo>
                    <a:pt x="170211" y="119234"/>
                  </a:lnTo>
                  <a:lnTo>
                    <a:pt x="138589" y="58910"/>
                  </a:lnTo>
                  <a:lnTo>
                    <a:pt x="59724" y="7222"/>
                  </a:lnTo>
                  <a:lnTo>
                    <a:pt x="36610" y="111"/>
                  </a:lnTo>
                  <a:close/>
                </a:path>
              </a:pathLst>
            </a:custGeom>
            <a:solidFill>
              <a:srgbClr val="A67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3487400" y="5464778"/>
              <a:ext cx="903605" cy="1569720"/>
            </a:xfrm>
            <a:custGeom>
              <a:avLst/>
              <a:gdLst/>
              <a:ahLst/>
              <a:cxnLst/>
              <a:rect l="l" t="t" r="r" b="b"/>
              <a:pathLst>
                <a:path w="903605" h="1569720">
                  <a:moveTo>
                    <a:pt x="902860" y="147"/>
                  </a:moveTo>
                  <a:lnTo>
                    <a:pt x="-340" y="524644"/>
                  </a:lnTo>
                  <a:lnTo>
                    <a:pt x="-340" y="1569574"/>
                  </a:lnTo>
                  <a:lnTo>
                    <a:pt x="902860" y="1058919"/>
                  </a:lnTo>
                  <a:lnTo>
                    <a:pt x="902860" y="147"/>
                  </a:lnTo>
                  <a:close/>
                </a:path>
              </a:pathLst>
            </a:custGeom>
            <a:solidFill>
              <a:srgbClr val="F3FA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4324076" y="5464778"/>
              <a:ext cx="67310" cy="999490"/>
            </a:xfrm>
            <a:custGeom>
              <a:avLst/>
              <a:gdLst/>
              <a:ahLst/>
              <a:cxnLst/>
              <a:rect l="l" t="t" r="r" b="b"/>
              <a:pathLst>
                <a:path w="67309" h="999489">
                  <a:moveTo>
                    <a:pt x="66438" y="147"/>
                  </a:moveTo>
                  <a:lnTo>
                    <a:pt x="-362" y="39389"/>
                  </a:lnTo>
                  <a:lnTo>
                    <a:pt x="-362" y="957957"/>
                  </a:lnTo>
                  <a:lnTo>
                    <a:pt x="66438" y="999612"/>
                  </a:lnTo>
                  <a:lnTo>
                    <a:pt x="66438" y="147"/>
                  </a:lnTo>
                  <a:close/>
                </a:path>
              </a:pathLst>
            </a:custGeom>
            <a:solidFill>
              <a:srgbClr val="9FC6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87059" y="5503025"/>
              <a:ext cx="836654" cy="1405092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3458444" y="5420582"/>
              <a:ext cx="1003935" cy="973455"/>
            </a:xfrm>
            <a:custGeom>
              <a:avLst/>
              <a:gdLst/>
              <a:ahLst/>
              <a:cxnLst/>
              <a:rect l="l" t="t" r="r" b="b"/>
              <a:pathLst>
                <a:path w="1003934" h="973454">
                  <a:moveTo>
                    <a:pt x="935372" y="385203"/>
                  </a:moveTo>
                  <a:lnTo>
                    <a:pt x="10835" y="930527"/>
                  </a:lnTo>
                  <a:lnTo>
                    <a:pt x="-340" y="953513"/>
                  </a:lnTo>
                  <a:lnTo>
                    <a:pt x="2707" y="962276"/>
                  </a:lnTo>
                  <a:lnTo>
                    <a:pt x="8803" y="969134"/>
                  </a:lnTo>
                  <a:lnTo>
                    <a:pt x="16804" y="972944"/>
                  </a:lnTo>
                  <a:lnTo>
                    <a:pt x="25694" y="973452"/>
                  </a:lnTo>
                  <a:lnTo>
                    <a:pt x="34456" y="970404"/>
                  </a:lnTo>
                  <a:lnTo>
                    <a:pt x="950230" y="428255"/>
                  </a:lnTo>
                  <a:lnTo>
                    <a:pt x="950611" y="428001"/>
                  </a:lnTo>
                  <a:lnTo>
                    <a:pt x="966359" y="428001"/>
                  </a:lnTo>
                  <a:lnTo>
                    <a:pt x="966359" y="388759"/>
                  </a:lnTo>
                  <a:lnTo>
                    <a:pt x="950611" y="388759"/>
                  </a:lnTo>
                  <a:lnTo>
                    <a:pt x="944262" y="385838"/>
                  </a:lnTo>
                  <a:lnTo>
                    <a:pt x="935372" y="385203"/>
                  </a:lnTo>
                  <a:close/>
                </a:path>
                <a:path w="1003934" h="973454">
                  <a:moveTo>
                    <a:pt x="966359" y="428001"/>
                  </a:moveTo>
                  <a:lnTo>
                    <a:pt x="950611" y="428001"/>
                  </a:lnTo>
                  <a:lnTo>
                    <a:pt x="950611" y="895349"/>
                  </a:lnTo>
                  <a:lnTo>
                    <a:pt x="952643" y="905635"/>
                  </a:lnTo>
                  <a:lnTo>
                    <a:pt x="958358" y="914017"/>
                  </a:lnTo>
                  <a:lnTo>
                    <a:pt x="966740" y="919605"/>
                  </a:lnTo>
                  <a:lnTo>
                    <a:pt x="977027" y="921764"/>
                  </a:lnTo>
                  <a:lnTo>
                    <a:pt x="987186" y="919605"/>
                  </a:lnTo>
                  <a:lnTo>
                    <a:pt x="995695" y="914017"/>
                  </a:lnTo>
                  <a:lnTo>
                    <a:pt x="1001029" y="905889"/>
                  </a:lnTo>
                  <a:lnTo>
                    <a:pt x="971058" y="905889"/>
                  </a:lnTo>
                  <a:lnTo>
                    <a:pt x="966359" y="901191"/>
                  </a:lnTo>
                  <a:lnTo>
                    <a:pt x="966359" y="428001"/>
                  </a:lnTo>
                  <a:close/>
                </a:path>
                <a:path w="1003934" h="973454">
                  <a:moveTo>
                    <a:pt x="987567" y="5736"/>
                  </a:moveTo>
                  <a:lnTo>
                    <a:pt x="987567" y="901191"/>
                  </a:lnTo>
                  <a:lnTo>
                    <a:pt x="982869" y="905889"/>
                  </a:lnTo>
                  <a:lnTo>
                    <a:pt x="1001029" y="905889"/>
                  </a:lnTo>
                  <a:lnTo>
                    <a:pt x="1001283" y="905635"/>
                  </a:lnTo>
                  <a:lnTo>
                    <a:pt x="1003315" y="895349"/>
                  </a:lnTo>
                  <a:lnTo>
                    <a:pt x="1003315" y="29866"/>
                  </a:lnTo>
                  <a:lnTo>
                    <a:pt x="1001283" y="19579"/>
                  </a:lnTo>
                  <a:lnTo>
                    <a:pt x="995695" y="11197"/>
                  </a:lnTo>
                  <a:lnTo>
                    <a:pt x="987567" y="5736"/>
                  </a:lnTo>
                  <a:close/>
                </a:path>
                <a:path w="1003934" h="973454">
                  <a:moveTo>
                    <a:pt x="935372" y="309513"/>
                  </a:moveTo>
                  <a:lnTo>
                    <a:pt x="10835" y="854710"/>
                  </a:lnTo>
                  <a:lnTo>
                    <a:pt x="-340" y="877696"/>
                  </a:lnTo>
                  <a:lnTo>
                    <a:pt x="2707" y="886459"/>
                  </a:lnTo>
                  <a:lnTo>
                    <a:pt x="8803" y="893317"/>
                  </a:lnTo>
                  <a:lnTo>
                    <a:pt x="16804" y="897127"/>
                  </a:lnTo>
                  <a:lnTo>
                    <a:pt x="25694" y="897635"/>
                  </a:lnTo>
                  <a:lnTo>
                    <a:pt x="34456" y="894714"/>
                  </a:lnTo>
                  <a:lnTo>
                    <a:pt x="950230" y="352437"/>
                  </a:lnTo>
                  <a:lnTo>
                    <a:pt x="950611" y="352183"/>
                  </a:lnTo>
                  <a:lnTo>
                    <a:pt x="966359" y="352183"/>
                  </a:lnTo>
                  <a:lnTo>
                    <a:pt x="966359" y="312941"/>
                  </a:lnTo>
                  <a:lnTo>
                    <a:pt x="950611" y="312941"/>
                  </a:lnTo>
                  <a:lnTo>
                    <a:pt x="944262" y="310020"/>
                  </a:lnTo>
                  <a:lnTo>
                    <a:pt x="935372" y="309513"/>
                  </a:lnTo>
                  <a:close/>
                </a:path>
                <a:path w="1003934" h="973454">
                  <a:moveTo>
                    <a:pt x="935372" y="233695"/>
                  </a:moveTo>
                  <a:lnTo>
                    <a:pt x="10835" y="778893"/>
                  </a:lnTo>
                  <a:lnTo>
                    <a:pt x="-340" y="802006"/>
                  </a:lnTo>
                  <a:lnTo>
                    <a:pt x="2707" y="810642"/>
                  </a:lnTo>
                  <a:lnTo>
                    <a:pt x="8803" y="817500"/>
                  </a:lnTo>
                  <a:lnTo>
                    <a:pt x="16804" y="821310"/>
                  </a:lnTo>
                  <a:lnTo>
                    <a:pt x="25694" y="821818"/>
                  </a:lnTo>
                  <a:lnTo>
                    <a:pt x="34456" y="818897"/>
                  </a:lnTo>
                  <a:lnTo>
                    <a:pt x="950230" y="276620"/>
                  </a:lnTo>
                  <a:lnTo>
                    <a:pt x="950611" y="276366"/>
                  </a:lnTo>
                  <a:lnTo>
                    <a:pt x="966359" y="276366"/>
                  </a:lnTo>
                  <a:lnTo>
                    <a:pt x="966359" y="237251"/>
                  </a:lnTo>
                  <a:lnTo>
                    <a:pt x="950611" y="237251"/>
                  </a:lnTo>
                  <a:lnTo>
                    <a:pt x="944262" y="234203"/>
                  </a:lnTo>
                  <a:lnTo>
                    <a:pt x="935372" y="233695"/>
                  </a:lnTo>
                  <a:close/>
                </a:path>
                <a:path w="1003934" h="973454">
                  <a:moveTo>
                    <a:pt x="935372" y="151782"/>
                  </a:moveTo>
                  <a:lnTo>
                    <a:pt x="10835" y="696980"/>
                  </a:lnTo>
                  <a:lnTo>
                    <a:pt x="-340" y="720093"/>
                  </a:lnTo>
                  <a:lnTo>
                    <a:pt x="2707" y="728729"/>
                  </a:lnTo>
                  <a:lnTo>
                    <a:pt x="8803" y="735587"/>
                  </a:lnTo>
                  <a:lnTo>
                    <a:pt x="16804" y="739397"/>
                  </a:lnTo>
                  <a:lnTo>
                    <a:pt x="25694" y="740032"/>
                  </a:lnTo>
                  <a:lnTo>
                    <a:pt x="34456" y="736984"/>
                  </a:lnTo>
                  <a:lnTo>
                    <a:pt x="950230" y="194707"/>
                  </a:lnTo>
                  <a:lnTo>
                    <a:pt x="950611" y="194453"/>
                  </a:lnTo>
                  <a:lnTo>
                    <a:pt x="966359" y="194453"/>
                  </a:lnTo>
                  <a:lnTo>
                    <a:pt x="966359" y="155338"/>
                  </a:lnTo>
                  <a:lnTo>
                    <a:pt x="950611" y="155338"/>
                  </a:lnTo>
                  <a:lnTo>
                    <a:pt x="944262" y="152290"/>
                  </a:lnTo>
                  <a:lnTo>
                    <a:pt x="935372" y="151782"/>
                  </a:lnTo>
                  <a:close/>
                </a:path>
                <a:path w="1003934" h="973454">
                  <a:moveTo>
                    <a:pt x="935372" y="75965"/>
                  </a:moveTo>
                  <a:lnTo>
                    <a:pt x="10835" y="621163"/>
                  </a:lnTo>
                  <a:lnTo>
                    <a:pt x="-340" y="644276"/>
                  </a:lnTo>
                  <a:lnTo>
                    <a:pt x="2707" y="652912"/>
                  </a:lnTo>
                  <a:lnTo>
                    <a:pt x="8803" y="659770"/>
                  </a:lnTo>
                  <a:lnTo>
                    <a:pt x="16804" y="663580"/>
                  </a:lnTo>
                  <a:lnTo>
                    <a:pt x="25694" y="664215"/>
                  </a:lnTo>
                  <a:lnTo>
                    <a:pt x="34456" y="661167"/>
                  </a:lnTo>
                  <a:lnTo>
                    <a:pt x="950230" y="118890"/>
                  </a:lnTo>
                  <a:lnTo>
                    <a:pt x="950611" y="118636"/>
                  </a:lnTo>
                  <a:lnTo>
                    <a:pt x="966359" y="118636"/>
                  </a:lnTo>
                  <a:lnTo>
                    <a:pt x="966359" y="79521"/>
                  </a:lnTo>
                  <a:lnTo>
                    <a:pt x="950611" y="79521"/>
                  </a:lnTo>
                  <a:lnTo>
                    <a:pt x="944262" y="76473"/>
                  </a:lnTo>
                  <a:lnTo>
                    <a:pt x="935372" y="75965"/>
                  </a:lnTo>
                  <a:close/>
                </a:path>
                <a:path w="1003934" h="973454">
                  <a:moveTo>
                    <a:pt x="935372" y="148"/>
                  </a:moveTo>
                  <a:lnTo>
                    <a:pt x="10835" y="545346"/>
                  </a:lnTo>
                  <a:lnTo>
                    <a:pt x="-340" y="568459"/>
                  </a:lnTo>
                  <a:lnTo>
                    <a:pt x="2707" y="577095"/>
                  </a:lnTo>
                  <a:lnTo>
                    <a:pt x="8803" y="583953"/>
                  </a:lnTo>
                  <a:lnTo>
                    <a:pt x="16804" y="587889"/>
                  </a:lnTo>
                  <a:lnTo>
                    <a:pt x="25694" y="588397"/>
                  </a:lnTo>
                  <a:lnTo>
                    <a:pt x="34456" y="585350"/>
                  </a:lnTo>
                  <a:lnTo>
                    <a:pt x="950230" y="43200"/>
                  </a:lnTo>
                  <a:lnTo>
                    <a:pt x="950611" y="42946"/>
                  </a:lnTo>
                  <a:lnTo>
                    <a:pt x="966359" y="42946"/>
                  </a:lnTo>
                  <a:lnTo>
                    <a:pt x="966359" y="24024"/>
                  </a:lnTo>
                  <a:lnTo>
                    <a:pt x="971058" y="19198"/>
                  </a:lnTo>
                  <a:lnTo>
                    <a:pt x="987567" y="19198"/>
                  </a:lnTo>
                  <a:lnTo>
                    <a:pt x="987567" y="11197"/>
                  </a:lnTo>
                  <a:lnTo>
                    <a:pt x="958358" y="11197"/>
                  </a:lnTo>
                  <a:lnTo>
                    <a:pt x="952262" y="4466"/>
                  </a:lnTo>
                  <a:lnTo>
                    <a:pt x="944262" y="656"/>
                  </a:lnTo>
                  <a:lnTo>
                    <a:pt x="935372" y="148"/>
                  </a:lnTo>
                  <a:close/>
                </a:path>
                <a:path w="1003934" h="973454">
                  <a:moveTo>
                    <a:pt x="966359" y="352183"/>
                  </a:moveTo>
                  <a:lnTo>
                    <a:pt x="950611" y="352183"/>
                  </a:lnTo>
                  <a:lnTo>
                    <a:pt x="950611" y="388759"/>
                  </a:lnTo>
                  <a:lnTo>
                    <a:pt x="966359" y="388759"/>
                  </a:lnTo>
                  <a:lnTo>
                    <a:pt x="966359" y="352183"/>
                  </a:lnTo>
                  <a:close/>
                </a:path>
                <a:path w="1003934" h="973454">
                  <a:moveTo>
                    <a:pt x="966359" y="276366"/>
                  </a:moveTo>
                  <a:lnTo>
                    <a:pt x="950611" y="276366"/>
                  </a:lnTo>
                  <a:lnTo>
                    <a:pt x="950611" y="312941"/>
                  </a:lnTo>
                  <a:lnTo>
                    <a:pt x="966359" y="312941"/>
                  </a:lnTo>
                  <a:lnTo>
                    <a:pt x="966359" y="276366"/>
                  </a:lnTo>
                  <a:close/>
                </a:path>
                <a:path w="1003934" h="973454">
                  <a:moveTo>
                    <a:pt x="966359" y="194453"/>
                  </a:moveTo>
                  <a:lnTo>
                    <a:pt x="950611" y="194453"/>
                  </a:lnTo>
                  <a:lnTo>
                    <a:pt x="950611" y="237251"/>
                  </a:lnTo>
                  <a:lnTo>
                    <a:pt x="966359" y="237251"/>
                  </a:lnTo>
                  <a:lnTo>
                    <a:pt x="966359" y="194453"/>
                  </a:lnTo>
                  <a:close/>
                </a:path>
                <a:path w="1003934" h="973454">
                  <a:moveTo>
                    <a:pt x="966359" y="118636"/>
                  </a:moveTo>
                  <a:lnTo>
                    <a:pt x="950611" y="118636"/>
                  </a:lnTo>
                  <a:lnTo>
                    <a:pt x="950611" y="155338"/>
                  </a:lnTo>
                  <a:lnTo>
                    <a:pt x="966359" y="155338"/>
                  </a:lnTo>
                  <a:lnTo>
                    <a:pt x="966359" y="118636"/>
                  </a:lnTo>
                  <a:close/>
                </a:path>
                <a:path w="1003934" h="973454">
                  <a:moveTo>
                    <a:pt x="966359" y="42946"/>
                  </a:moveTo>
                  <a:lnTo>
                    <a:pt x="950611" y="42946"/>
                  </a:lnTo>
                  <a:lnTo>
                    <a:pt x="950611" y="79521"/>
                  </a:lnTo>
                  <a:lnTo>
                    <a:pt x="966359" y="79521"/>
                  </a:lnTo>
                  <a:lnTo>
                    <a:pt x="966359" y="42946"/>
                  </a:lnTo>
                  <a:close/>
                </a:path>
                <a:path w="1003934" h="973454">
                  <a:moveTo>
                    <a:pt x="987567" y="19198"/>
                  </a:moveTo>
                  <a:lnTo>
                    <a:pt x="982869" y="19198"/>
                  </a:lnTo>
                  <a:lnTo>
                    <a:pt x="987567" y="24024"/>
                  </a:lnTo>
                  <a:lnTo>
                    <a:pt x="987567" y="19198"/>
                  </a:lnTo>
                  <a:close/>
                </a:path>
                <a:path w="1003934" h="973454">
                  <a:moveTo>
                    <a:pt x="977027" y="3450"/>
                  </a:moveTo>
                  <a:lnTo>
                    <a:pt x="966740" y="5482"/>
                  </a:lnTo>
                  <a:lnTo>
                    <a:pt x="958358" y="11197"/>
                  </a:lnTo>
                  <a:lnTo>
                    <a:pt x="987567" y="11197"/>
                  </a:lnTo>
                  <a:lnTo>
                    <a:pt x="987567" y="5736"/>
                  </a:lnTo>
                  <a:lnTo>
                    <a:pt x="987186" y="5482"/>
                  </a:lnTo>
                  <a:lnTo>
                    <a:pt x="977027" y="3450"/>
                  </a:lnTo>
                  <a:close/>
                </a:path>
              </a:pathLst>
            </a:custGeom>
            <a:solidFill>
              <a:srgbClr val="4449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87059" y="6524079"/>
              <a:ext cx="1056105" cy="598916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13487400" y="6423374"/>
              <a:ext cx="1056005" cy="643255"/>
            </a:xfrm>
            <a:custGeom>
              <a:avLst/>
              <a:gdLst/>
              <a:ahLst/>
              <a:cxnLst/>
              <a:rect l="l" t="t" r="r" b="b"/>
              <a:pathLst>
                <a:path w="1056005" h="643254">
                  <a:moveTo>
                    <a:pt x="835298" y="123"/>
                  </a:moveTo>
                  <a:lnTo>
                    <a:pt x="-340" y="484997"/>
                  </a:lnTo>
                  <a:lnTo>
                    <a:pt x="-340" y="551924"/>
                  </a:lnTo>
                  <a:lnTo>
                    <a:pt x="125385" y="626725"/>
                  </a:lnTo>
                  <a:lnTo>
                    <a:pt x="152563" y="638155"/>
                  </a:lnTo>
                  <a:lnTo>
                    <a:pt x="182661" y="643108"/>
                  </a:lnTo>
                  <a:lnTo>
                    <a:pt x="211870" y="641330"/>
                  </a:lnTo>
                  <a:lnTo>
                    <a:pt x="236889" y="632821"/>
                  </a:lnTo>
                  <a:lnTo>
                    <a:pt x="1035952" y="183633"/>
                  </a:lnTo>
                  <a:lnTo>
                    <a:pt x="1051573" y="169410"/>
                  </a:lnTo>
                  <a:lnTo>
                    <a:pt x="1055383" y="152646"/>
                  </a:lnTo>
                  <a:lnTo>
                    <a:pt x="1047763" y="135248"/>
                  </a:lnTo>
                  <a:lnTo>
                    <a:pt x="1028714" y="119119"/>
                  </a:lnTo>
                  <a:lnTo>
                    <a:pt x="835298" y="123"/>
                  </a:lnTo>
                  <a:close/>
                </a:path>
              </a:pathLst>
            </a:custGeom>
            <a:solidFill>
              <a:srgbClr val="EADF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21167" y="6749625"/>
              <a:ext cx="185923" cy="195067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13621157" y="6708488"/>
              <a:ext cx="187325" cy="103505"/>
            </a:xfrm>
            <a:custGeom>
              <a:avLst/>
              <a:gdLst/>
              <a:ahLst/>
              <a:cxnLst/>
              <a:rect l="l" t="t" r="r" b="b"/>
              <a:pathLst>
                <a:path w="187325" h="103504">
                  <a:moveTo>
                    <a:pt x="187071" y="51689"/>
                  </a:moveTo>
                  <a:lnTo>
                    <a:pt x="179705" y="31496"/>
                  </a:lnTo>
                  <a:lnTo>
                    <a:pt x="166751" y="20929"/>
                  </a:lnTo>
                  <a:lnTo>
                    <a:pt x="166751" y="51689"/>
                  </a:lnTo>
                  <a:lnTo>
                    <a:pt x="160909" y="67310"/>
                  </a:lnTo>
                  <a:lnTo>
                    <a:pt x="145288" y="80124"/>
                  </a:lnTo>
                  <a:lnTo>
                    <a:pt x="122047" y="88887"/>
                  </a:lnTo>
                  <a:lnTo>
                    <a:pt x="93599" y="92062"/>
                  </a:lnTo>
                  <a:lnTo>
                    <a:pt x="65024" y="88887"/>
                  </a:lnTo>
                  <a:lnTo>
                    <a:pt x="41783" y="80124"/>
                  </a:lnTo>
                  <a:lnTo>
                    <a:pt x="26162" y="67310"/>
                  </a:lnTo>
                  <a:lnTo>
                    <a:pt x="20320" y="51689"/>
                  </a:lnTo>
                  <a:lnTo>
                    <a:pt x="26162" y="35941"/>
                  </a:lnTo>
                  <a:lnTo>
                    <a:pt x="41783" y="23114"/>
                  </a:lnTo>
                  <a:lnTo>
                    <a:pt x="65024" y="14478"/>
                  </a:lnTo>
                  <a:lnTo>
                    <a:pt x="93599" y="11303"/>
                  </a:lnTo>
                  <a:lnTo>
                    <a:pt x="122047" y="14478"/>
                  </a:lnTo>
                  <a:lnTo>
                    <a:pt x="145288" y="23114"/>
                  </a:lnTo>
                  <a:lnTo>
                    <a:pt x="160909" y="35941"/>
                  </a:lnTo>
                  <a:lnTo>
                    <a:pt x="166751" y="51689"/>
                  </a:lnTo>
                  <a:lnTo>
                    <a:pt x="166751" y="20929"/>
                  </a:lnTo>
                  <a:lnTo>
                    <a:pt x="159639" y="15113"/>
                  </a:lnTo>
                  <a:lnTo>
                    <a:pt x="149225" y="11303"/>
                  </a:lnTo>
                  <a:lnTo>
                    <a:pt x="129921" y="4064"/>
                  </a:lnTo>
                  <a:lnTo>
                    <a:pt x="93599" y="0"/>
                  </a:lnTo>
                  <a:lnTo>
                    <a:pt x="57150" y="4064"/>
                  </a:lnTo>
                  <a:lnTo>
                    <a:pt x="27432" y="15113"/>
                  </a:lnTo>
                  <a:lnTo>
                    <a:pt x="7366" y="31496"/>
                  </a:lnTo>
                  <a:lnTo>
                    <a:pt x="0" y="51689"/>
                  </a:lnTo>
                  <a:lnTo>
                    <a:pt x="7366" y="71755"/>
                  </a:lnTo>
                  <a:lnTo>
                    <a:pt x="27432" y="88125"/>
                  </a:lnTo>
                  <a:lnTo>
                    <a:pt x="57150" y="99174"/>
                  </a:lnTo>
                  <a:lnTo>
                    <a:pt x="93599" y="103238"/>
                  </a:lnTo>
                  <a:lnTo>
                    <a:pt x="129921" y="99174"/>
                  </a:lnTo>
                  <a:lnTo>
                    <a:pt x="149225" y="92062"/>
                  </a:lnTo>
                  <a:lnTo>
                    <a:pt x="159639" y="88125"/>
                  </a:lnTo>
                  <a:lnTo>
                    <a:pt x="179705" y="71755"/>
                  </a:lnTo>
                  <a:lnTo>
                    <a:pt x="187071" y="51689"/>
                  </a:lnTo>
                  <a:close/>
                </a:path>
              </a:pathLst>
            </a:custGeom>
            <a:solidFill>
              <a:srgbClr val="C773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70877" y="6376254"/>
              <a:ext cx="280408" cy="405373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82206" y="5042788"/>
              <a:ext cx="406897" cy="2150309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13142976" y="4977098"/>
              <a:ext cx="1790700" cy="1088390"/>
            </a:xfrm>
            <a:custGeom>
              <a:avLst/>
              <a:gdLst/>
              <a:ahLst/>
              <a:cxnLst/>
              <a:rect l="l" t="t" r="r" b="b"/>
              <a:pathLst>
                <a:path w="1790700" h="1088389">
                  <a:moveTo>
                    <a:pt x="1763653" y="160"/>
                  </a:moveTo>
                  <a:lnTo>
                    <a:pt x="10843" y="1045089"/>
                  </a:lnTo>
                  <a:lnTo>
                    <a:pt x="-332" y="1068203"/>
                  </a:lnTo>
                  <a:lnTo>
                    <a:pt x="2715" y="1076838"/>
                  </a:lnTo>
                  <a:lnTo>
                    <a:pt x="8811" y="1083696"/>
                  </a:lnTo>
                  <a:lnTo>
                    <a:pt x="16812" y="1087633"/>
                  </a:lnTo>
                  <a:lnTo>
                    <a:pt x="25702" y="1088141"/>
                  </a:lnTo>
                  <a:lnTo>
                    <a:pt x="34464" y="1085093"/>
                  </a:lnTo>
                  <a:lnTo>
                    <a:pt x="1778511" y="43084"/>
                  </a:lnTo>
                  <a:lnTo>
                    <a:pt x="1785369" y="36989"/>
                  </a:lnTo>
                  <a:lnTo>
                    <a:pt x="1789179" y="28988"/>
                  </a:lnTo>
                  <a:lnTo>
                    <a:pt x="1789814" y="20098"/>
                  </a:lnTo>
                  <a:lnTo>
                    <a:pt x="1786766" y="11335"/>
                  </a:lnTo>
                  <a:lnTo>
                    <a:pt x="1780543" y="4477"/>
                  </a:lnTo>
                  <a:lnTo>
                    <a:pt x="1772543" y="668"/>
                  </a:lnTo>
                  <a:lnTo>
                    <a:pt x="1763653" y="160"/>
                  </a:lnTo>
                  <a:close/>
                </a:path>
              </a:pathLst>
            </a:custGeom>
            <a:solidFill>
              <a:srgbClr val="DFEC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205126" y="5803245"/>
              <a:ext cx="406897" cy="215335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889384" y="6531698"/>
              <a:ext cx="368798" cy="213354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3889736" y="6487382"/>
              <a:ext cx="368300" cy="213360"/>
            </a:xfrm>
            <a:custGeom>
              <a:avLst/>
              <a:gdLst/>
              <a:ahLst/>
              <a:cxnLst/>
              <a:rect l="l" t="t" r="r" b="b"/>
              <a:pathLst>
                <a:path w="368300" h="213359">
                  <a:moveTo>
                    <a:pt x="211987" y="121"/>
                  </a:moveTo>
                  <a:lnTo>
                    <a:pt x="172745" y="8122"/>
                  </a:lnTo>
                  <a:lnTo>
                    <a:pt x="13491" y="100322"/>
                  </a:lnTo>
                  <a:lnTo>
                    <a:pt x="-351" y="123054"/>
                  </a:lnTo>
                  <a:lnTo>
                    <a:pt x="5363" y="135627"/>
                  </a:lnTo>
                  <a:lnTo>
                    <a:pt x="19333" y="147057"/>
                  </a:lnTo>
                  <a:lnTo>
                    <a:pt x="113946" y="201792"/>
                  </a:lnTo>
                  <a:lnTo>
                    <a:pt x="133757" y="209793"/>
                  </a:lnTo>
                  <a:lnTo>
                    <a:pt x="155601" y="213095"/>
                  </a:lnTo>
                  <a:lnTo>
                    <a:pt x="176809" y="211571"/>
                  </a:lnTo>
                  <a:lnTo>
                    <a:pt x="194716" y="205094"/>
                  </a:lnTo>
                  <a:lnTo>
                    <a:pt x="353970" y="112895"/>
                  </a:lnTo>
                  <a:lnTo>
                    <a:pt x="365145" y="102481"/>
                  </a:lnTo>
                  <a:lnTo>
                    <a:pt x="367812" y="90289"/>
                  </a:lnTo>
                  <a:lnTo>
                    <a:pt x="362097" y="77589"/>
                  </a:lnTo>
                  <a:lnTo>
                    <a:pt x="348128" y="66160"/>
                  </a:lnTo>
                  <a:lnTo>
                    <a:pt x="253642" y="11424"/>
                  </a:lnTo>
                  <a:lnTo>
                    <a:pt x="233704" y="3423"/>
                  </a:lnTo>
                  <a:lnTo>
                    <a:pt x="211987" y="121"/>
                  </a:lnTo>
                  <a:close/>
                </a:path>
              </a:pathLst>
            </a:custGeom>
            <a:solidFill>
              <a:srgbClr val="F8E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4258176" y="7560379"/>
              <a:ext cx="132080" cy="522605"/>
            </a:xfrm>
            <a:custGeom>
              <a:avLst/>
              <a:gdLst/>
              <a:ahLst/>
              <a:cxnLst/>
              <a:rect l="l" t="t" r="r" b="b"/>
              <a:pathLst>
                <a:path w="132080" h="522604">
                  <a:moveTo>
                    <a:pt x="91313" y="101727"/>
                  </a:moveTo>
                  <a:lnTo>
                    <a:pt x="39751" y="131445"/>
                  </a:lnTo>
                  <a:lnTo>
                    <a:pt x="39751" y="179832"/>
                  </a:lnTo>
                  <a:lnTo>
                    <a:pt x="91313" y="149987"/>
                  </a:lnTo>
                  <a:lnTo>
                    <a:pt x="91313" y="101727"/>
                  </a:lnTo>
                  <a:close/>
                </a:path>
                <a:path w="132080" h="522604">
                  <a:moveTo>
                    <a:pt x="91313" y="46863"/>
                  </a:moveTo>
                  <a:lnTo>
                    <a:pt x="39751" y="76581"/>
                  </a:lnTo>
                  <a:lnTo>
                    <a:pt x="39751" y="103378"/>
                  </a:lnTo>
                  <a:lnTo>
                    <a:pt x="91313" y="73533"/>
                  </a:lnTo>
                  <a:lnTo>
                    <a:pt x="91313" y="46863"/>
                  </a:lnTo>
                  <a:close/>
                </a:path>
                <a:path w="132080" h="522604">
                  <a:moveTo>
                    <a:pt x="91313" y="0"/>
                  </a:moveTo>
                  <a:lnTo>
                    <a:pt x="39751" y="29718"/>
                  </a:lnTo>
                  <a:lnTo>
                    <a:pt x="39751" y="43180"/>
                  </a:lnTo>
                  <a:lnTo>
                    <a:pt x="91313" y="13335"/>
                  </a:lnTo>
                  <a:lnTo>
                    <a:pt x="91313" y="0"/>
                  </a:lnTo>
                  <a:close/>
                </a:path>
                <a:path w="132080" h="522604">
                  <a:moveTo>
                    <a:pt x="132080" y="368287"/>
                  </a:moveTo>
                  <a:lnTo>
                    <a:pt x="91821" y="391528"/>
                  </a:lnTo>
                  <a:lnTo>
                    <a:pt x="91313" y="178054"/>
                  </a:lnTo>
                  <a:lnTo>
                    <a:pt x="39624" y="207899"/>
                  </a:lnTo>
                  <a:lnTo>
                    <a:pt x="40259" y="421373"/>
                  </a:lnTo>
                  <a:lnTo>
                    <a:pt x="0" y="444614"/>
                  </a:lnTo>
                  <a:lnTo>
                    <a:pt x="66421" y="522084"/>
                  </a:lnTo>
                  <a:lnTo>
                    <a:pt x="132080" y="368287"/>
                  </a:lnTo>
                  <a:close/>
                </a:path>
              </a:pathLst>
            </a:custGeom>
            <a:solidFill>
              <a:srgbClr val="F792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843661" y="7336351"/>
              <a:ext cx="4906645" cy="2567940"/>
            </a:xfrm>
            <a:custGeom>
              <a:avLst/>
              <a:gdLst/>
              <a:ahLst/>
              <a:cxnLst/>
              <a:rect l="l" t="t" r="r" b="b"/>
              <a:pathLst>
                <a:path w="4906644" h="2567940">
                  <a:moveTo>
                    <a:pt x="545452" y="1456537"/>
                  </a:moveTo>
                  <a:lnTo>
                    <a:pt x="534022" y="1423136"/>
                  </a:lnTo>
                  <a:lnTo>
                    <a:pt x="500240" y="1393799"/>
                  </a:lnTo>
                  <a:lnTo>
                    <a:pt x="460235" y="1377162"/>
                  </a:lnTo>
                  <a:lnTo>
                    <a:pt x="415150" y="1368780"/>
                  </a:lnTo>
                  <a:lnTo>
                    <a:pt x="368160" y="1368780"/>
                  </a:lnTo>
                  <a:lnTo>
                    <a:pt x="323075" y="1377162"/>
                  </a:lnTo>
                  <a:lnTo>
                    <a:pt x="283324" y="1393799"/>
                  </a:lnTo>
                  <a:lnTo>
                    <a:pt x="249923" y="1423136"/>
                  </a:lnTo>
                  <a:lnTo>
                    <a:pt x="238874" y="1456537"/>
                  </a:lnTo>
                  <a:lnTo>
                    <a:pt x="250177" y="1489925"/>
                  </a:lnTo>
                  <a:lnTo>
                    <a:pt x="284086" y="1519262"/>
                  </a:lnTo>
                  <a:lnTo>
                    <a:pt x="323964" y="1535899"/>
                  </a:lnTo>
                  <a:lnTo>
                    <a:pt x="369176" y="1544281"/>
                  </a:lnTo>
                  <a:lnTo>
                    <a:pt x="416039" y="1544281"/>
                  </a:lnTo>
                  <a:lnTo>
                    <a:pt x="461124" y="1535899"/>
                  </a:lnTo>
                  <a:lnTo>
                    <a:pt x="500875" y="1519262"/>
                  </a:lnTo>
                  <a:lnTo>
                    <a:pt x="534403" y="1489925"/>
                  </a:lnTo>
                  <a:lnTo>
                    <a:pt x="545452" y="1456537"/>
                  </a:lnTo>
                  <a:close/>
                </a:path>
                <a:path w="4906644" h="2567940">
                  <a:moveTo>
                    <a:pt x="1885391" y="430911"/>
                  </a:moveTo>
                  <a:lnTo>
                    <a:pt x="1734908" y="343916"/>
                  </a:lnTo>
                  <a:lnTo>
                    <a:pt x="144653" y="1268196"/>
                  </a:lnTo>
                  <a:lnTo>
                    <a:pt x="98171" y="1297660"/>
                  </a:lnTo>
                  <a:lnTo>
                    <a:pt x="56769" y="1333728"/>
                  </a:lnTo>
                  <a:lnTo>
                    <a:pt x="26162" y="1373225"/>
                  </a:lnTo>
                  <a:lnTo>
                    <a:pt x="6858" y="1415008"/>
                  </a:lnTo>
                  <a:lnTo>
                    <a:pt x="0" y="1458061"/>
                  </a:lnTo>
                  <a:lnTo>
                    <a:pt x="5461" y="1501101"/>
                  </a:lnTo>
                  <a:lnTo>
                    <a:pt x="22860" y="1543011"/>
                  </a:lnTo>
                  <a:lnTo>
                    <a:pt x="60452" y="1591906"/>
                  </a:lnTo>
                  <a:lnTo>
                    <a:pt x="114046" y="1634959"/>
                  </a:lnTo>
                  <a:lnTo>
                    <a:pt x="153797" y="1659089"/>
                  </a:lnTo>
                  <a:lnTo>
                    <a:pt x="1056995" y="2183587"/>
                  </a:lnTo>
                  <a:lnTo>
                    <a:pt x="940282" y="2251151"/>
                  </a:lnTo>
                  <a:lnTo>
                    <a:pt x="1424774" y="2309444"/>
                  </a:lnTo>
                  <a:lnTo>
                    <a:pt x="1322920" y="2029028"/>
                  </a:lnTo>
                  <a:lnTo>
                    <a:pt x="1206474" y="2096592"/>
                  </a:lnTo>
                  <a:lnTo>
                    <a:pt x="283832" y="1560918"/>
                  </a:lnTo>
                  <a:lnTo>
                    <a:pt x="244208" y="1530946"/>
                  </a:lnTo>
                  <a:lnTo>
                    <a:pt x="215011" y="1482813"/>
                  </a:lnTo>
                  <a:lnTo>
                    <a:pt x="212090" y="1459712"/>
                  </a:lnTo>
                  <a:lnTo>
                    <a:pt x="215646" y="1436725"/>
                  </a:lnTo>
                  <a:lnTo>
                    <a:pt x="242176" y="1393545"/>
                  </a:lnTo>
                  <a:lnTo>
                    <a:pt x="277355" y="1365732"/>
                  </a:lnTo>
                  <a:lnTo>
                    <a:pt x="295135" y="1355064"/>
                  </a:lnTo>
                  <a:lnTo>
                    <a:pt x="1885391" y="430911"/>
                  </a:lnTo>
                  <a:close/>
                </a:path>
                <a:path w="4906644" h="2567940">
                  <a:moveTo>
                    <a:pt x="2166823" y="267462"/>
                  </a:moveTo>
                  <a:lnTo>
                    <a:pt x="2016455" y="180467"/>
                  </a:lnTo>
                  <a:lnTo>
                    <a:pt x="1806905" y="302133"/>
                  </a:lnTo>
                  <a:lnTo>
                    <a:pt x="1957400" y="389128"/>
                  </a:lnTo>
                  <a:lnTo>
                    <a:pt x="2166823" y="267462"/>
                  </a:lnTo>
                  <a:close/>
                </a:path>
                <a:path w="4906644" h="2567940">
                  <a:moveTo>
                    <a:pt x="2354262" y="158496"/>
                  </a:moveTo>
                  <a:lnTo>
                    <a:pt x="2203907" y="71501"/>
                  </a:lnTo>
                  <a:lnTo>
                    <a:pt x="2080844" y="143002"/>
                  </a:lnTo>
                  <a:lnTo>
                    <a:pt x="2231339" y="229997"/>
                  </a:lnTo>
                  <a:lnTo>
                    <a:pt x="2354262" y="158496"/>
                  </a:lnTo>
                  <a:close/>
                </a:path>
                <a:path w="4906644" h="2567940">
                  <a:moveTo>
                    <a:pt x="2477325" y="86995"/>
                  </a:moveTo>
                  <a:lnTo>
                    <a:pt x="2326830" y="0"/>
                  </a:lnTo>
                  <a:lnTo>
                    <a:pt x="2262314" y="37465"/>
                  </a:lnTo>
                  <a:lnTo>
                    <a:pt x="2412936" y="124460"/>
                  </a:lnTo>
                  <a:lnTo>
                    <a:pt x="2477325" y="86995"/>
                  </a:lnTo>
                  <a:close/>
                </a:path>
                <a:path w="4906644" h="2567940">
                  <a:moveTo>
                    <a:pt x="4906518" y="1978482"/>
                  </a:moveTo>
                  <a:lnTo>
                    <a:pt x="4800727" y="1917153"/>
                  </a:lnTo>
                  <a:lnTo>
                    <a:pt x="4524895" y="1758149"/>
                  </a:lnTo>
                  <a:lnTo>
                    <a:pt x="4472571" y="1734400"/>
                  </a:lnTo>
                  <a:lnTo>
                    <a:pt x="4432947" y="1723224"/>
                  </a:lnTo>
                  <a:lnTo>
                    <a:pt x="4390656" y="1716366"/>
                  </a:lnTo>
                  <a:lnTo>
                    <a:pt x="4346841" y="1713953"/>
                  </a:lnTo>
                  <a:lnTo>
                    <a:pt x="4303026" y="1716239"/>
                  </a:lnTo>
                  <a:lnTo>
                    <a:pt x="4260862" y="1722970"/>
                  </a:lnTo>
                  <a:lnTo>
                    <a:pt x="4221251" y="1734019"/>
                  </a:lnTo>
                  <a:lnTo>
                    <a:pt x="4185691" y="1749005"/>
                  </a:lnTo>
                  <a:lnTo>
                    <a:pt x="4049293" y="1826983"/>
                  </a:lnTo>
                  <a:lnTo>
                    <a:pt x="4005224" y="1856066"/>
                  </a:lnTo>
                  <a:lnTo>
                    <a:pt x="3974617" y="1889975"/>
                  </a:lnTo>
                  <a:lnTo>
                    <a:pt x="3960520" y="1940140"/>
                  </a:lnTo>
                  <a:lnTo>
                    <a:pt x="3965219" y="1965401"/>
                  </a:lnTo>
                  <a:lnTo>
                    <a:pt x="3986809" y="2001596"/>
                  </a:lnTo>
                  <a:lnTo>
                    <a:pt x="4024020" y="2033346"/>
                  </a:lnTo>
                  <a:lnTo>
                    <a:pt x="4040149" y="2043760"/>
                  </a:lnTo>
                  <a:lnTo>
                    <a:pt x="4048023" y="2049221"/>
                  </a:lnTo>
                  <a:lnTo>
                    <a:pt x="4060977" y="2074240"/>
                  </a:lnTo>
                  <a:lnTo>
                    <a:pt x="4059199" y="2083003"/>
                  </a:lnTo>
                  <a:lnTo>
                    <a:pt x="4054500" y="2091385"/>
                  </a:lnTo>
                  <a:lnTo>
                    <a:pt x="4052595" y="2094052"/>
                  </a:lnTo>
                  <a:lnTo>
                    <a:pt x="4050182" y="2096719"/>
                  </a:lnTo>
                  <a:lnTo>
                    <a:pt x="4045610" y="2100148"/>
                  </a:lnTo>
                  <a:lnTo>
                    <a:pt x="4044467" y="2101545"/>
                  </a:lnTo>
                  <a:lnTo>
                    <a:pt x="4042435" y="2102434"/>
                  </a:lnTo>
                  <a:lnTo>
                    <a:pt x="4039260" y="2104720"/>
                  </a:lnTo>
                  <a:lnTo>
                    <a:pt x="3996461" y="2129485"/>
                  </a:lnTo>
                  <a:lnTo>
                    <a:pt x="3539274" y="2395804"/>
                  </a:lnTo>
                  <a:lnTo>
                    <a:pt x="3444405" y="2340940"/>
                  </a:lnTo>
                  <a:lnTo>
                    <a:pt x="3364903" y="2567368"/>
                  </a:lnTo>
                  <a:lnTo>
                    <a:pt x="3755542" y="2520505"/>
                  </a:lnTo>
                  <a:lnTo>
                    <a:pt x="3660813" y="2465895"/>
                  </a:lnTo>
                  <a:lnTo>
                    <a:pt x="4161561" y="2174316"/>
                  </a:lnTo>
                  <a:lnTo>
                    <a:pt x="4177817" y="2164156"/>
                  </a:lnTo>
                  <a:lnTo>
                    <a:pt x="4194200" y="2150313"/>
                  </a:lnTo>
                  <a:lnTo>
                    <a:pt x="4226839" y="2103831"/>
                  </a:lnTo>
                  <a:lnTo>
                    <a:pt x="4232173" y="2075256"/>
                  </a:lnTo>
                  <a:lnTo>
                    <a:pt x="4227728" y="2046681"/>
                  </a:lnTo>
                  <a:lnTo>
                    <a:pt x="4208297" y="2012518"/>
                  </a:lnTo>
                  <a:lnTo>
                    <a:pt x="4178452" y="1984959"/>
                  </a:lnTo>
                  <a:lnTo>
                    <a:pt x="4164736" y="1976450"/>
                  </a:lnTo>
                  <a:lnTo>
                    <a:pt x="4158513" y="1972005"/>
                  </a:lnTo>
                  <a:lnTo>
                    <a:pt x="4153179" y="1967306"/>
                  </a:lnTo>
                  <a:lnTo>
                    <a:pt x="4148734" y="1962111"/>
                  </a:lnTo>
                  <a:lnTo>
                    <a:pt x="4142384" y="1951316"/>
                  </a:lnTo>
                  <a:lnTo>
                    <a:pt x="4139971" y="1939886"/>
                  </a:lnTo>
                  <a:lnTo>
                    <a:pt x="4141495" y="1928456"/>
                  </a:lnTo>
                  <a:lnTo>
                    <a:pt x="4168546" y="1898484"/>
                  </a:lnTo>
                  <a:lnTo>
                    <a:pt x="4276102" y="1836000"/>
                  </a:lnTo>
                  <a:lnTo>
                    <a:pt x="4327537" y="1819744"/>
                  </a:lnTo>
                  <a:lnTo>
                    <a:pt x="4347222" y="1818601"/>
                  </a:lnTo>
                  <a:lnTo>
                    <a:pt x="4366399" y="1819744"/>
                  </a:lnTo>
                  <a:lnTo>
                    <a:pt x="4418215" y="1836127"/>
                  </a:lnTo>
                  <a:lnTo>
                    <a:pt x="4626749" y="1956523"/>
                  </a:lnTo>
                  <a:lnTo>
                    <a:pt x="4785868" y="2048840"/>
                  </a:lnTo>
                  <a:lnTo>
                    <a:pt x="4906518" y="1978482"/>
                  </a:lnTo>
                  <a:close/>
                </a:path>
              </a:pathLst>
            </a:custGeom>
            <a:solidFill>
              <a:srgbClr val="E105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7868900" y="7787354"/>
              <a:ext cx="0" cy="2261870"/>
            </a:xfrm>
            <a:custGeom>
              <a:avLst/>
              <a:gdLst/>
              <a:ahLst/>
              <a:cxnLst/>
              <a:rect l="l" t="t" r="r" b="b"/>
              <a:pathLst>
                <a:path w="0" h="2261870">
                  <a:moveTo>
                    <a:pt x="-451" y="2261304"/>
                  </a:moveTo>
                  <a:lnTo>
                    <a:pt x="-451" y="8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355717" y="6106513"/>
              <a:ext cx="2115258" cy="2509964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14007084" y="8579834"/>
              <a:ext cx="42545" cy="307340"/>
            </a:xfrm>
            <a:custGeom>
              <a:avLst/>
              <a:gdLst/>
              <a:ahLst/>
              <a:cxnLst/>
              <a:rect l="l" t="t" r="r" b="b"/>
              <a:pathLst>
                <a:path w="42544" h="307340">
                  <a:moveTo>
                    <a:pt x="41681" y="68"/>
                  </a:moveTo>
                  <a:lnTo>
                    <a:pt x="-226" y="23944"/>
                  </a:lnTo>
                  <a:lnTo>
                    <a:pt x="-353" y="307401"/>
                  </a:lnTo>
                  <a:lnTo>
                    <a:pt x="41554" y="283525"/>
                  </a:lnTo>
                  <a:lnTo>
                    <a:pt x="41681" y="68"/>
                  </a:lnTo>
                  <a:close/>
                </a:path>
              </a:pathLst>
            </a:custGeom>
            <a:solidFill>
              <a:srgbClr val="BD9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961364" y="8576786"/>
              <a:ext cx="45720" cy="309245"/>
            </a:xfrm>
            <a:custGeom>
              <a:avLst/>
              <a:gdLst/>
              <a:ahLst/>
              <a:cxnLst/>
              <a:rect l="l" t="t" r="r" b="b"/>
              <a:pathLst>
                <a:path w="45719" h="309245">
                  <a:moveTo>
                    <a:pt x="-98" y="69"/>
                  </a:moveTo>
                  <a:lnTo>
                    <a:pt x="-352" y="282509"/>
                  </a:lnTo>
                  <a:lnTo>
                    <a:pt x="44858" y="309306"/>
                  </a:lnTo>
                  <a:lnTo>
                    <a:pt x="45112" y="26865"/>
                  </a:lnTo>
                  <a:lnTo>
                    <a:pt x="-98" y="69"/>
                  </a:lnTo>
                  <a:close/>
                </a:path>
              </a:pathLst>
            </a:custGeom>
            <a:solidFill>
              <a:srgbClr val="FFC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3961364" y="8552402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5" h="50800">
                  <a:moveTo>
                    <a:pt x="40921" y="69"/>
                  </a:moveTo>
                  <a:lnTo>
                    <a:pt x="-352" y="23691"/>
                  </a:lnTo>
                  <a:lnTo>
                    <a:pt x="46254" y="50360"/>
                  </a:lnTo>
                  <a:lnTo>
                    <a:pt x="87401" y="26612"/>
                  </a:lnTo>
                  <a:lnTo>
                    <a:pt x="40921" y="69"/>
                  </a:lnTo>
                  <a:close/>
                </a:path>
              </a:pathLst>
            </a:custGeom>
            <a:solidFill>
              <a:srgbClr val="A1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635228" y="8890730"/>
              <a:ext cx="46990" cy="76200"/>
            </a:xfrm>
            <a:custGeom>
              <a:avLst/>
              <a:gdLst/>
              <a:ahLst/>
              <a:cxnLst/>
              <a:rect l="l" t="t" r="r" b="b"/>
              <a:pathLst>
                <a:path w="46990" h="76200">
                  <a:moveTo>
                    <a:pt x="-344" y="61"/>
                  </a:moveTo>
                  <a:lnTo>
                    <a:pt x="-217" y="48954"/>
                  </a:lnTo>
                  <a:lnTo>
                    <a:pt x="46517" y="75751"/>
                  </a:lnTo>
                  <a:lnTo>
                    <a:pt x="46263" y="26857"/>
                  </a:lnTo>
                  <a:lnTo>
                    <a:pt x="-344" y="61"/>
                  </a:lnTo>
                  <a:close/>
                </a:path>
              </a:pathLst>
            </a:custGeom>
            <a:solidFill>
              <a:srgbClr val="636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3635228" y="8700230"/>
              <a:ext cx="375920" cy="217804"/>
            </a:xfrm>
            <a:custGeom>
              <a:avLst/>
              <a:gdLst/>
              <a:ahLst/>
              <a:cxnLst/>
              <a:rect l="l" t="t" r="r" b="b"/>
              <a:pathLst>
                <a:path w="375919" h="217804">
                  <a:moveTo>
                    <a:pt x="329085" y="65"/>
                  </a:moveTo>
                  <a:lnTo>
                    <a:pt x="-344" y="190688"/>
                  </a:lnTo>
                  <a:lnTo>
                    <a:pt x="46136" y="217611"/>
                  </a:lnTo>
                  <a:lnTo>
                    <a:pt x="375565" y="26989"/>
                  </a:lnTo>
                  <a:lnTo>
                    <a:pt x="329085" y="65"/>
                  </a:lnTo>
                  <a:close/>
                </a:path>
              </a:pathLst>
            </a:custGeom>
            <a:solidFill>
              <a:srgbClr val="FFF3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3640969" y="8727738"/>
              <a:ext cx="370205" cy="368935"/>
            </a:xfrm>
            <a:custGeom>
              <a:avLst/>
              <a:gdLst/>
              <a:ahLst/>
              <a:cxnLst/>
              <a:rect l="l" t="t" r="r" b="b"/>
              <a:pathLst>
                <a:path w="370205" h="368934">
                  <a:moveTo>
                    <a:pt x="41275" y="63373"/>
                  </a:moveTo>
                  <a:lnTo>
                    <a:pt x="127" y="87236"/>
                  </a:lnTo>
                  <a:lnTo>
                    <a:pt x="0" y="368414"/>
                  </a:lnTo>
                  <a:lnTo>
                    <a:pt x="41148" y="344538"/>
                  </a:lnTo>
                  <a:lnTo>
                    <a:pt x="41275" y="63373"/>
                  </a:lnTo>
                  <a:close/>
                </a:path>
                <a:path w="370205" h="368934">
                  <a:moveTo>
                    <a:pt x="369951" y="48514"/>
                  </a:moveTo>
                  <a:lnTo>
                    <a:pt x="369824" y="0"/>
                  </a:lnTo>
                  <a:lnTo>
                    <a:pt x="41275" y="189598"/>
                  </a:lnTo>
                  <a:lnTo>
                    <a:pt x="41402" y="238112"/>
                  </a:lnTo>
                  <a:lnTo>
                    <a:pt x="369951" y="48514"/>
                  </a:lnTo>
                  <a:close/>
                </a:path>
              </a:pathLst>
            </a:custGeom>
            <a:solidFill>
              <a:srgbClr val="BD9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3594080" y="8787098"/>
              <a:ext cx="46990" cy="309880"/>
            </a:xfrm>
            <a:custGeom>
              <a:avLst/>
              <a:gdLst/>
              <a:ahLst/>
              <a:cxnLst/>
              <a:rect l="l" t="t" r="r" b="b"/>
              <a:pathLst>
                <a:path w="46990" h="309879">
                  <a:moveTo>
                    <a:pt x="-89" y="63"/>
                  </a:moveTo>
                  <a:lnTo>
                    <a:pt x="-343" y="282504"/>
                  </a:lnTo>
                  <a:lnTo>
                    <a:pt x="46391" y="309427"/>
                  </a:lnTo>
                  <a:lnTo>
                    <a:pt x="46645" y="26987"/>
                  </a:lnTo>
                  <a:lnTo>
                    <a:pt x="-89" y="63"/>
                  </a:lnTo>
                  <a:close/>
                </a:path>
              </a:pathLst>
            </a:custGeom>
            <a:solidFill>
              <a:srgbClr val="FFC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3594080" y="8764238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5" h="50800">
                  <a:moveTo>
                    <a:pt x="40930" y="64"/>
                  </a:moveTo>
                  <a:lnTo>
                    <a:pt x="-343" y="23685"/>
                  </a:lnTo>
                  <a:lnTo>
                    <a:pt x="46264" y="50355"/>
                  </a:lnTo>
                  <a:lnTo>
                    <a:pt x="87411" y="26606"/>
                  </a:lnTo>
                  <a:lnTo>
                    <a:pt x="40930" y="64"/>
                  </a:lnTo>
                  <a:close/>
                </a:path>
              </a:pathLst>
            </a:custGeom>
            <a:solidFill>
              <a:srgbClr val="A1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3269468" y="8677369"/>
              <a:ext cx="46990" cy="76200"/>
            </a:xfrm>
            <a:custGeom>
              <a:avLst/>
              <a:gdLst/>
              <a:ahLst/>
              <a:cxnLst/>
              <a:rect l="l" t="t" r="r" b="b"/>
              <a:pathLst>
                <a:path w="46990" h="76200">
                  <a:moveTo>
                    <a:pt x="-335" y="66"/>
                  </a:moveTo>
                  <a:lnTo>
                    <a:pt x="-208" y="48960"/>
                  </a:lnTo>
                  <a:lnTo>
                    <a:pt x="46526" y="75756"/>
                  </a:lnTo>
                  <a:lnTo>
                    <a:pt x="46272" y="26862"/>
                  </a:lnTo>
                  <a:lnTo>
                    <a:pt x="-335" y="66"/>
                  </a:lnTo>
                  <a:close/>
                </a:path>
              </a:pathLst>
            </a:custGeom>
            <a:solidFill>
              <a:srgbClr val="636D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3269468" y="8486869"/>
              <a:ext cx="375920" cy="217804"/>
            </a:xfrm>
            <a:custGeom>
              <a:avLst/>
              <a:gdLst/>
              <a:ahLst/>
              <a:cxnLst/>
              <a:rect l="l" t="t" r="r" b="b"/>
              <a:pathLst>
                <a:path w="375919" h="217804">
                  <a:moveTo>
                    <a:pt x="329094" y="71"/>
                  </a:moveTo>
                  <a:lnTo>
                    <a:pt x="-335" y="190693"/>
                  </a:lnTo>
                  <a:lnTo>
                    <a:pt x="46145" y="217616"/>
                  </a:lnTo>
                  <a:lnTo>
                    <a:pt x="375575" y="26994"/>
                  </a:lnTo>
                  <a:lnTo>
                    <a:pt x="329094" y="71"/>
                  </a:lnTo>
                  <a:close/>
                </a:path>
              </a:pathLst>
            </a:custGeom>
            <a:solidFill>
              <a:srgbClr val="FFF3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3275222" y="8514378"/>
              <a:ext cx="370205" cy="367665"/>
            </a:xfrm>
            <a:custGeom>
              <a:avLst/>
              <a:gdLst/>
              <a:ahLst/>
              <a:cxnLst/>
              <a:rect l="l" t="t" r="r" b="b"/>
              <a:pathLst>
                <a:path w="370205" h="367665">
                  <a:moveTo>
                    <a:pt x="41275" y="65151"/>
                  </a:moveTo>
                  <a:lnTo>
                    <a:pt x="127" y="89154"/>
                  </a:lnTo>
                  <a:lnTo>
                    <a:pt x="0" y="367144"/>
                  </a:lnTo>
                  <a:lnTo>
                    <a:pt x="41148" y="343268"/>
                  </a:lnTo>
                  <a:lnTo>
                    <a:pt x="41275" y="65151"/>
                  </a:lnTo>
                  <a:close/>
                </a:path>
                <a:path w="370205" h="367665">
                  <a:moveTo>
                    <a:pt x="369938" y="48641"/>
                  </a:moveTo>
                  <a:lnTo>
                    <a:pt x="369811" y="0"/>
                  </a:lnTo>
                  <a:lnTo>
                    <a:pt x="41275" y="190119"/>
                  </a:lnTo>
                  <a:lnTo>
                    <a:pt x="41402" y="238760"/>
                  </a:lnTo>
                  <a:lnTo>
                    <a:pt x="369938" y="48641"/>
                  </a:lnTo>
                  <a:close/>
                </a:path>
              </a:pathLst>
            </a:custGeom>
            <a:solidFill>
              <a:srgbClr val="BD9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3228320" y="8576786"/>
              <a:ext cx="46990" cy="304800"/>
            </a:xfrm>
            <a:custGeom>
              <a:avLst/>
              <a:gdLst/>
              <a:ahLst/>
              <a:cxnLst/>
              <a:rect l="l" t="t" r="r" b="b"/>
              <a:pathLst>
                <a:path w="46990" h="304800">
                  <a:moveTo>
                    <a:pt x="-80" y="69"/>
                  </a:moveTo>
                  <a:lnTo>
                    <a:pt x="-334" y="277938"/>
                  </a:lnTo>
                  <a:lnTo>
                    <a:pt x="46400" y="304734"/>
                  </a:lnTo>
                  <a:lnTo>
                    <a:pt x="46654" y="26865"/>
                  </a:lnTo>
                  <a:lnTo>
                    <a:pt x="-80" y="69"/>
                  </a:lnTo>
                  <a:close/>
                </a:path>
              </a:pathLst>
            </a:custGeom>
            <a:solidFill>
              <a:srgbClr val="FFC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3228320" y="8552402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5" h="50800">
                  <a:moveTo>
                    <a:pt x="40939" y="69"/>
                  </a:moveTo>
                  <a:lnTo>
                    <a:pt x="-334" y="23691"/>
                  </a:lnTo>
                  <a:lnTo>
                    <a:pt x="46273" y="50360"/>
                  </a:lnTo>
                  <a:lnTo>
                    <a:pt x="87420" y="26612"/>
                  </a:lnTo>
                  <a:lnTo>
                    <a:pt x="40939" y="69"/>
                  </a:lnTo>
                  <a:close/>
                </a:path>
              </a:pathLst>
            </a:custGeom>
            <a:solidFill>
              <a:srgbClr val="A1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3641324" y="8508206"/>
              <a:ext cx="408305" cy="306705"/>
            </a:xfrm>
            <a:custGeom>
              <a:avLst/>
              <a:gdLst/>
              <a:ahLst/>
              <a:cxnLst/>
              <a:rect l="l" t="t" r="r" b="b"/>
              <a:pathLst>
                <a:path w="408305" h="306704">
                  <a:moveTo>
                    <a:pt x="407441" y="70"/>
                  </a:moveTo>
                  <a:lnTo>
                    <a:pt x="-90" y="237427"/>
                  </a:lnTo>
                  <a:lnTo>
                    <a:pt x="-344" y="306260"/>
                  </a:lnTo>
                  <a:lnTo>
                    <a:pt x="407314" y="68776"/>
                  </a:lnTo>
                  <a:lnTo>
                    <a:pt x="407441" y="70"/>
                  </a:lnTo>
                  <a:close/>
                </a:path>
              </a:pathLst>
            </a:custGeom>
            <a:solidFill>
              <a:srgbClr val="BD9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3228320" y="8508206"/>
              <a:ext cx="412750" cy="306705"/>
            </a:xfrm>
            <a:custGeom>
              <a:avLst/>
              <a:gdLst/>
              <a:ahLst/>
              <a:cxnLst/>
              <a:rect l="l" t="t" r="r" b="b"/>
              <a:pathLst>
                <a:path w="412750" h="306704">
                  <a:moveTo>
                    <a:pt x="-207" y="70"/>
                  </a:moveTo>
                  <a:lnTo>
                    <a:pt x="-334" y="68649"/>
                  </a:lnTo>
                  <a:lnTo>
                    <a:pt x="412151" y="306387"/>
                  </a:lnTo>
                  <a:lnTo>
                    <a:pt x="412278" y="237808"/>
                  </a:lnTo>
                  <a:lnTo>
                    <a:pt x="-207" y="70"/>
                  </a:lnTo>
                  <a:close/>
                </a:path>
              </a:pathLst>
            </a:custGeom>
            <a:solidFill>
              <a:srgbClr val="FFC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3228320" y="8270462"/>
              <a:ext cx="821690" cy="474980"/>
            </a:xfrm>
            <a:custGeom>
              <a:avLst/>
              <a:gdLst/>
              <a:ahLst/>
              <a:cxnLst/>
              <a:rect l="l" t="t" r="r" b="b"/>
              <a:pathLst>
                <a:path w="821690" h="474979">
                  <a:moveTo>
                    <a:pt x="408341" y="76"/>
                  </a:moveTo>
                  <a:lnTo>
                    <a:pt x="-334" y="237179"/>
                  </a:lnTo>
                  <a:lnTo>
                    <a:pt x="412405" y="475044"/>
                  </a:lnTo>
                  <a:lnTo>
                    <a:pt x="820953" y="237941"/>
                  </a:lnTo>
                  <a:lnTo>
                    <a:pt x="408341" y="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2466320" y="7628857"/>
              <a:ext cx="620395" cy="807720"/>
            </a:xfrm>
            <a:custGeom>
              <a:avLst/>
              <a:gdLst/>
              <a:ahLst/>
              <a:cxnLst/>
              <a:rect l="l" t="t" r="r" b="b"/>
              <a:pathLst>
                <a:path w="620394" h="807720">
                  <a:moveTo>
                    <a:pt x="463985" y="93"/>
                  </a:moveTo>
                  <a:lnTo>
                    <a:pt x="5531" y="268945"/>
                  </a:lnTo>
                  <a:lnTo>
                    <a:pt x="13527" y="269453"/>
                  </a:lnTo>
                  <a:lnTo>
                    <a:pt x="57341" y="294725"/>
                  </a:lnTo>
                  <a:lnTo>
                    <a:pt x="84772" y="329014"/>
                  </a:lnTo>
                  <a:lnTo>
                    <a:pt x="88582" y="343365"/>
                  </a:lnTo>
                  <a:lnTo>
                    <a:pt x="161351" y="581230"/>
                  </a:lnTo>
                  <a:lnTo>
                    <a:pt x="160716" y="807284"/>
                  </a:lnTo>
                  <a:lnTo>
                    <a:pt x="619175" y="538432"/>
                  </a:lnTo>
                  <a:lnTo>
                    <a:pt x="619810" y="312378"/>
                  </a:lnTo>
                  <a:lnTo>
                    <a:pt x="547041" y="74513"/>
                  </a:lnTo>
                  <a:lnTo>
                    <a:pt x="543231" y="60162"/>
                  </a:lnTo>
                  <a:lnTo>
                    <a:pt x="536246" y="46319"/>
                  </a:lnTo>
                  <a:lnTo>
                    <a:pt x="526848" y="34509"/>
                  </a:lnTo>
                  <a:lnTo>
                    <a:pt x="515799" y="25873"/>
                  </a:lnTo>
                  <a:lnTo>
                    <a:pt x="471986" y="601"/>
                  </a:lnTo>
                  <a:lnTo>
                    <a:pt x="463985" y="93"/>
                  </a:lnTo>
                  <a:close/>
                </a:path>
                <a:path w="620394" h="807720">
                  <a:moveTo>
                    <a:pt x="5526" y="268945"/>
                  </a:moveTo>
                  <a:lnTo>
                    <a:pt x="-315" y="272374"/>
                  </a:lnTo>
                  <a:lnTo>
                    <a:pt x="5531" y="268945"/>
                  </a:lnTo>
                  <a:close/>
                </a:path>
              </a:pathLst>
            </a:custGeom>
            <a:solidFill>
              <a:srgbClr val="428D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2457176" y="7898606"/>
              <a:ext cx="170815" cy="537845"/>
            </a:xfrm>
            <a:custGeom>
              <a:avLst/>
              <a:gdLst/>
              <a:ahLst/>
              <a:cxnLst/>
              <a:rect l="l" t="t" r="r" b="b"/>
              <a:pathLst>
                <a:path w="170815" h="537845">
                  <a:moveTo>
                    <a:pt x="19115" y="86"/>
                  </a:moveTo>
                  <a:lnTo>
                    <a:pt x="9082" y="2118"/>
                  </a:lnTo>
                  <a:lnTo>
                    <a:pt x="2225" y="9737"/>
                  </a:lnTo>
                  <a:lnTo>
                    <a:pt x="-314" y="22564"/>
                  </a:lnTo>
                  <a:lnTo>
                    <a:pt x="10098" y="445590"/>
                  </a:lnTo>
                  <a:lnTo>
                    <a:pt x="169733" y="537917"/>
                  </a:lnTo>
                  <a:lnTo>
                    <a:pt x="170368" y="311482"/>
                  </a:lnTo>
                  <a:lnTo>
                    <a:pt x="97599" y="73363"/>
                  </a:lnTo>
                  <a:lnTo>
                    <a:pt x="93916" y="58885"/>
                  </a:lnTo>
                  <a:lnTo>
                    <a:pt x="86931" y="45170"/>
                  </a:lnTo>
                  <a:lnTo>
                    <a:pt x="77534" y="33232"/>
                  </a:lnTo>
                  <a:lnTo>
                    <a:pt x="66485" y="24596"/>
                  </a:lnTo>
                  <a:lnTo>
                    <a:pt x="31561" y="4404"/>
                  </a:lnTo>
                  <a:lnTo>
                    <a:pt x="19115" y="86"/>
                  </a:lnTo>
                  <a:close/>
                </a:path>
              </a:pathLst>
            </a:custGeom>
            <a:solidFill>
              <a:srgbClr val="306B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2588240" y="7894034"/>
              <a:ext cx="800100" cy="697865"/>
            </a:xfrm>
            <a:custGeom>
              <a:avLst/>
              <a:gdLst/>
              <a:ahLst/>
              <a:cxnLst/>
              <a:rect l="l" t="t" r="r" b="b"/>
              <a:pathLst>
                <a:path w="800100" h="697865">
                  <a:moveTo>
                    <a:pt x="513891" y="86"/>
                  </a:moveTo>
                  <a:lnTo>
                    <a:pt x="411151" y="59520"/>
                  </a:lnTo>
                  <a:lnTo>
                    <a:pt x="411405" y="157181"/>
                  </a:lnTo>
                  <a:lnTo>
                    <a:pt x="394514" y="196677"/>
                  </a:lnTo>
                  <a:lnTo>
                    <a:pt x="214433" y="303735"/>
                  </a:lnTo>
                  <a:lnTo>
                    <a:pt x="102422" y="238586"/>
                  </a:lnTo>
                  <a:lnTo>
                    <a:pt x="-318" y="298020"/>
                  </a:lnTo>
                  <a:lnTo>
                    <a:pt x="189" y="490039"/>
                  </a:lnTo>
                  <a:lnTo>
                    <a:pt x="17969" y="529027"/>
                  </a:lnTo>
                  <a:lnTo>
                    <a:pt x="302950" y="695012"/>
                  </a:lnTo>
                  <a:lnTo>
                    <a:pt x="300918" y="693615"/>
                  </a:lnTo>
                  <a:lnTo>
                    <a:pt x="310189" y="697933"/>
                  </a:lnTo>
                  <a:lnTo>
                    <a:pt x="738676" y="463370"/>
                  </a:lnTo>
                  <a:lnTo>
                    <a:pt x="781728" y="417905"/>
                  </a:lnTo>
                  <a:lnTo>
                    <a:pt x="794681" y="388188"/>
                  </a:lnTo>
                  <a:lnTo>
                    <a:pt x="799380" y="358090"/>
                  </a:lnTo>
                  <a:lnTo>
                    <a:pt x="798872" y="166071"/>
                  </a:lnTo>
                  <a:lnTo>
                    <a:pt x="513891" y="86"/>
                  </a:lnTo>
                  <a:close/>
                </a:path>
              </a:pathLst>
            </a:custGeom>
            <a:solidFill>
              <a:srgbClr val="428D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2699492" y="7953469"/>
              <a:ext cx="586740" cy="463550"/>
            </a:xfrm>
            <a:custGeom>
              <a:avLst/>
              <a:gdLst/>
              <a:ahLst/>
              <a:cxnLst/>
              <a:rect l="l" t="t" r="r" b="b"/>
              <a:pathLst>
                <a:path w="586740" h="463550">
                  <a:moveTo>
                    <a:pt x="300534" y="84"/>
                  </a:moveTo>
                  <a:lnTo>
                    <a:pt x="300788" y="97745"/>
                  </a:lnTo>
                  <a:lnTo>
                    <a:pt x="283897" y="137114"/>
                  </a:lnTo>
                  <a:lnTo>
                    <a:pt x="11743" y="297130"/>
                  </a:lnTo>
                  <a:lnTo>
                    <a:pt x="4758" y="297511"/>
                  </a:lnTo>
                  <a:lnTo>
                    <a:pt x="-320" y="294590"/>
                  </a:lnTo>
                  <a:lnTo>
                    <a:pt x="290247" y="463369"/>
                  </a:lnTo>
                  <a:lnTo>
                    <a:pt x="558464" y="311734"/>
                  </a:lnTo>
                  <a:lnTo>
                    <a:pt x="584245" y="277318"/>
                  </a:lnTo>
                  <a:lnTo>
                    <a:pt x="586404" y="263603"/>
                  </a:lnTo>
                  <a:lnTo>
                    <a:pt x="586023" y="165942"/>
                  </a:lnTo>
                  <a:lnTo>
                    <a:pt x="300534" y="84"/>
                  </a:lnTo>
                  <a:close/>
                </a:path>
              </a:pathLst>
            </a:custGeom>
            <a:solidFill>
              <a:srgbClr val="62A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2588240" y="8192738"/>
              <a:ext cx="303530" cy="396240"/>
            </a:xfrm>
            <a:custGeom>
              <a:avLst/>
              <a:gdLst/>
              <a:ahLst/>
              <a:cxnLst/>
              <a:rect l="l" t="t" r="r" b="b"/>
              <a:pathLst>
                <a:path w="303529" h="396240">
                  <a:moveTo>
                    <a:pt x="-318" y="78"/>
                  </a:moveTo>
                  <a:lnTo>
                    <a:pt x="189" y="191589"/>
                  </a:lnTo>
                  <a:lnTo>
                    <a:pt x="17969" y="230450"/>
                  </a:lnTo>
                  <a:lnTo>
                    <a:pt x="302950" y="395927"/>
                  </a:lnTo>
                  <a:lnTo>
                    <a:pt x="295584" y="389831"/>
                  </a:lnTo>
                  <a:lnTo>
                    <a:pt x="289996" y="381323"/>
                  </a:lnTo>
                  <a:lnTo>
                    <a:pt x="286440" y="370274"/>
                  </a:lnTo>
                  <a:lnTo>
                    <a:pt x="285170" y="357066"/>
                  </a:lnTo>
                  <a:lnTo>
                    <a:pt x="284662" y="165555"/>
                  </a:lnTo>
                  <a:lnTo>
                    <a:pt x="-318" y="78"/>
                  </a:lnTo>
                  <a:close/>
                </a:path>
              </a:pathLst>
            </a:custGeom>
            <a:solidFill>
              <a:srgbClr val="306B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2579096" y="7836122"/>
              <a:ext cx="809625" cy="756920"/>
            </a:xfrm>
            <a:custGeom>
              <a:avLst/>
              <a:gdLst/>
              <a:ahLst/>
              <a:cxnLst/>
              <a:rect l="l" t="t" r="r" b="b"/>
              <a:pathLst>
                <a:path w="809625" h="756920">
                  <a:moveTo>
                    <a:pt x="83753" y="233634"/>
                  </a:moveTo>
                  <a:lnTo>
                    <a:pt x="72324" y="236174"/>
                  </a:lnTo>
                  <a:lnTo>
                    <a:pt x="36511" y="260939"/>
                  </a:lnTo>
                  <a:lnTo>
                    <a:pt x="4380" y="316563"/>
                  </a:lnTo>
                  <a:lnTo>
                    <a:pt x="-317" y="346408"/>
                  </a:lnTo>
                  <a:lnTo>
                    <a:pt x="952" y="359742"/>
                  </a:lnTo>
                  <a:lnTo>
                    <a:pt x="4507" y="370664"/>
                  </a:lnTo>
                  <a:lnTo>
                    <a:pt x="9968" y="379300"/>
                  </a:lnTo>
                  <a:lnTo>
                    <a:pt x="17334" y="385396"/>
                  </a:lnTo>
                  <a:lnTo>
                    <a:pt x="293933" y="546173"/>
                  </a:lnTo>
                  <a:lnTo>
                    <a:pt x="294441" y="714063"/>
                  </a:lnTo>
                  <a:lnTo>
                    <a:pt x="299267" y="738447"/>
                  </a:lnTo>
                  <a:lnTo>
                    <a:pt x="312475" y="753178"/>
                  </a:lnTo>
                  <a:lnTo>
                    <a:pt x="331778" y="756988"/>
                  </a:lnTo>
                  <a:lnTo>
                    <a:pt x="355527" y="748733"/>
                  </a:lnTo>
                  <a:lnTo>
                    <a:pt x="646863" y="580209"/>
                  </a:lnTo>
                  <a:lnTo>
                    <a:pt x="414072" y="580209"/>
                  </a:lnTo>
                  <a:lnTo>
                    <a:pt x="405182" y="578431"/>
                  </a:lnTo>
                  <a:lnTo>
                    <a:pt x="399213" y="571700"/>
                  </a:lnTo>
                  <a:lnTo>
                    <a:pt x="396928" y="560397"/>
                  </a:lnTo>
                  <a:lnTo>
                    <a:pt x="396883" y="543253"/>
                  </a:lnTo>
                  <a:lnTo>
                    <a:pt x="293933" y="543253"/>
                  </a:lnTo>
                  <a:lnTo>
                    <a:pt x="289488" y="536395"/>
                  </a:lnTo>
                  <a:lnTo>
                    <a:pt x="286059" y="525473"/>
                  </a:lnTo>
                  <a:lnTo>
                    <a:pt x="285170" y="517218"/>
                  </a:lnTo>
                  <a:lnTo>
                    <a:pt x="293933" y="517218"/>
                  </a:lnTo>
                  <a:lnTo>
                    <a:pt x="293933" y="348566"/>
                  </a:lnTo>
                  <a:lnTo>
                    <a:pt x="103184" y="237571"/>
                  </a:lnTo>
                  <a:lnTo>
                    <a:pt x="94167" y="234269"/>
                  </a:lnTo>
                  <a:lnTo>
                    <a:pt x="83753" y="233634"/>
                  </a:lnTo>
                  <a:close/>
                </a:path>
                <a:path w="809625" h="756920">
                  <a:moveTo>
                    <a:pt x="500557" y="87"/>
                  </a:moveTo>
                  <a:lnTo>
                    <a:pt x="489127" y="2627"/>
                  </a:lnTo>
                  <a:lnTo>
                    <a:pt x="453187" y="27392"/>
                  </a:lnTo>
                  <a:lnTo>
                    <a:pt x="421184" y="83016"/>
                  </a:lnTo>
                  <a:lnTo>
                    <a:pt x="416485" y="112860"/>
                  </a:lnTo>
                  <a:lnTo>
                    <a:pt x="417755" y="126068"/>
                  </a:lnTo>
                  <a:lnTo>
                    <a:pt x="421184" y="137117"/>
                  </a:lnTo>
                  <a:lnTo>
                    <a:pt x="426772" y="145626"/>
                  </a:lnTo>
                  <a:lnTo>
                    <a:pt x="434138" y="151721"/>
                  </a:lnTo>
                  <a:lnTo>
                    <a:pt x="705530" y="309578"/>
                  </a:lnTo>
                  <a:lnTo>
                    <a:pt x="705784" y="381713"/>
                  </a:lnTo>
                  <a:lnTo>
                    <a:pt x="688893" y="421082"/>
                  </a:lnTo>
                  <a:lnTo>
                    <a:pt x="424867" y="576399"/>
                  </a:lnTo>
                  <a:lnTo>
                    <a:pt x="414072" y="580209"/>
                  </a:lnTo>
                  <a:lnTo>
                    <a:pt x="646863" y="580209"/>
                  </a:lnTo>
                  <a:lnTo>
                    <a:pt x="748074" y="521663"/>
                  </a:lnTo>
                  <a:lnTo>
                    <a:pt x="791126" y="476325"/>
                  </a:lnTo>
                  <a:lnTo>
                    <a:pt x="808778" y="416637"/>
                  </a:lnTo>
                  <a:lnTo>
                    <a:pt x="808471" y="300562"/>
                  </a:lnTo>
                  <a:lnTo>
                    <a:pt x="705530" y="300562"/>
                  </a:lnTo>
                  <a:lnTo>
                    <a:pt x="702736" y="291799"/>
                  </a:lnTo>
                  <a:lnTo>
                    <a:pt x="706165" y="248747"/>
                  </a:lnTo>
                  <a:lnTo>
                    <a:pt x="738295" y="192995"/>
                  </a:lnTo>
                  <a:lnTo>
                    <a:pt x="774108" y="168231"/>
                  </a:lnTo>
                  <a:lnTo>
                    <a:pt x="785665" y="165818"/>
                  </a:lnTo>
                  <a:lnTo>
                    <a:pt x="798196" y="165818"/>
                  </a:lnTo>
                  <a:lnTo>
                    <a:pt x="519860" y="4024"/>
                  </a:lnTo>
                  <a:lnTo>
                    <a:pt x="510844" y="595"/>
                  </a:lnTo>
                  <a:lnTo>
                    <a:pt x="500557" y="87"/>
                  </a:lnTo>
                  <a:close/>
                </a:path>
                <a:path w="809625" h="756920">
                  <a:moveTo>
                    <a:pt x="293933" y="348566"/>
                  </a:moveTo>
                  <a:lnTo>
                    <a:pt x="293933" y="543253"/>
                  </a:lnTo>
                  <a:lnTo>
                    <a:pt x="396883" y="543253"/>
                  </a:lnTo>
                  <a:lnTo>
                    <a:pt x="396674" y="462991"/>
                  </a:lnTo>
                  <a:lnTo>
                    <a:pt x="326825" y="422352"/>
                  </a:lnTo>
                  <a:lnTo>
                    <a:pt x="345113" y="407493"/>
                  </a:lnTo>
                  <a:lnTo>
                    <a:pt x="357432" y="401905"/>
                  </a:lnTo>
                  <a:lnTo>
                    <a:pt x="368861" y="399365"/>
                  </a:lnTo>
                  <a:lnTo>
                    <a:pt x="381387" y="399365"/>
                  </a:lnTo>
                  <a:lnTo>
                    <a:pt x="293933" y="348566"/>
                  </a:lnTo>
                  <a:close/>
                </a:path>
                <a:path w="809625" h="756920">
                  <a:moveTo>
                    <a:pt x="293933" y="517218"/>
                  </a:moveTo>
                  <a:lnTo>
                    <a:pt x="285170" y="517218"/>
                  </a:lnTo>
                  <a:lnTo>
                    <a:pt x="293933" y="522298"/>
                  </a:lnTo>
                  <a:lnTo>
                    <a:pt x="293933" y="517218"/>
                  </a:lnTo>
                  <a:close/>
                </a:path>
                <a:path w="809625" h="756920">
                  <a:moveTo>
                    <a:pt x="381387" y="399365"/>
                  </a:moveTo>
                  <a:lnTo>
                    <a:pt x="368861" y="399365"/>
                  </a:lnTo>
                  <a:lnTo>
                    <a:pt x="379148" y="399873"/>
                  </a:lnTo>
                  <a:lnTo>
                    <a:pt x="388165" y="403302"/>
                  </a:lnTo>
                  <a:lnTo>
                    <a:pt x="381387" y="399365"/>
                  </a:lnTo>
                  <a:close/>
                </a:path>
                <a:path w="809625" h="756920">
                  <a:moveTo>
                    <a:pt x="808270" y="224872"/>
                  </a:moveTo>
                  <a:lnTo>
                    <a:pt x="705530" y="284179"/>
                  </a:lnTo>
                  <a:lnTo>
                    <a:pt x="705530" y="300562"/>
                  </a:lnTo>
                  <a:lnTo>
                    <a:pt x="808471" y="300562"/>
                  </a:lnTo>
                  <a:lnTo>
                    <a:pt x="808270" y="224872"/>
                  </a:lnTo>
                  <a:close/>
                </a:path>
                <a:path w="809625" h="756920">
                  <a:moveTo>
                    <a:pt x="798196" y="165818"/>
                  </a:moveTo>
                  <a:lnTo>
                    <a:pt x="785665" y="165818"/>
                  </a:lnTo>
                  <a:lnTo>
                    <a:pt x="795951" y="166326"/>
                  </a:lnTo>
                  <a:lnTo>
                    <a:pt x="804968" y="169755"/>
                  </a:lnTo>
                  <a:lnTo>
                    <a:pt x="798196" y="165818"/>
                  </a:lnTo>
                  <a:close/>
                </a:path>
              </a:pathLst>
            </a:custGeom>
            <a:solidFill>
              <a:srgbClr val="428D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151905" y="7307395"/>
              <a:ext cx="1693121" cy="2429194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17884140" y="8303990"/>
              <a:ext cx="102235" cy="261620"/>
            </a:xfrm>
            <a:custGeom>
              <a:avLst/>
              <a:gdLst/>
              <a:ahLst/>
              <a:cxnLst/>
              <a:rect l="l" t="t" r="r" b="b"/>
              <a:pathLst>
                <a:path w="102234" h="261620">
                  <a:moveTo>
                    <a:pt x="101526" y="75"/>
                  </a:moveTo>
                  <a:lnTo>
                    <a:pt x="-451" y="59383"/>
                  </a:lnTo>
                  <a:lnTo>
                    <a:pt x="-451" y="261689"/>
                  </a:lnTo>
                  <a:lnTo>
                    <a:pt x="101526" y="202381"/>
                  </a:lnTo>
                  <a:lnTo>
                    <a:pt x="101526" y="75"/>
                  </a:lnTo>
                  <a:close/>
                </a:path>
              </a:pathLst>
            </a:custGeom>
            <a:solidFill>
              <a:srgbClr val="E8E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8598896" y="7010114"/>
              <a:ext cx="1504315" cy="3459479"/>
            </a:xfrm>
            <a:custGeom>
              <a:avLst/>
              <a:gdLst/>
              <a:ahLst/>
              <a:cxnLst/>
              <a:rect l="l" t="t" r="r" b="b"/>
              <a:pathLst>
                <a:path w="1504315" h="3459479">
                  <a:moveTo>
                    <a:pt x="1503298" y="108"/>
                  </a:moveTo>
                  <a:lnTo>
                    <a:pt x="1503298" y="2590970"/>
                  </a:lnTo>
                  <a:lnTo>
                    <a:pt x="-470" y="3459031"/>
                  </a:lnTo>
                  <a:lnTo>
                    <a:pt x="-470" y="868258"/>
                  </a:lnTo>
                  <a:lnTo>
                    <a:pt x="1357125" y="84561"/>
                  </a:lnTo>
                  <a:lnTo>
                    <a:pt x="1503298" y="10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6794480" y="5969222"/>
              <a:ext cx="3308350" cy="1909445"/>
            </a:xfrm>
            <a:custGeom>
              <a:avLst/>
              <a:gdLst/>
              <a:ahLst/>
              <a:cxnLst/>
              <a:rect l="l" t="t" r="r" b="b"/>
              <a:pathLst>
                <a:path w="3308350" h="1909445">
                  <a:moveTo>
                    <a:pt x="1503344" y="134"/>
                  </a:moveTo>
                  <a:lnTo>
                    <a:pt x="-424" y="868285"/>
                  </a:lnTo>
                  <a:lnTo>
                    <a:pt x="60915" y="903336"/>
                  </a:lnTo>
                  <a:lnTo>
                    <a:pt x="1803691" y="1909277"/>
                  </a:lnTo>
                  <a:lnTo>
                    <a:pt x="1864650" y="1873845"/>
                  </a:lnTo>
                  <a:lnTo>
                    <a:pt x="3307460" y="1041000"/>
                  </a:lnTo>
                  <a:lnTo>
                    <a:pt x="3246375" y="1005949"/>
                  </a:lnTo>
                  <a:lnTo>
                    <a:pt x="1803691" y="1838794"/>
                  </a:lnTo>
                  <a:lnTo>
                    <a:pt x="122127" y="868158"/>
                  </a:lnTo>
                  <a:lnTo>
                    <a:pt x="1564684" y="35313"/>
                  </a:lnTo>
                  <a:lnTo>
                    <a:pt x="1503344" y="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57362" y="9655819"/>
              <a:ext cx="1964386" cy="528814"/>
            </a:xfrm>
            <a:prstGeom prst="rect">
              <a:avLst/>
            </a:prstGeom>
          </p:spPr>
        </p:pic>
      </p:grpSp>
      <p:grpSp>
        <p:nvGrpSpPr>
          <p:cNvPr id="106" name="object 106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107" name="object 107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23416" y="9616154"/>
            <a:ext cx="230504" cy="263525"/>
          </a:xfrm>
          <a:custGeom>
            <a:avLst/>
            <a:gdLst/>
            <a:ahLst/>
            <a:cxnLst/>
            <a:rect l="l" t="t" r="r" b="b"/>
            <a:pathLst>
              <a:path w="230505" h="263525">
                <a:moveTo>
                  <a:pt x="139025" y="42"/>
                </a:moveTo>
                <a:lnTo>
                  <a:pt x="91655" y="6900"/>
                </a:lnTo>
                <a:lnTo>
                  <a:pt x="53048" y="25950"/>
                </a:lnTo>
                <a:lnTo>
                  <a:pt x="24220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220" y="208825"/>
                </a:lnTo>
                <a:lnTo>
                  <a:pt x="53048" y="237526"/>
                </a:lnTo>
                <a:lnTo>
                  <a:pt x="91655" y="256576"/>
                </a:lnTo>
                <a:lnTo>
                  <a:pt x="139025" y="263434"/>
                </a:lnTo>
                <a:lnTo>
                  <a:pt x="166329" y="261148"/>
                </a:lnTo>
                <a:lnTo>
                  <a:pt x="189697" y="254671"/>
                </a:lnTo>
                <a:lnTo>
                  <a:pt x="210397" y="244511"/>
                </a:lnTo>
                <a:lnTo>
                  <a:pt x="229955" y="231303"/>
                </a:lnTo>
                <a:lnTo>
                  <a:pt x="210397" y="194982"/>
                </a:lnTo>
                <a:lnTo>
                  <a:pt x="201380" y="192569"/>
                </a:lnTo>
                <a:lnTo>
                  <a:pt x="194650" y="196887"/>
                </a:lnTo>
                <a:lnTo>
                  <a:pt x="182712" y="203491"/>
                </a:lnTo>
                <a:lnTo>
                  <a:pt x="169631" y="208571"/>
                </a:lnTo>
                <a:lnTo>
                  <a:pt x="155408" y="211873"/>
                </a:lnTo>
                <a:lnTo>
                  <a:pt x="139406" y="213143"/>
                </a:lnTo>
                <a:lnTo>
                  <a:pt x="104863" y="206793"/>
                </a:lnTo>
                <a:lnTo>
                  <a:pt x="78829" y="189522"/>
                </a:lnTo>
                <a:lnTo>
                  <a:pt x="62446" y="163741"/>
                </a:lnTo>
                <a:lnTo>
                  <a:pt x="56858" y="131738"/>
                </a:lnTo>
                <a:lnTo>
                  <a:pt x="62446" y="99735"/>
                </a:lnTo>
                <a:lnTo>
                  <a:pt x="78829" y="73954"/>
                </a:lnTo>
                <a:lnTo>
                  <a:pt x="104863" y="56683"/>
                </a:lnTo>
                <a:lnTo>
                  <a:pt x="139406" y="50333"/>
                </a:lnTo>
                <a:lnTo>
                  <a:pt x="155408" y="51603"/>
                </a:lnTo>
                <a:lnTo>
                  <a:pt x="169631" y="54905"/>
                </a:lnTo>
                <a:lnTo>
                  <a:pt x="182712" y="59985"/>
                </a:lnTo>
                <a:lnTo>
                  <a:pt x="194650" y="66589"/>
                </a:lnTo>
                <a:lnTo>
                  <a:pt x="201380" y="70906"/>
                </a:lnTo>
                <a:lnTo>
                  <a:pt x="210397" y="68494"/>
                </a:lnTo>
                <a:lnTo>
                  <a:pt x="229955" y="32172"/>
                </a:lnTo>
                <a:lnTo>
                  <a:pt x="210397" y="18965"/>
                </a:lnTo>
                <a:lnTo>
                  <a:pt x="189697" y="8805"/>
                </a:lnTo>
                <a:lnTo>
                  <a:pt x="166329" y="2328"/>
                </a:lnTo>
                <a:lnTo>
                  <a:pt x="139025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3416" y="9616027"/>
            <a:ext cx="231140" cy="263525"/>
          </a:xfrm>
          <a:custGeom>
            <a:avLst/>
            <a:gdLst/>
            <a:ahLst/>
            <a:cxnLst/>
            <a:rect l="l" t="t" r="r" b="b"/>
            <a:pathLst>
              <a:path w="231139" h="263525">
                <a:moveTo>
                  <a:pt x="139660" y="42"/>
                </a:moveTo>
                <a:lnTo>
                  <a:pt x="92036" y="6900"/>
                </a:lnTo>
                <a:lnTo>
                  <a:pt x="53175" y="25823"/>
                </a:lnTo>
                <a:lnTo>
                  <a:pt x="24347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347" y="208825"/>
                </a:lnTo>
                <a:lnTo>
                  <a:pt x="53175" y="237653"/>
                </a:lnTo>
                <a:lnTo>
                  <a:pt x="92036" y="256576"/>
                </a:lnTo>
                <a:lnTo>
                  <a:pt x="139660" y="263434"/>
                </a:lnTo>
                <a:lnTo>
                  <a:pt x="166964" y="261148"/>
                </a:lnTo>
                <a:lnTo>
                  <a:pt x="190459" y="254671"/>
                </a:lnTo>
                <a:lnTo>
                  <a:pt x="211286" y="244511"/>
                </a:lnTo>
                <a:lnTo>
                  <a:pt x="230844" y="231430"/>
                </a:lnTo>
                <a:lnTo>
                  <a:pt x="211159" y="194982"/>
                </a:lnTo>
                <a:lnTo>
                  <a:pt x="202142" y="192569"/>
                </a:lnTo>
                <a:lnTo>
                  <a:pt x="195412" y="196887"/>
                </a:lnTo>
                <a:lnTo>
                  <a:pt x="183347" y="203491"/>
                </a:lnTo>
                <a:lnTo>
                  <a:pt x="170393" y="208571"/>
                </a:lnTo>
                <a:lnTo>
                  <a:pt x="155916" y="212000"/>
                </a:lnTo>
                <a:lnTo>
                  <a:pt x="139914" y="213143"/>
                </a:lnTo>
                <a:lnTo>
                  <a:pt x="105244" y="206793"/>
                </a:lnTo>
                <a:lnTo>
                  <a:pt x="79210" y="189522"/>
                </a:lnTo>
                <a:lnTo>
                  <a:pt x="62700" y="163741"/>
                </a:lnTo>
                <a:lnTo>
                  <a:pt x="57112" y="131738"/>
                </a:lnTo>
                <a:lnTo>
                  <a:pt x="62700" y="99735"/>
                </a:lnTo>
                <a:lnTo>
                  <a:pt x="79210" y="73954"/>
                </a:lnTo>
                <a:lnTo>
                  <a:pt x="105244" y="56683"/>
                </a:lnTo>
                <a:lnTo>
                  <a:pt x="139914" y="50333"/>
                </a:lnTo>
                <a:lnTo>
                  <a:pt x="155916" y="51476"/>
                </a:lnTo>
                <a:lnTo>
                  <a:pt x="170393" y="54778"/>
                </a:lnTo>
                <a:lnTo>
                  <a:pt x="183347" y="59985"/>
                </a:lnTo>
                <a:lnTo>
                  <a:pt x="195412" y="66589"/>
                </a:lnTo>
                <a:lnTo>
                  <a:pt x="202142" y="70907"/>
                </a:lnTo>
                <a:lnTo>
                  <a:pt x="211159" y="68494"/>
                </a:lnTo>
                <a:lnTo>
                  <a:pt x="230844" y="32045"/>
                </a:lnTo>
                <a:lnTo>
                  <a:pt x="211286" y="18965"/>
                </a:lnTo>
                <a:lnTo>
                  <a:pt x="190459" y="8805"/>
                </a:lnTo>
                <a:lnTo>
                  <a:pt x="166964" y="2328"/>
                </a:lnTo>
                <a:lnTo>
                  <a:pt x="139660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175" y="9684775"/>
            <a:ext cx="423661" cy="19354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676907" y="9611594"/>
            <a:ext cx="54610" cy="264160"/>
          </a:xfrm>
          <a:custGeom>
            <a:avLst/>
            <a:gdLst/>
            <a:ahLst/>
            <a:cxnLst/>
            <a:rect l="l" t="t" r="r" b="b"/>
            <a:pathLst>
              <a:path w="54610" h="264159">
                <a:moveTo>
                  <a:pt x="54138" y="42"/>
                </a:moveTo>
                <a:lnTo>
                  <a:pt x="-42" y="42"/>
                </a:lnTo>
                <a:lnTo>
                  <a:pt x="-42" y="263929"/>
                </a:lnTo>
                <a:lnTo>
                  <a:pt x="54138" y="263929"/>
                </a:lnTo>
                <a:lnTo>
                  <a:pt x="54138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4983" y="9684775"/>
            <a:ext cx="178303" cy="19049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2441448" y="9608539"/>
            <a:ext cx="821690" cy="271145"/>
            <a:chOff x="2441448" y="9608539"/>
            <a:chExt cx="821690" cy="27114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8284" y="9686299"/>
              <a:ext cx="188971" cy="19201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8022" y="9351027"/>
            <a:ext cx="723881" cy="78484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3305467" y="9611632"/>
            <a:ext cx="85090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32639" y="0"/>
                </a:moveTo>
                <a:lnTo>
                  <a:pt x="0" y="0"/>
                </a:lnTo>
                <a:lnTo>
                  <a:pt x="0" y="7620"/>
                </a:lnTo>
                <a:lnTo>
                  <a:pt x="11684" y="7620"/>
                </a:lnTo>
                <a:lnTo>
                  <a:pt x="11684" y="41021"/>
                </a:lnTo>
                <a:lnTo>
                  <a:pt x="20828" y="41021"/>
                </a:lnTo>
                <a:lnTo>
                  <a:pt x="20828" y="7620"/>
                </a:lnTo>
                <a:lnTo>
                  <a:pt x="32639" y="7620"/>
                </a:lnTo>
                <a:lnTo>
                  <a:pt x="32639" y="0"/>
                </a:lnTo>
                <a:close/>
              </a:path>
              <a:path w="85089" h="41275">
                <a:moveTo>
                  <a:pt x="85090" y="41021"/>
                </a:moveTo>
                <a:lnTo>
                  <a:pt x="81280" y="0"/>
                </a:lnTo>
                <a:lnTo>
                  <a:pt x="72009" y="0"/>
                </a:lnTo>
                <a:lnTo>
                  <a:pt x="60325" y="27559"/>
                </a:lnTo>
                <a:lnTo>
                  <a:pt x="48641" y="0"/>
                </a:lnTo>
                <a:lnTo>
                  <a:pt x="39497" y="0"/>
                </a:lnTo>
                <a:lnTo>
                  <a:pt x="35560" y="41021"/>
                </a:lnTo>
                <a:lnTo>
                  <a:pt x="44831" y="41021"/>
                </a:lnTo>
                <a:lnTo>
                  <a:pt x="46990" y="16002"/>
                </a:lnTo>
                <a:lnTo>
                  <a:pt x="57404" y="40513"/>
                </a:lnTo>
                <a:lnTo>
                  <a:pt x="63246" y="40513"/>
                </a:lnTo>
                <a:lnTo>
                  <a:pt x="73660" y="16002"/>
                </a:lnTo>
                <a:lnTo>
                  <a:pt x="75946" y="41021"/>
                </a:lnTo>
                <a:lnTo>
                  <a:pt x="85090" y="41021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34568" y="9931658"/>
            <a:ext cx="431281" cy="9296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91800" y="9517499"/>
            <a:ext cx="1915220" cy="48074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64407" y="1827356"/>
            <a:ext cx="5458460" cy="12293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dirty="0" spc="-150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 spc="-114"/>
              <a:t>remove</a:t>
            </a:r>
            <a:r>
              <a:rPr dirty="0" spc="-245"/>
              <a:t> </a:t>
            </a:r>
            <a:r>
              <a:rPr dirty="0"/>
              <a:t>/</a:t>
            </a:r>
            <a:r>
              <a:rPr dirty="0" spc="-245"/>
              <a:t> </a:t>
            </a:r>
            <a:r>
              <a:rPr dirty="0" spc="-75"/>
              <a:t>reduce</a:t>
            </a:r>
            <a:r>
              <a:rPr dirty="0" u="none" spc="-75"/>
              <a:t> </a:t>
            </a:r>
            <a:r>
              <a:rPr dirty="0" spc="-25"/>
              <a:t>ATP</a:t>
            </a:r>
          </a:p>
        </p:txBody>
      </p:sp>
      <p:grpSp>
        <p:nvGrpSpPr>
          <p:cNvPr id="19" name="object 19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20" name="object 20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54129" y="3219063"/>
            <a:ext cx="6477000" cy="4271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5"/>
              </a:spcBef>
            </a:pP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There</a:t>
            </a:r>
            <a:r>
              <a:rPr dirty="0" u="sng" sz="2300" spc="-1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are</a:t>
            </a:r>
            <a:r>
              <a:rPr dirty="0" u="sng" sz="2300" spc="-7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several</a:t>
            </a:r>
            <a:r>
              <a:rPr dirty="0" u="sng" sz="2300" spc="-1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methods</a:t>
            </a:r>
            <a:r>
              <a:rPr dirty="0" u="sng" sz="2300" spc="-9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2300" spc="-7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3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remove/reduce</a:t>
            </a:r>
            <a:endParaRPr sz="2300">
              <a:latin typeface="Arial"/>
              <a:cs typeface="Arial"/>
            </a:endParaRPr>
          </a:p>
          <a:p>
            <a:pPr marL="388620">
              <a:lnSpc>
                <a:spcPct val="100000"/>
              </a:lnSpc>
            </a:pPr>
            <a:r>
              <a:rPr dirty="0" u="sng" sz="2300" spc="-7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ATP</a:t>
            </a:r>
            <a:r>
              <a:rPr dirty="0" sz="2300" spc="-90" b="1">
                <a:solidFill>
                  <a:srgbClr val="000452"/>
                </a:solidFill>
                <a:latin typeface="Arial"/>
                <a:cs typeface="Arial"/>
              </a:rPr>
              <a:t> </a:t>
            </a:r>
            <a:r>
              <a:rPr dirty="0" sz="2300" spc="-50" b="1">
                <a:solidFill>
                  <a:srgbClr val="000452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30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Enzymatic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Cleaners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Black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light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solution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Ultraviolet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Light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Gel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application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Spray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mists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216" y="1342355"/>
            <a:ext cx="9378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How</a:t>
            </a:r>
            <a:r>
              <a:rPr dirty="0" spc="-340"/>
              <a:t> </a:t>
            </a:r>
            <a:r>
              <a:rPr dirty="0" spc="-100"/>
              <a:t>to</a:t>
            </a:r>
            <a:r>
              <a:rPr dirty="0" spc="-360"/>
              <a:t> </a:t>
            </a:r>
            <a:r>
              <a:rPr dirty="0" spc="-145"/>
              <a:t>test</a:t>
            </a:r>
            <a:r>
              <a:rPr dirty="0" spc="-340"/>
              <a:t> </a:t>
            </a:r>
            <a:r>
              <a:rPr dirty="0" spc="-130"/>
              <a:t>for</a:t>
            </a:r>
            <a:r>
              <a:rPr dirty="0" spc="-355"/>
              <a:t> </a:t>
            </a:r>
            <a:r>
              <a:rPr dirty="0" spc="-130"/>
              <a:t>ATP</a:t>
            </a:r>
            <a:r>
              <a:rPr dirty="0" spc="-170"/>
              <a:t> </a:t>
            </a:r>
            <a:r>
              <a:rPr dirty="0"/>
              <a:t>–</a:t>
            </a:r>
            <a:r>
              <a:rPr dirty="0" spc="-100"/>
              <a:t> </a:t>
            </a:r>
            <a:r>
              <a:rPr dirty="0" sz="4000" spc="-35"/>
              <a:t>CleanRead™</a:t>
            </a:r>
            <a:r>
              <a:rPr dirty="0" sz="4000" spc="-100"/>
              <a:t> </a:t>
            </a:r>
            <a:r>
              <a:rPr dirty="0" spc="-10"/>
              <a:t>Meter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314035" y="2446084"/>
            <a:ext cx="6212840" cy="643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marR="2285365">
              <a:lnSpc>
                <a:spcPct val="100000"/>
              </a:lnSpc>
              <a:spcBef>
                <a:spcPts val="100"/>
              </a:spcBef>
            </a:pPr>
            <a:r>
              <a:rPr dirty="0" u="sng" sz="2300" spc="-3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Testing</a:t>
            </a:r>
            <a:r>
              <a:rPr dirty="0" u="sng" sz="2300" spc="-1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with</a:t>
            </a:r>
            <a:r>
              <a:rPr dirty="0" u="sng" sz="2300" spc="-4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CleanRead™</a:t>
            </a:r>
            <a:r>
              <a:rPr dirty="0" sz="2300" spc="-10" b="1">
                <a:solidFill>
                  <a:srgbClr val="000452"/>
                </a:solid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meter</a:t>
            </a:r>
            <a:endParaRPr sz="2300">
              <a:latin typeface="Arial"/>
              <a:cs typeface="Arial"/>
            </a:endParaRPr>
          </a:p>
          <a:p>
            <a:pPr marL="388620" marR="5080" indent="-376555">
              <a:lnSpc>
                <a:spcPct val="100000"/>
              </a:lnSpc>
              <a:spcBef>
                <a:spcPts val="8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Results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in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15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seconds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after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collection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with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the </a:t>
            </a:r>
            <a:r>
              <a:rPr dirty="0" sz="2300" spc="-20">
                <a:solidFill>
                  <a:srgbClr val="000452"/>
                </a:solidFill>
                <a:latin typeface="Arial MT"/>
                <a:cs typeface="Arial MT"/>
              </a:rPr>
              <a:t>swab</a:t>
            </a:r>
            <a:endParaRPr sz="2300">
              <a:latin typeface="Arial MT"/>
              <a:cs typeface="Arial MT"/>
            </a:endParaRPr>
          </a:p>
          <a:p>
            <a:pPr marL="388620" marR="1409065" indent="-376555">
              <a:lnSpc>
                <a:spcPct val="100000"/>
              </a:lnSpc>
              <a:spcBef>
                <a:spcPts val="300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Quick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Test,</a:t>
            </a:r>
            <a:r>
              <a:rPr dirty="0" sz="2300" spc="-13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daily</a:t>
            </a:r>
            <a:r>
              <a:rPr dirty="0" sz="2300" spc="-6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30">
                <a:solidFill>
                  <a:srgbClr val="000452"/>
                </a:solidFill>
                <a:latin typeface="Arial MT"/>
                <a:cs typeface="Arial MT"/>
              </a:rPr>
              <a:t>scheduler,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AI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scheduling</a:t>
            </a: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969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RFID</a:t>
            </a:r>
            <a:r>
              <a:rPr dirty="0" sz="2300" spc="-4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&amp;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Barcode</a:t>
            </a:r>
            <a:endParaRPr sz="2300">
              <a:latin typeface="Arial MT"/>
              <a:cs typeface="Arial MT"/>
            </a:endParaRPr>
          </a:p>
          <a:p>
            <a:pPr marL="388620">
              <a:lnSpc>
                <a:spcPts val="2695"/>
              </a:lnSpc>
              <a:spcBef>
                <a:spcPts val="5"/>
              </a:spcBef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Scanners</a:t>
            </a:r>
            <a:endParaRPr sz="2300">
              <a:latin typeface="Arial MT"/>
              <a:cs typeface="Arial MT"/>
            </a:endParaRPr>
          </a:p>
          <a:p>
            <a:pPr marL="388620" marR="469265" indent="-376555">
              <a:lnSpc>
                <a:spcPts val="2760"/>
              </a:lnSpc>
              <a:spcBef>
                <a:spcPts val="2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Touch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Screen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(5</a:t>
            </a:r>
            <a:r>
              <a:rPr dirty="0" sz="2300" spc="-5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INCH)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with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customizable dashboard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marR="609600" indent="-376555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Wireless</a:t>
            </a:r>
            <a:r>
              <a:rPr dirty="0" sz="2300" spc="-9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Cloud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Based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User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Friendly </a:t>
            </a:r>
            <a:r>
              <a:rPr dirty="0" sz="2300" spc="-30">
                <a:solidFill>
                  <a:srgbClr val="000452"/>
                </a:solidFill>
                <a:latin typeface="Arial MT"/>
                <a:cs typeface="Arial MT"/>
              </a:rPr>
              <a:t>Interface</a:t>
            </a:r>
            <a:r>
              <a:rPr dirty="0" sz="2300" spc="-13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with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off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line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capabilities</a:t>
            </a: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49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Comprehensive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reports,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charts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endParaRPr sz="2300">
              <a:latin typeface="Arial MT"/>
              <a:cs typeface="Arial MT"/>
            </a:endParaRPr>
          </a:p>
          <a:p>
            <a:pPr marL="388620">
              <a:lnSpc>
                <a:spcPct val="100000"/>
              </a:lnSpc>
            </a:pP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analyses</a:t>
            </a:r>
            <a:endParaRPr sz="2300">
              <a:latin typeface="Arial MT"/>
              <a:cs typeface="Arial MT"/>
            </a:endParaRPr>
          </a:p>
          <a:p>
            <a:pPr marL="388620" marR="4265295" indent="-376555">
              <a:lnSpc>
                <a:spcPct val="100000"/>
              </a:lnSpc>
              <a:spcBef>
                <a:spcPts val="1689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Fully</a:t>
            </a:r>
            <a:r>
              <a:rPr dirty="0" sz="2300" spc="-114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HIPAA Compliant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985276" y="1234409"/>
            <a:ext cx="9570720" cy="7542530"/>
            <a:chOff x="8985276" y="1234409"/>
            <a:chExt cx="9570720" cy="7542530"/>
          </a:xfrm>
        </p:grpSpPr>
        <p:sp>
          <p:nvSpPr>
            <p:cNvPr id="5" name="object 5" descr=""/>
            <p:cNvSpPr/>
            <p:nvPr/>
          </p:nvSpPr>
          <p:spPr>
            <a:xfrm>
              <a:off x="13028675" y="2432018"/>
              <a:ext cx="5157470" cy="5104130"/>
            </a:xfrm>
            <a:custGeom>
              <a:avLst/>
              <a:gdLst/>
              <a:ahLst/>
              <a:cxnLst/>
              <a:rect l="l" t="t" r="r" b="b"/>
              <a:pathLst>
                <a:path w="5157469" h="5104130">
                  <a:moveTo>
                    <a:pt x="2578086" y="224"/>
                  </a:moveTo>
                  <a:lnTo>
                    <a:pt x="2529065" y="732"/>
                  </a:lnTo>
                  <a:lnTo>
                    <a:pt x="2480299" y="2002"/>
                  </a:lnTo>
                  <a:lnTo>
                    <a:pt x="2431786" y="4288"/>
                  </a:lnTo>
                  <a:lnTo>
                    <a:pt x="2383527" y="7336"/>
                  </a:lnTo>
                  <a:lnTo>
                    <a:pt x="2335395" y="11400"/>
                  </a:lnTo>
                  <a:lnTo>
                    <a:pt x="2287644" y="16225"/>
                  </a:lnTo>
                  <a:lnTo>
                    <a:pt x="2240021" y="21940"/>
                  </a:lnTo>
                  <a:lnTo>
                    <a:pt x="2192778" y="28544"/>
                  </a:lnTo>
                  <a:lnTo>
                    <a:pt x="2145789" y="35910"/>
                  </a:lnTo>
                  <a:lnTo>
                    <a:pt x="2099054" y="44165"/>
                  </a:lnTo>
                  <a:lnTo>
                    <a:pt x="2052700" y="53182"/>
                  </a:lnTo>
                  <a:lnTo>
                    <a:pt x="2006601" y="63087"/>
                  </a:lnTo>
                  <a:lnTo>
                    <a:pt x="1960755" y="73882"/>
                  </a:lnTo>
                  <a:lnTo>
                    <a:pt x="1915290" y="85312"/>
                  </a:lnTo>
                  <a:lnTo>
                    <a:pt x="1870079" y="97630"/>
                  </a:lnTo>
                  <a:lnTo>
                    <a:pt x="1825249" y="110711"/>
                  </a:lnTo>
                  <a:lnTo>
                    <a:pt x="1780800" y="124554"/>
                  </a:lnTo>
                  <a:lnTo>
                    <a:pt x="1736732" y="139158"/>
                  </a:lnTo>
                  <a:lnTo>
                    <a:pt x="1692918" y="154525"/>
                  </a:lnTo>
                  <a:lnTo>
                    <a:pt x="1649486" y="170654"/>
                  </a:lnTo>
                  <a:lnTo>
                    <a:pt x="1606434" y="187544"/>
                  </a:lnTo>
                  <a:lnTo>
                    <a:pt x="1563890" y="205197"/>
                  </a:lnTo>
                  <a:lnTo>
                    <a:pt x="1521600" y="223611"/>
                  </a:lnTo>
                  <a:lnTo>
                    <a:pt x="1479691" y="242661"/>
                  </a:lnTo>
                  <a:lnTo>
                    <a:pt x="1438290" y="262472"/>
                  </a:lnTo>
                  <a:lnTo>
                    <a:pt x="1397270" y="282919"/>
                  </a:lnTo>
                  <a:lnTo>
                    <a:pt x="1356631" y="304127"/>
                  </a:lnTo>
                  <a:lnTo>
                    <a:pt x="1316500" y="326098"/>
                  </a:lnTo>
                  <a:lnTo>
                    <a:pt x="1276750" y="348576"/>
                  </a:lnTo>
                  <a:lnTo>
                    <a:pt x="1237381" y="371816"/>
                  </a:lnTo>
                  <a:lnTo>
                    <a:pt x="1198647" y="395819"/>
                  </a:lnTo>
                  <a:lnTo>
                    <a:pt x="1160167" y="420329"/>
                  </a:lnTo>
                  <a:lnTo>
                    <a:pt x="1122322" y="445602"/>
                  </a:lnTo>
                  <a:lnTo>
                    <a:pt x="1084858" y="471382"/>
                  </a:lnTo>
                  <a:lnTo>
                    <a:pt x="1048029" y="497924"/>
                  </a:lnTo>
                  <a:lnTo>
                    <a:pt x="1011581" y="525102"/>
                  </a:lnTo>
                  <a:lnTo>
                    <a:pt x="975641" y="552787"/>
                  </a:lnTo>
                  <a:lnTo>
                    <a:pt x="940208" y="581107"/>
                  </a:lnTo>
                  <a:lnTo>
                    <a:pt x="905284" y="610062"/>
                  </a:lnTo>
                  <a:lnTo>
                    <a:pt x="870868" y="639653"/>
                  </a:lnTo>
                  <a:lnTo>
                    <a:pt x="837087" y="669751"/>
                  </a:lnTo>
                  <a:lnTo>
                    <a:pt x="803814" y="700484"/>
                  </a:lnTo>
                  <a:lnTo>
                    <a:pt x="771049" y="731725"/>
                  </a:lnTo>
                  <a:lnTo>
                    <a:pt x="738919" y="763602"/>
                  </a:lnTo>
                  <a:lnTo>
                    <a:pt x="707296" y="795986"/>
                  </a:lnTo>
                  <a:lnTo>
                    <a:pt x="676182" y="829005"/>
                  </a:lnTo>
                  <a:lnTo>
                    <a:pt x="645703" y="862405"/>
                  </a:lnTo>
                  <a:lnTo>
                    <a:pt x="615859" y="896440"/>
                  </a:lnTo>
                  <a:lnTo>
                    <a:pt x="586649" y="930983"/>
                  </a:lnTo>
                  <a:lnTo>
                    <a:pt x="557948" y="966034"/>
                  </a:lnTo>
                  <a:lnTo>
                    <a:pt x="530009" y="1001594"/>
                  </a:lnTo>
                  <a:lnTo>
                    <a:pt x="502578" y="1037661"/>
                  </a:lnTo>
                  <a:lnTo>
                    <a:pt x="475781" y="1074236"/>
                  </a:lnTo>
                  <a:lnTo>
                    <a:pt x="449620" y="1111319"/>
                  </a:lnTo>
                  <a:lnTo>
                    <a:pt x="424221" y="1148783"/>
                  </a:lnTo>
                  <a:lnTo>
                    <a:pt x="399329" y="1186755"/>
                  </a:lnTo>
                  <a:lnTo>
                    <a:pt x="375200" y="1225235"/>
                  </a:lnTo>
                  <a:lnTo>
                    <a:pt x="351705" y="1264096"/>
                  </a:lnTo>
                  <a:lnTo>
                    <a:pt x="328846" y="1303338"/>
                  </a:lnTo>
                  <a:lnTo>
                    <a:pt x="306748" y="1343215"/>
                  </a:lnTo>
                  <a:lnTo>
                    <a:pt x="285413" y="1383346"/>
                  </a:lnTo>
                  <a:lnTo>
                    <a:pt x="264586" y="1423985"/>
                  </a:lnTo>
                  <a:lnTo>
                    <a:pt x="244647" y="1465005"/>
                  </a:lnTo>
                  <a:lnTo>
                    <a:pt x="225344" y="1506406"/>
                  </a:lnTo>
                  <a:lnTo>
                    <a:pt x="206802" y="1548188"/>
                  </a:lnTo>
                  <a:lnTo>
                    <a:pt x="189022" y="1590478"/>
                  </a:lnTo>
                  <a:lnTo>
                    <a:pt x="171878" y="1633022"/>
                  </a:lnTo>
                  <a:lnTo>
                    <a:pt x="155622" y="1675946"/>
                  </a:lnTo>
                  <a:lnTo>
                    <a:pt x="140129" y="1719252"/>
                  </a:lnTo>
                  <a:lnTo>
                    <a:pt x="125270" y="1762939"/>
                  </a:lnTo>
                  <a:lnTo>
                    <a:pt x="111300" y="1807007"/>
                  </a:lnTo>
                  <a:lnTo>
                    <a:pt x="98093" y="1851329"/>
                  </a:lnTo>
                  <a:lnTo>
                    <a:pt x="85647" y="1896032"/>
                  </a:lnTo>
                  <a:lnTo>
                    <a:pt x="74090" y="1940989"/>
                  </a:lnTo>
                  <a:lnTo>
                    <a:pt x="63296" y="1986327"/>
                  </a:lnTo>
                  <a:lnTo>
                    <a:pt x="53263" y="2032046"/>
                  </a:lnTo>
                  <a:lnTo>
                    <a:pt x="44119" y="2077891"/>
                  </a:lnTo>
                  <a:lnTo>
                    <a:pt x="35737" y="2124118"/>
                  </a:lnTo>
                  <a:lnTo>
                    <a:pt x="28245" y="2170726"/>
                  </a:lnTo>
                  <a:lnTo>
                    <a:pt x="21641" y="2217461"/>
                  </a:lnTo>
                  <a:lnTo>
                    <a:pt x="15799" y="2264450"/>
                  </a:lnTo>
                  <a:lnTo>
                    <a:pt x="10973" y="2311819"/>
                  </a:lnTo>
                  <a:lnTo>
                    <a:pt x="6909" y="2359443"/>
                  </a:lnTo>
                  <a:lnTo>
                    <a:pt x="3734" y="2407194"/>
                  </a:lnTo>
                  <a:lnTo>
                    <a:pt x="1448" y="2455199"/>
                  </a:lnTo>
                  <a:lnTo>
                    <a:pt x="178" y="2503458"/>
                  </a:lnTo>
                  <a:lnTo>
                    <a:pt x="-329" y="2551970"/>
                  </a:lnTo>
                  <a:lnTo>
                    <a:pt x="178" y="2600483"/>
                  </a:lnTo>
                  <a:lnTo>
                    <a:pt x="1448" y="2648742"/>
                  </a:lnTo>
                  <a:lnTo>
                    <a:pt x="3734" y="2696747"/>
                  </a:lnTo>
                  <a:lnTo>
                    <a:pt x="6909" y="2744624"/>
                  </a:lnTo>
                  <a:lnTo>
                    <a:pt x="10973" y="2792121"/>
                  </a:lnTo>
                  <a:lnTo>
                    <a:pt x="15799" y="2839491"/>
                  </a:lnTo>
                  <a:lnTo>
                    <a:pt x="21641" y="2886480"/>
                  </a:lnTo>
                  <a:lnTo>
                    <a:pt x="28245" y="2933342"/>
                  </a:lnTo>
                  <a:lnTo>
                    <a:pt x="35737" y="2979823"/>
                  </a:lnTo>
                  <a:lnTo>
                    <a:pt x="44119" y="3026049"/>
                  </a:lnTo>
                  <a:lnTo>
                    <a:pt x="53263" y="3072022"/>
                  </a:lnTo>
                  <a:lnTo>
                    <a:pt x="63296" y="3117614"/>
                  </a:lnTo>
                  <a:lnTo>
                    <a:pt x="74090" y="3162952"/>
                  </a:lnTo>
                  <a:lnTo>
                    <a:pt x="85647" y="3207909"/>
                  </a:lnTo>
                  <a:lnTo>
                    <a:pt x="98093" y="3252612"/>
                  </a:lnTo>
                  <a:lnTo>
                    <a:pt x="111300" y="3297061"/>
                  </a:lnTo>
                  <a:lnTo>
                    <a:pt x="125270" y="3341001"/>
                  </a:lnTo>
                  <a:lnTo>
                    <a:pt x="140129" y="3384688"/>
                  </a:lnTo>
                  <a:lnTo>
                    <a:pt x="155622" y="3427994"/>
                  </a:lnTo>
                  <a:lnTo>
                    <a:pt x="171878" y="3470919"/>
                  </a:lnTo>
                  <a:lnTo>
                    <a:pt x="189022" y="3513590"/>
                  </a:lnTo>
                  <a:lnTo>
                    <a:pt x="206802" y="3555753"/>
                  </a:lnTo>
                  <a:lnTo>
                    <a:pt x="225344" y="3597535"/>
                  </a:lnTo>
                  <a:lnTo>
                    <a:pt x="244647" y="3639063"/>
                  </a:lnTo>
                  <a:lnTo>
                    <a:pt x="264586" y="3680083"/>
                  </a:lnTo>
                  <a:lnTo>
                    <a:pt x="285413" y="3720595"/>
                  </a:lnTo>
                  <a:lnTo>
                    <a:pt x="306748" y="3760853"/>
                  </a:lnTo>
                  <a:lnTo>
                    <a:pt x="328846" y="3800603"/>
                  </a:lnTo>
                  <a:lnTo>
                    <a:pt x="351705" y="3839972"/>
                  </a:lnTo>
                  <a:lnTo>
                    <a:pt x="375200" y="3878833"/>
                  </a:lnTo>
                  <a:lnTo>
                    <a:pt x="399329" y="3917186"/>
                  </a:lnTo>
                  <a:lnTo>
                    <a:pt x="424221" y="3955158"/>
                  </a:lnTo>
                  <a:lnTo>
                    <a:pt x="449620" y="3992749"/>
                  </a:lnTo>
                  <a:lnTo>
                    <a:pt x="475781" y="4029705"/>
                  </a:lnTo>
                  <a:lnTo>
                    <a:pt x="502578" y="4066280"/>
                  </a:lnTo>
                  <a:lnTo>
                    <a:pt x="530009" y="4102347"/>
                  </a:lnTo>
                  <a:lnTo>
                    <a:pt x="557948" y="4137906"/>
                  </a:lnTo>
                  <a:lnTo>
                    <a:pt x="586649" y="4172957"/>
                  </a:lnTo>
                  <a:lnTo>
                    <a:pt x="615859" y="4207501"/>
                  </a:lnTo>
                  <a:lnTo>
                    <a:pt x="645703" y="4241536"/>
                  </a:lnTo>
                  <a:lnTo>
                    <a:pt x="676182" y="4275063"/>
                  </a:lnTo>
                  <a:lnTo>
                    <a:pt x="707296" y="4307955"/>
                  </a:lnTo>
                  <a:lnTo>
                    <a:pt x="738919" y="4340339"/>
                  </a:lnTo>
                  <a:lnTo>
                    <a:pt x="771049" y="4372215"/>
                  </a:lnTo>
                  <a:lnTo>
                    <a:pt x="803814" y="4403457"/>
                  </a:lnTo>
                  <a:lnTo>
                    <a:pt x="837087" y="4434190"/>
                  </a:lnTo>
                  <a:lnTo>
                    <a:pt x="870868" y="4464288"/>
                  </a:lnTo>
                  <a:lnTo>
                    <a:pt x="905284" y="4493878"/>
                  </a:lnTo>
                  <a:lnTo>
                    <a:pt x="940208" y="4522834"/>
                  </a:lnTo>
                  <a:lnTo>
                    <a:pt x="975641" y="4551154"/>
                  </a:lnTo>
                  <a:lnTo>
                    <a:pt x="1011581" y="4578966"/>
                  </a:lnTo>
                  <a:lnTo>
                    <a:pt x="1048029" y="4606016"/>
                  </a:lnTo>
                  <a:lnTo>
                    <a:pt x="1084858" y="4632559"/>
                  </a:lnTo>
                  <a:lnTo>
                    <a:pt x="1122322" y="4658466"/>
                  </a:lnTo>
                  <a:lnTo>
                    <a:pt x="1160167" y="4683611"/>
                  </a:lnTo>
                  <a:lnTo>
                    <a:pt x="1198647" y="4708249"/>
                  </a:lnTo>
                  <a:lnTo>
                    <a:pt x="1237381" y="4732124"/>
                  </a:lnTo>
                  <a:lnTo>
                    <a:pt x="1276750" y="4755365"/>
                  </a:lnTo>
                  <a:lnTo>
                    <a:pt x="1316500" y="4777970"/>
                  </a:lnTo>
                  <a:lnTo>
                    <a:pt x="1356631" y="4799814"/>
                  </a:lnTo>
                  <a:lnTo>
                    <a:pt x="1397270" y="4821022"/>
                  </a:lnTo>
                  <a:lnTo>
                    <a:pt x="1438290" y="4841468"/>
                  </a:lnTo>
                  <a:lnTo>
                    <a:pt x="1479691" y="4861280"/>
                  </a:lnTo>
                  <a:lnTo>
                    <a:pt x="1521600" y="4880457"/>
                  </a:lnTo>
                  <a:lnTo>
                    <a:pt x="1563890" y="4898744"/>
                  </a:lnTo>
                  <a:lnTo>
                    <a:pt x="1606434" y="4916397"/>
                  </a:lnTo>
                  <a:lnTo>
                    <a:pt x="1649486" y="4933287"/>
                  </a:lnTo>
                  <a:lnTo>
                    <a:pt x="1692918" y="4949416"/>
                  </a:lnTo>
                  <a:lnTo>
                    <a:pt x="1736732" y="4964782"/>
                  </a:lnTo>
                  <a:lnTo>
                    <a:pt x="1780800" y="4979387"/>
                  </a:lnTo>
                  <a:lnTo>
                    <a:pt x="1825249" y="4993230"/>
                  </a:lnTo>
                  <a:lnTo>
                    <a:pt x="1870079" y="5006310"/>
                  </a:lnTo>
                  <a:lnTo>
                    <a:pt x="1915290" y="5018629"/>
                  </a:lnTo>
                  <a:lnTo>
                    <a:pt x="1960755" y="5030186"/>
                  </a:lnTo>
                  <a:lnTo>
                    <a:pt x="2006601" y="5040853"/>
                  </a:lnTo>
                  <a:lnTo>
                    <a:pt x="2052700" y="5050759"/>
                  </a:lnTo>
                  <a:lnTo>
                    <a:pt x="2099054" y="5059776"/>
                  </a:lnTo>
                  <a:lnTo>
                    <a:pt x="2145789" y="5068031"/>
                  </a:lnTo>
                  <a:lnTo>
                    <a:pt x="2192778" y="5075524"/>
                  </a:lnTo>
                  <a:lnTo>
                    <a:pt x="2240021" y="5082000"/>
                  </a:lnTo>
                  <a:lnTo>
                    <a:pt x="2287644" y="5087715"/>
                  </a:lnTo>
                  <a:lnTo>
                    <a:pt x="2335395" y="5092668"/>
                  </a:lnTo>
                  <a:lnTo>
                    <a:pt x="2383527" y="5096605"/>
                  </a:lnTo>
                  <a:lnTo>
                    <a:pt x="2431786" y="5099780"/>
                  </a:lnTo>
                  <a:lnTo>
                    <a:pt x="2480299" y="5101939"/>
                  </a:lnTo>
                  <a:lnTo>
                    <a:pt x="2529065" y="5103336"/>
                  </a:lnTo>
                  <a:lnTo>
                    <a:pt x="2578086" y="5103717"/>
                  </a:lnTo>
                  <a:lnTo>
                    <a:pt x="2627107" y="5103336"/>
                  </a:lnTo>
                  <a:lnTo>
                    <a:pt x="2675874" y="5101939"/>
                  </a:lnTo>
                  <a:lnTo>
                    <a:pt x="2724386" y="5099780"/>
                  </a:lnTo>
                  <a:lnTo>
                    <a:pt x="2772772" y="5096605"/>
                  </a:lnTo>
                  <a:lnTo>
                    <a:pt x="2820777" y="5092668"/>
                  </a:lnTo>
                  <a:lnTo>
                    <a:pt x="2868655" y="5087715"/>
                  </a:lnTo>
                  <a:lnTo>
                    <a:pt x="2916152" y="5082000"/>
                  </a:lnTo>
                  <a:lnTo>
                    <a:pt x="2963394" y="5075524"/>
                  </a:lnTo>
                  <a:lnTo>
                    <a:pt x="3010383" y="5068031"/>
                  </a:lnTo>
                  <a:lnTo>
                    <a:pt x="3057118" y="5059776"/>
                  </a:lnTo>
                  <a:lnTo>
                    <a:pt x="3103599" y="5050759"/>
                  </a:lnTo>
                  <a:lnTo>
                    <a:pt x="3149699" y="5040853"/>
                  </a:lnTo>
                  <a:lnTo>
                    <a:pt x="3195417" y="5030186"/>
                  </a:lnTo>
                  <a:lnTo>
                    <a:pt x="3240882" y="5018629"/>
                  </a:lnTo>
                  <a:lnTo>
                    <a:pt x="3286093" y="5006310"/>
                  </a:lnTo>
                  <a:lnTo>
                    <a:pt x="3330923" y="4993230"/>
                  </a:lnTo>
                  <a:lnTo>
                    <a:pt x="3375372" y="4979387"/>
                  </a:lnTo>
                  <a:lnTo>
                    <a:pt x="3419567" y="4964782"/>
                  </a:lnTo>
                  <a:lnTo>
                    <a:pt x="3463254" y="4949416"/>
                  </a:lnTo>
                  <a:lnTo>
                    <a:pt x="3506687" y="4933287"/>
                  </a:lnTo>
                  <a:lnTo>
                    <a:pt x="3549739" y="4916397"/>
                  </a:lnTo>
                  <a:lnTo>
                    <a:pt x="3592409" y="4898744"/>
                  </a:lnTo>
                  <a:lnTo>
                    <a:pt x="3634572" y="4880457"/>
                  </a:lnTo>
                  <a:lnTo>
                    <a:pt x="3676481" y="4861280"/>
                  </a:lnTo>
                  <a:lnTo>
                    <a:pt x="3717882" y="4841468"/>
                  </a:lnTo>
                  <a:lnTo>
                    <a:pt x="3758902" y="4821022"/>
                  </a:lnTo>
                  <a:lnTo>
                    <a:pt x="3799541" y="4799814"/>
                  </a:lnTo>
                  <a:lnTo>
                    <a:pt x="3839799" y="4777970"/>
                  </a:lnTo>
                  <a:lnTo>
                    <a:pt x="3879549" y="4755365"/>
                  </a:lnTo>
                  <a:lnTo>
                    <a:pt x="3918791" y="4732124"/>
                  </a:lnTo>
                  <a:lnTo>
                    <a:pt x="3957652" y="4708249"/>
                  </a:lnTo>
                  <a:lnTo>
                    <a:pt x="3996005" y="4683611"/>
                  </a:lnTo>
                  <a:lnTo>
                    <a:pt x="4033850" y="4658466"/>
                  </a:lnTo>
                  <a:lnTo>
                    <a:pt x="4071314" y="4632559"/>
                  </a:lnTo>
                  <a:lnTo>
                    <a:pt x="4108270" y="4606016"/>
                  </a:lnTo>
                  <a:lnTo>
                    <a:pt x="4144718" y="4578966"/>
                  </a:lnTo>
                  <a:lnTo>
                    <a:pt x="4180659" y="4551154"/>
                  </a:lnTo>
                  <a:lnTo>
                    <a:pt x="4216091" y="4522834"/>
                  </a:lnTo>
                  <a:lnTo>
                    <a:pt x="4250888" y="4493878"/>
                  </a:lnTo>
                  <a:lnTo>
                    <a:pt x="4285304" y="4464288"/>
                  </a:lnTo>
                  <a:lnTo>
                    <a:pt x="4319085" y="4434190"/>
                  </a:lnTo>
                  <a:lnTo>
                    <a:pt x="4352485" y="4403457"/>
                  </a:lnTo>
                  <a:lnTo>
                    <a:pt x="4385123" y="4372215"/>
                  </a:lnTo>
                  <a:lnTo>
                    <a:pt x="4417381" y="4340339"/>
                  </a:lnTo>
                  <a:lnTo>
                    <a:pt x="4449003" y="4307955"/>
                  </a:lnTo>
                  <a:lnTo>
                    <a:pt x="4479990" y="4275063"/>
                  </a:lnTo>
                  <a:lnTo>
                    <a:pt x="4510469" y="4241536"/>
                  </a:lnTo>
                  <a:lnTo>
                    <a:pt x="4540313" y="4207501"/>
                  </a:lnTo>
                  <a:lnTo>
                    <a:pt x="4569523" y="4172957"/>
                  </a:lnTo>
                  <a:lnTo>
                    <a:pt x="4598224" y="4137906"/>
                  </a:lnTo>
                  <a:lnTo>
                    <a:pt x="4626290" y="4102347"/>
                  </a:lnTo>
                  <a:lnTo>
                    <a:pt x="4653595" y="4066280"/>
                  </a:lnTo>
                  <a:lnTo>
                    <a:pt x="4680391" y="4029705"/>
                  </a:lnTo>
                  <a:lnTo>
                    <a:pt x="4706552" y="3992749"/>
                  </a:lnTo>
                  <a:lnTo>
                    <a:pt x="4732079" y="3955158"/>
                  </a:lnTo>
                  <a:lnTo>
                    <a:pt x="4756843" y="3917186"/>
                  </a:lnTo>
                  <a:lnTo>
                    <a:pt x="4780972" y="3878833"/>
                  </a:lnTo>
                  <a:lnTo>
                    <a:pt x="4804467" y="3839972"/>
                  </a:lnTo>
                  <a:lnTo>
                    <a:pt x="4827326" y="3800603"/>
                  </a:lnTo>
                  <a:lnTo>
                    <a:pt x="4849424" y="3760853"/>
                  </a:lnTo>
                  <a:lnTo>
                    <a:pt x="4870886" y="3720595"/>
                  </a:lnTo>
                  <a:lnTo>
                    <a:pt x="4891587" y="3680083"/>
                  </a:lnTo>
                  <a:lnTo>
                    <a:pt x="4911525" y="3639063"/>
                  </a:lnTo>
                  <a:lnTo>
                    <a:pt x="4930829" y="3597535"/>
                  </a:lnTo>
                  <a:lnTo>
                    <a:pt x="4949370" y="3555753"/>
                  </a:lnTo>
                  <a:lnTo>
                    <a:pt x="4967150" y="3513590"/>
                  </a:lnTo>
                  <a:lnTo>
                    <a:pt x="4984294" y="3470919"/>
                  </a:lnTo>
                  <a:lnTo>
                    <a:pt x="5000550" y="3427994"/>
                  </a:lnTo>
                  <a:lnTo>
                    <a:pt x="5016170" y="3384688"/>
                  </a:lnTo>
                  <a:lnTo>
                    <a:pt x="5030902" y="3341001"/>
                  </a:lnTo>
                  <a:lnTo>
                    <a:pt x="5044872" y="3297061"/>
                  </a:lnTo>
                  <a:lnTo>
                    <a:pt x="5058079" y="3252612"/>
                  </a:lnTo>
                  <a:lnTo>
                    <a:pt x="5070525" y="3207909"/>
                  </a:lnTo>
                  <a:lnTo>
                    <a:pt x="5082209" y="3162952"/>
                  </a:lnTo>
                  <a:lnTo>
                    <a:pt x="5093004" y="3117614"/>
                  </a:lnTo>
                  <a:lnTo>
                    <a:pt x="5102909" y="3072022"/>
                  </a:lnTo>
                  <a:lnTo>
                    <a:pt x="5112180" y="3026049"/>
                  </a:lnTo>
                  <a:lnTo>
                    <a:pt x="5120435" y="2979823"/>
                  </a:lnTo>
                  <a:lnTo>
                    <a:pt x="5127928" y="2933342"/>
                  </a:lnTo>
                  <a:lnTo>
                    <a:pt x="5134531" y="2886480"/>
                  </a:lnTo>
                  <a:lnTo>
                    <a:pt x="5140373" y="2839491"/>
                  </a:lnTo>
                  <a:lnTo>
                    <a:pt x="5145326" y="2792121"/>
                  </a:lnTo>
                  <a:lnTo>
                    <a:pt x="5149263" y="2744624"/>
                  </a:lnTo>
                  <a:lnTo>
                    <a:pt x="5152438" y="2696747"/>
                  </a:lnTo>
                  <a:lnTo>
                    <a:pt x="5154724" y="2648742"/>
                  </a:lnTo>
                  <a:lnTo>
                    <a:pt x="5156121" y="2600483"/>
                  </a:lnTo>
                  <a:lnTo>
                    <a:pt x="5156502" y="2551970"/>
                  </a:lnTo>
                  <a:lnTo>
                    <a:pt x="5156121" y="2503458"/>
                  </a:lnTo>
                  <a:lnTo>
                    <a:pt x="5154724" y="2455199"/>
                  </a:lnTo>
                  <a:lnTo>
                    <a:pt x="5152438" y="2407194"/>
                  </a:lnTo>
                  <a:lnTo>
                    <a:pt x="5149263" y="2359443"/>
                  </a:lnTo>
                  <a:lnTo>
                    <a:pt x="5145326" y="2311819"/>
                  </a:lnTo>
                  <a:lnTo>
                    <a:pt x="5140373" y="2264450"/>
                  </a:lnTo>
                  <a:lnTo>
                    <a:pt x="5134531" y="2217461"/>
                  </a:lnTo>
                  <a:lnTo>
                    <a:pt x="5127928" y="2170726"/>
                  </a:lnTo>
                  <a:lnTo>
                    <a:pt x="5120435" y="2124118"/>
                  </a:lnTo>
                  <a:lnTo>
                    <a:pt x="5112180" y="2077891"/>
                  </a:lnTo>
                  <a:lnTo>
                    <a:pt x="5102909" y="2032046"/>
                  </a:lnTo>
                  <a:lnTo>
                    <a:pt x="5093004" y="1986327"/>
                  </a:lnTo>
                  <a:lnTo>
                    <a:pt x="5082209" y="1940989"/>
                  </a:lnTo>
                  <a:lnTo>
                    <a:pt x="5070525" y="1896032"/>
                  </a:lnTo>
                  <a:lnTo>
                    <a:pt x="5058079" y="1851329"/>
                  </a:lnTo>
                  <a:lnTo>
                    <a:pt x="5044872" y="1807007"/>
                  </a:lnTo>
                  <a:lnTo>
                    <a:pt x="5030902" y="1762939"/>
                  </a:lnTo>
                  <a:lnTo>
                    <a:pt x="5016170" y="1719252"/>
                  </a:lnTo>
                  <a:lnTo>
                    <a:pt x="5000550" y="1675946"/>
                  </a:lnTo>
                  <a:lnTo>
                    <a:pt x="4984294" y="1633022"/>
                  </a:lnTo>
                  <a:lnTo>
                    <a:pt x="4967150" y="1590478"/>
                  </a:lnTo>
                  <a:lnTo>
                    <a:pt x="4949370" y="1548188"/>
                  </a:lnTo>
                  <a:lnTo>
                    <a:pt x="4930829" y="1506406"/>
                  </a:lnTo>
                  <a:lnTo>
                    <a:pt x="4911525" y="1465005"/>
                  </a:lnTo>
                  <a:lnTo>
                    <a:pt x="4891587" y="1423985"/>
                  </a:lnTo>
                  <a:lnTo>
                    <a:pt x="4870886" y="1383346"/>
                  </a:lnTo>
                  <a:lnTo>
                    <a:pt x="4849424" y="1343215"/>
                  </a:lnTo>
                  <a:lnTo>
                    <a:pt x="4827326" y="1303338"/>
                  </a:lnTo>
                  <a:lnTo>
                    <a:pt x="4804467" y="1264096"/>
                  </a:lnTo>
                  <a:lnTo>
                    <a:pt x="4780972" y="1225235"/>
                  </a:lnTo>
                  <a:lnTo>
                    <a:pt x="4756843" y="1186755"/>
                  </a:lnTo>
                  <a:lnTo>
                    <a:pt x="4732079" y="1148783"/>
                  </a:lnTo>
                  <a:lnTo>
                    <a:pt x="4706552" y="1111319"/>
                  </a:lnTo>
                  <a:lnTo>
                    <a:pt x="4680391" y="1074236"/>
                  </a:lnTo>
                  <a:lnTo>
                    <a:pt x="4653595" y="1037661"/>
                  </a:lnTo>
                  <a:lnTo>
                    <a:pt x="4626290" y="1001594"/>
                  </a:lnTo>
                  <a:lnTo>
                    <a:pt x="4598224" y="966034"/>
                  </a:lnTo>
                  <a:lnTo>
                    <a:pt x="4569523" y="930983"/>
                  </a:lnTo>
                  <a:lnTo>
                    <a:pt x="4540313" y="896440"/>
                  </a:lnTo>
                  <a:lnTo>
                    <a:pt x="4510469" y="862405"/>
                  </a:lnTo>
                  <a:lnTo>
                    <a:pt x="4479990" y="829005"/>
                  </a:lnTo>
                  <a:lnTo>
                    <a:pt x="4449003" y="795986"/>
                  </a:lnTo>
                  <a:lnTo>
                    <a:pt x="4417381" y="763602"/>
                  </a:lnTo>
                  <a:lnTo>
                    <a:pt x="4385123" y="731725"/>
                  </a:lnTo>
                  <a:lnTo>
                    <a:pt x="4352485" y="700484"/>
                  </a:lnTo>
                  <a:lnTo>
                    <a:pt x="4319085" y="669751"/>
                  </a:lnTo>
                  <a:lnTo>
                    <a:pt x="4285304" y="639653"/>
                  </a:lnTo>
                  <a:lnTo>
                    <a:pt x="4250888" y="610062"/>
                  </a:lnTo>
                  <a:lnTo>
                    <a:pt x="4216091" y="581107"/>
                  </a:lnTo>
                  <a:lnTo>
                    <a:pt x="4180659" y="552787"/>
                  </a:lnTo>
                  <a:lnTo>
                    <a:pt x="4144718" y="525102"/>
                  </a:lnTo>
                  <a:lnTo>
                    <a:pt x="4108270" y="497924"/>
                  </a:lnTo>
                  <a:lnTo>
                    <a:pt x="4071314" y="471382"/>
                  </a:lnTo>
                  <a:lnTo>
                    <a:pt x="4033850" y="445602"/>
                  </a:lnTo>
                  <a:lnTo>
                    <a:pt x="3996005" y="420329"/>
                  </a:lnTo>
                  <a:lnTo>
                    <a:pt x="3957652" y="395819"/>
                  </a:lnTo>
                  <a:lnTo>
                    <a:pt x="3918791" y="371816"/>
                  </a:lnTo>
                  <a:lnTo>
                    <a:pt x="3879549" y="348576"/>
                  </a:lnTo>
                  <a:lnTo>
                    <a:pt x="3839799" y="326098"/>
                  </a:lnTo>
                  <a:lnTo>
                    <a:pt x="3799541" y="304127"/>
                  </a:lnTo>
                  <a:lnTo>
                    <a:pt x="3758902" y="282919"/>
                  </a:lnTo>
                  <a:lnTo>
                    <a:pt x="3717882" y="262472"/>
                  </a:lnTo>
                  <a:lnTo>
                    <a:pt x="3676481" y="242661"/>
                  </a:lnTo>
                  <a:lnTo>
                    <a:pt x="3634572" y="223611"/>
                  </a:lnTo>
                  <a:lnTo>
                    <a:pt x="3592409" y="205197"/>
                  </a:lnTo>
                  <a:lnTo>
                    <a:pt x="3549739" y="187544"/>
                  </a:lnTo>
                  <a:lnTo>
                    <a:pt x="3506687" y="170654"/>
                  </a:lnTo>
                  <a:lnTo>
                    <a:pt x="3463254" y="154525"/>
                  </a:lnTo>
                  <a:lnTo>
                    <a:pt x="3419567" y="139158"/>
                  </a:lnTo>
                  <a:lnTo>
                    <a:pt x="3375372" y="124554"/>
                  </a:lnTo>
                  <a:lnTo>
                    <a:pt x="3330923" y="110711"/>
                  </a:lnTo>
                  <a:lnTo>
                    <a:pt x="3286093" y="97630"/>
                  </a:lnTo>
                  <a:lnTo>
                    <a:pt x="3240882" y="85312"/>
                  </a:lnTo>
                  <a:lnTo>
                    <a:pt x="3195417" y="73882"/>
                  </a:lnTo>
                  <a:lnTo>
                    <a:pt x="3149699" y="63087"/>
                  </a:lnTo>
                  <a:lnTo>
                    <a:pt x="3103599" y="53182"/>
                  </a:lnTo>
                  <a:lnTo>
                    <a:pt x="3057118" y="44165"/>
                  </a:lnTo>
                  <a:lnTo>
                    <a:pt x="3010383" y="35910"/>
                  </a:lnTo>
                  <a:lnTo>
                    <a:pt x="2963394" y="28544"/>
                  </a:lnTo>
                  <a:lnTo>
                    <a:pt x="2916152" y="21940"/>
                  </a:lnTo>
                  <a:lnTo>
                    <a:pt x="2868655" y="16225"/>
                  </a:lnTo>
                  <a:lnTo>
                    <a:pt x="2820777" y="11400"/>
                  </a:lnTo>
                  <a:lnTo>
                    <a:pt x="2772772" y="7336"/>
                  </a:lnTo>
                  <a:lnTo>
                    <a:pt x="2724386" y="4288"/>
                  </a:lnTo>
                  <a:lnTo>
                    <a:pt x="2675874" y="2002"/>
                  </a:lnTo>
                  <a:lnTo>
                    <a:pt x="2627107" y="732"/>
                  </a:lnTo>
                  <a:lnTo>
                    <a:pt x="2578086" y="224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5276" y="1234409"/>
              <a:ext cx="9570477" cy="7542085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91800" y="9517499"/>
            <a:ext cx="1915220" cy="48074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178022" y="9351027"/>
            <a:ext cx="2212975" cy="784860"/>
            <a:chOff x="1178022" y="9351027"/>
            <a:chExt cx="2212975" cy="784860"/>
          </a:xfrm>
        </p:grpSpPr>
        <p:sp>
          <p:nvSpPr>
            <p:cNvPr id="9" name="object 9" descr=""/>
            <p:cNvSpPr/>
            <p:nvPr/>
          </p:nvSpPr>
          <p:spPr>
            <a:xfrm>
              <a:off x="1423377" y="9611645"/>
              <a:ext cx="307975" cy="267970"/>
            </a:xfrm>
            <a:custGeom>
              <a:avLst/>
              <a:gdLst/>
              <a:ahLst/>
              <a:cxnLst/>
              <a:rect l="l" t="t" r="r" b="b"/>
              <a:pathLst>
                <a:path w="307975" h="267970">
                  <a:moveTo>
                    <a:pt x="230873" y="36436"/>
                  </a:moveTo>
                  <a:lnTo>
                    <a:pt x="211315" y="23355"/>
                  </a:lnTo>
                  <a:lnTo>
                    <a:pt x="190487" y="13195"/>
                  </a:lnTo>
                  <a:lnTo>
                    <a:pt x="166992" y="6718"/>
                  </a:lnTo>
                  <a:lnTo>
                    <a:pt x="139687" y="4432"/>
                  </a:lnTo>
                  <a:lnTo>
                    <a:pt x="92062" y="11290"/>
                  </a:lnTo>
                  <a:lnTo>
                    <a:pt x="53213" y="30213"/>
                  </a:lnTo>
                  <a:lnTo>
                    <a:pt x="24384" y="59042"/>
                  </a:lnTo>
                  <a:lnTo>
                    <a:pt x="6223" y="95110"/>
                  </a:lnTo>
                  <a:lnTo>
                    <a:pt x="0" y="136131"/>
                  </a:lnTo>
                  <a:lnTo>
                    <a:pt x="6223" y="177152"/>
                  </a:lnTo>
                  <a:lnTo>
                    <a:pt x="24384" y="213207"/>
                  </a:lnTo>
                  <a:lnTo>
                    <a:pt x="53213" y="242036"/>
                  </a:lnTo>
                  <a:lnTo>
                    <a:pt x="92062" y="260959"/>
                  </a:lnTo>
                  <a:lnTo>
                    <a:pt x="139687" y="267817"/>
                  </a:lnTo>
                  <a:lnTo>
                    <a:pt x="166992" y="265531"/>
                  </a:lnTo>
                  <a:lnTo>
                    <a:pt x="190487" y="259054"/>
                  </a:lnTo>
                  <a:lnTo>
                    <a:pt x="211315" y="248894"/>
                  </a:lnTo>
                  <a:lnTo>
                    <a:pt x="230873" y="235813"/>
                  </a:lnTo>
                  <a:lnTo>
                    <a:pt x="211188" y="199364"/>
                  </a:lnTo>
                  <a:lnTo>
                    <a:pt x="202171" y="196951"/>
                  </a:lnTo>
                  <a:lnTo>
                    <a:pt x="195440" y="201269"/>
                  </a:lnTo>
                  <a:lnTo>
                    <a:pt x="183375" y="207873"/>
                  </a:lnTo>
                  <a:lnTo>
                    <a:pt x="170421" y="212953"/>
                  </a:lnTo>
                  <a:lnTo>
                    <a:pt x="155943" y="216382"/>
                  </a:lnTo>
                  <a:lnTo>
                    <a:pt x="139941" y="217525"/>
                  </a:lnTo>
                  <a:lnTo>
                    <a:pt x="105270" y="211175"/>
                  </a:lnTo>
                  <a:lnTo>
                    <a:pt x="79248" y="193903"/>
                  </a:lnTo>
                  <a:lnTo>
                    <a:pt x="62738" y="168135"/>
                  </a:lnTo>
                  <a:lnTo>
                    <a:pt x="57150" y="136131"/>
                  </a:lnTo>
                  <a:lnTo>
                    <a:pt x="62738" y="104127"/>
                  </a:lnTo>
                  <a:lnTo>
                    <a:pt x="79248" y="78346"/>
                  </a:lnTo>
                  <a:lnTo>
                    <a:pt x="105270" y="61074"/>
                  </a:lnTo>
                  <a:lnTo>
                    <a:pt x="139941" y="54724"/>
                  </a:lnTo>
                  <a:lnTo>
                    <a:pt x="155943" y="55867"/>
                  </a:lnTo>
                  <a:lnTo>
                    <a:pt x="170421" y="59169"/>
                  </a:lnTo>
                  <a:lnTo>
                    <a:pt x="183375" y="64376"/>
                  </a:lnTo>
                  <a:lnTo>
                    <a:pt x="195440" y="70980"/>
                  </a:lnTo>
                  <a:lnTo>
                    <a:pt x="202171" y="75298"/>
                  </a:lnTo>
                  <a:lnTo>
                    <a:pt x="211188" y="72885"/>
                  </a:lnTo>
                  <a:lnTo>
                    <a:pt x="230873" y="36436"/>
                  </a:lnTo>
                  <a:close/>
                </a:path>
                <a:path w="307975" h="267970">
                  <a:moveTo>
                    <a:pt x="307657" y="0"/>
                  </a:moveTo>
                  <a:lnTo>
                    <a:pt x="253479" y="0"/>
                  </a:lnTo>
                  <a:lnTo>
                    <a:pt x="253479" y="263880"/>
                  </a:lnTo>
                  <a:lnTo>
                    <a:pt x="307657" y="263880"/>
                  </a:lnTo>
                  <a:lnTo>
                    <a:pt x="307657" y="0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42389"/>
            <a:ext cx="20104100" cy="10265410"/>
            <a:chOff x="0" y="1042389"/>
            <a:chExt cx="20104100" cy="102654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263878"/>
              <a:ext cx="20104099" cy="104391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8974" y="1042389"/>
              <a:ext cx="15384390" cy="960857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23416" y="9616154"/>
              <a:ext cx="230504" cy="263525"/>
            </a:xfrm>
            <a:custGeom>
              <a:avLst/>
              <a:gdLst/>
              <a:ahLst/>
              <a:cxnLst/>
              <a:rect l="l" t="t" r="r" b="b"/>
              <a:pathLst>
                <a:path w="230505" h="263525">
                  <a:moveTo>
                    <a:pt x="139025" y="42"/>
                  </a:moveTo>
                  <a:lnTo>
                    <a:pt x="91655" y="6900"/>
                  </a:lnTo>
                  <a:lnTo>
                    <a:pt x="53048" y="25950"/>
                  </a:lnTo>
                  <a:lnTo>
                    <a:pt x="24220" y="54651"/>
                  </a:lnTo>
                  <a:lnTo>
                    <a:pt x="6186" y="90718"/>
                  </a:lnTo>
                  <a:lnTo>
                    <a:pt x="-35" y="131738"/>
                  </a:lnTo>
                  <a:lnTo>
                    <a:pt x="6186" y="172758"/>
                  </a:lnTo>
                  <a:lnTo>
                    <a:pt x="24220" y="208825"/>
                  </a:lnTo>
                  <a:lnTo>
                    <a:pt x="53048" y="237526"/>
                  </a:lnTo>
                  <a:lnTo>
                    <a:pt x="91655" y="256576"/>
                  </a:lnTo>
                  <a:lnTo>
                    <a:pt x="139025" y="263434"/>
                  </a:lnTo>
                  <a:lnTo>
                    <a:pt x="166329" y="261148"/>
                  </a:lnTo>
                  <a:lnTo>
                    <a:pt x="189697" y="254671"/>
                  </a:lnTo>
                  <a:lnTo>
                    <a:pt x="210397" y="244511"/>
                  </a:lnTo>
                  <a:lnTo>
                    <a:pt x="229955" y="231303"/>
                  </a:lnTo>
                  <a:lnTo>
                    <a:pt x="210397" y="194982"/>
                  </a:lnTo>
                  <a:lnTo>
                    <a:pt x="201380" y="192569"/>
                  </a:lnTo>
                  <a:lnTo>
                    <a:pt x="194650" y="196887"/>
                  </a:lnTo>
                  <a:lnTo>
                    <a:pt x="182712" y="203491"/>
                  </a:lnTo>
                  <a:lnTo>
                    <a:pt x="169631" y="208571"/>
                  </a:lnTo>
                  <a:lnTo>
                    <a:pt x="155408" y="211873"/>
                  </a:lnTo>
                  <a:lnTo>
                    <a:pt x="139406" y="213143"/>
                  </a:lnTo>
                  <a:lnTo>
                    <a:pt x="104863" y="206793"/>
                  </a:lnTo>
                  <a:lnTo>
                    <a:pt x="78829" y="189522"/>
                  </a:lnTo>
                  <a:lnTo>
                    <a:pt x="62446" y="163741"/>
                  </a:lnTo>
                  <a:lnTo>
                    <a:pt x="56858" y="131738"/>
                  </a:lnTo>
                  <a:lnTo>
                    <a:pt x="62446" y="99735"/>
                  </a:lnTo>
                  <a:lnTo>
                    <a:pt x="78829" y="73954"/>
                  </a:lnTo>
                  <a:lnTo>
                    <a:pt x="104863" y="56683"/>
                  </a:lnTo>
                  <a:lnTo>
                    <a:pt x="139406" y="50333"/>
                  </a:lnTo>
                  <a:lnTo>
                    <a:pt x="155408" y="51603"/>
                  </a:lnTo>
                  <a:lnTo>
                    <a:pt x="169631" y="54905"/>
                  </a:lnTo>
                  <a:lnTo>
                    <a:pt x="182712" y="59985"/>
                  </a:lnTo>
                  <a:lnTo>
                    <a:pt x="194650" y="66589"/>
                  </a:lnTo>
                  <a:lnTo>
                    <a:pt x="201380" y="70906"/>
                  </a:lnTo>
                  <a:lnTo>
                    <a:pt x="210397" y="68494"/>
                  </a:lnTo>
                  <a:lnTo>
                    <a:pt x="229955" y="32172"/>
                  </a:lnTo>
                  <a:lnTo>
                    <a:pt x="210397" y="18965"/>
                  </a:lnTo>
                  <a:lnTo>
                    <a:pt x="189697" y="8805"/>
                  </a:lnTo>
                  <a:lnTo>
                    <a:pt x="166329" y="2328"/>
                  </a:lnTo>
                  <a:lnTo>
                    <a:pt x="139025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175" y="9684775"/>
              <a:ext cx="423661" cy="19354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23416" y="9616027"/>
              <a:ext cx="231140" cy="263525"/>
            </a:xfrm>
            <a:custGeom>
              <a:avLst/>
              <a:gdLst/>
              <a:ahLst/>
              <a:cxnLst/>
              <a:rect l="l" t="t" r="r" b="b"/>
              <a:pathLst>
                <a:path w="231139" h="263525">
                  <a:moveTo>
                    <a:pt x="139660" y="42"/>
                  </a:moveTo>
                  <a:lnTo>
                    <a:pt x="92036" y="6900"/>
                  </a:lnTo>
                  <a:lnTo>
                    <a:pt x="53175" y="25823"/>
                  </a:lnTo>
                  <a:lnTo>
                    <a:pt x="24347" y="54651"/>
                  </a:lnTo>
                  <a:lnTo>
                    <a:pt x="6186" y="90718"/>
                  </a:lnTo>
                  <a:lnTo>
                    <a:pt x="-35" y="131738"/>
                  </a:lnTo>
                  <a:lnTo>
                    <a:pt x="6186" y="172758"/>
                  </a:lnTo>
                  <a:lnTo>
                    <a:pt x="24347" y="208825"/>
                  </a:lnTo>
                  <a:lnTo>
                    <a:pt x="53175" y="237653"/>
                  </a:lnTo>
                  <a:lnTo>
                    <a:pt x="92036" y="256576"/>
                  </a:lnTo>
                  <a:lnTo>
                    <a:pt x="139660" y="263434"/>
                  </a:lnTo>
                  <a:lnTo>
                    <a:pt x="166964" y="261148"/>
                  </a:lnTo>
                  <a:lnTo>
                    <a:pt x="190459" y="254671"/>
                  </a:lnTo>
                  <a:lnTo>
                    <a:pt x="211286" y="244511"/>
                  </a:lnTo>
                  <a:lnTo>
                    <a:pt x="230844" y="231430"/>
                  </a:lnTo>
                  <a:lnTo>
                    <a:pt x="211159" y="194982"/>
                  </a:lnTo>
                  <a:lnTo>
                    <a:pt x="202142" y="192569"/>
                  </a:lnTo>
                  <a:lnTo>
                    <a:pt x="195412" y="196887"/>
                  </a:lnTo>
                  <a:lnTo>
                    <a:pt x="183347" y="203491"/>
                  </a:lnTo>
                  <a:lnTo>
                    <a:pt x="170393" y="208571"/>
                  </a:lnTo>
                  <a:lnTo>
                    <a:pt x="155916" y="212000"/>
                  </a:lnTo>
                  <a:lnTo>
                    <a:pt x="139914" y="213143"/>
                  </a:lnTo>
                  <a:lnTo>
                    <a:pt x="105244" y="206793"/>
                  </a:lnTo>
                  <a:lnTo>
                    <a:pt x="79210" y="189522"/>
                  </a:lnTo>
                  <a:lnTo>
                    <a:pt x="62700" y="163741"/>
                  </a:lnTo>
                  <a:lnTo>
                    <a:pt x="57112" y="131738"/>
                  </a:lnTo>
                  <a:lnTo>
                    <a:pt x="62700" y="99735"/>
                  </a:lnTo>
                  <a:lnTo>
                    <a:pt x="79210" y="73954"/>
                  </a:lnTo>
                  <a:lnTo>
                    <a:pt x="105244" y="56683"/>
                  </a:lnTo>
                  <a:lnTo>
                    <a:pt x="139914" y="50333"/>
                  </a:lnTo>
                  <a:lnTo>
                    <a:pt x="155916" y="51476"/>
                  </a:lnTo>
                  <a:lnTo>
                    <a:pt x="170393" y="54778"/>
                  </a:lnTo>
                  <a:lnTo>
                    <a:pt x="183347" y="59985"/>
                  </a:lnTo>
                  <a:lnTo>
                    <a:pt x="195412" y="66589"/>
                  </a:lnTo>
                  <a:lnTo>
                    <a:pt x="202142" y="70907"/>
                  </a:lnTo>
                  <a:lnTo>
                    <a:pt x="211159" y="68494"/>
                  </a:lnTo>
                  <a:lnTo>
                    <a:pt x="230844" y="32045"/>
                  </a:lnTo>
                  <a:lnTo>
                    <a:pt x="211286" y="18965"/>
                  </a:lnTo>
                  <a:lnTo>
                    <a:pt x="190459" y="8805"/>
                  </a:lnTo>
                  <a:lnTo>
                    <a:pt x="166964" y="2328"/>
                  </a:lnTo>
                  <a:lnTo>
                    <a:pt x="139660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4983" y="9684775"/>
              <a:ext cx="178303" cy="19049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76907" y="9611594"/>
              <a:ext cx="54610" cy="264160"/>
            </a:xfrm>
            <a:custGeom>
              <a:avLst/>
              <a:gdLst/>
              <a:ahLst/>
              <a:cxnLst/>
              <a:rect l="l" t="t" r="r" b="b"/>
              <a:pathLst>
                <a:path w="54610" h="264159">
                  <a:moveTo>
                    <a:pt x="54138" y="42"/>
                  </a:moveTo>
                  <a:lnTo>
                    <a:pt x="-42" y="42"/>
                  </a:lnTo>
                  <a:lnTo>
                    <a:pt x="-42" y="263929"/>
                  </a:lnTo>
                  <a:lnTo>
                    <a:pt x="54138" y="263929"/>
                  </a:lnTo>
                  <a:lnTo>
                    <a:pt x="54138" y="42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4157" y="9770078"/>
              <a:ext cx="112522" cy="10947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441384" y="9617729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3301" y="9632536"/>
              <a:ext cx="72517" cy="12268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8283" y="9686299"/>
              <a:ext cx="188971" cy="192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2383" y="9608539"/>
              <a:ext cx="190483" cy="27101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022" y="9351027"/>
              <a:ext cx="723881" cy="78484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305467" y="9611632"/>
              <a:ext cx="85090" cy="41275"/>
            </a:xfrm>
            <a:custGeom>
              <a:avLst/>
              <a:gdLst/>
              <a:ahLst/>
              <a:cxnLst/>
              <a:rect l="l" t="t" r="r" b="b"/>
              <a:pathLst>
                <a:path w="85089" h="41275">
                  <a:moveTo>
                    <a:pt x="3263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1684" y="7620"/>
                  </a:lnTo>
                  <a:lnTo>
                    <a:pt x="11684" y="41021"/>
                  </a:lnTo>
                  <a:lnTo>
                    <a:pt x="20828" y="41021"/>
                  </a:lnTo>
                  <a:lnTo>
                    <a:pt x="20828" y="7620"/>
                  </a:lnTo>
                  <a:lnTo>
                    <a:pt x="32639" y="7620"/>
                  </a:lnTo>
                  <a:lnTo>
                    <a:pt x="32639" y="0"/>
                  </a:lnTo>
                  <a:close/>
                </a:path>
                <a:path w="85089" h="41275">
                  <a:moveTo>
                    <a:pt x="85090" y="41021"/>
                  </a:moveTo>
                  <a:lnTo>
                    <a:pt x="81280" y="0"/>
                  </a:lnTo>
                  <a:lnTo>
                    <a:pt x="72009" y="0"/>
                  </a:lnTo>
                  <a:lnTo>
                    <a:pt x="60325" y="27559"/>
                  </a:lnTo>
                  <a:lnTo>
                    <a:pt x="48641" y="0"/>
                  </a:lnTo>
                  <a:lnTo>
                    <a:pt x="39497" y="0"/>
                  </a:lnTo>
                  <a:lnTo>
                    <a:pt x="35560" y="41021"/>
                  </a:lnTo>
                  <a:lnTo>
                    <a:pt x="44831" y="41021"/>
                  </a:lnTo>
                  <a:lnTo>
                    <a:pt x="46990" y="16002"/>
                  </a:lnTo>
                  <a:lnTo>
                    <a:pt x="57404" y="40513"/>
                  </a:lnTo>
                  <a:lnTo>
                    <a:pt x="63246" y="40513"/>
                  </a:lnTo>
                  <a:lnTo>
                    <a:pt x="73660" y="16002"/>
                  </a:lnTo>
                  <a:lnTo>
                    <a:pt x="75946" y="41021"/>
                  </a:lnTo>
                  <a:lnTo>
                    <a:pt x="85090" y="41021"/>
                  </a:lnTo>
                  <a:close/>
                </a:path>
              </a:pathLst>
            </a:custGeom>
            <a:solidFill>
              <a:srgbClr val="00C1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4568" y="9931658"/>
              <a:ext cx="431281" cy="9296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3214" y="9479040"/>
              <a:ext cx="1962862" cy="52881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02675" y="841353"/>
            <a:ext cx="9441180" cy="1236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ATP</a:t>
            </a:r>
            <a:r>
              <a:rPr dirty="0" spc="-180"/>
              <a:t> </a:t>
            </a:r>
            <a:r>
              <a:rPr dirty="0" spc="-80"/>
              <a:t>Testing</a:t>
            </a:r>
            <a:r>
              <a:rPr dirty="0" spc="-180"/>
              <a:t> </a:t>
            </a:r>
            <a:r>
              <a:rPr dirty="0" spc="-25"/>
              <a:t>Instruments</a:t>
            </a:r>
            <a:r>
              <a:rPr dirty="0" spc="-110"/>
              <a:t> </a:t>
            </a:r>
            <a:r>
              <a:rPr dirty="0"/>
              <a:t>–</a:t>
            </a:r>
            <a:r>
              <a:rPr dirty="0" spc="-110"/>
              <a:t> </a:t>
            </a:r>
            <a:r>
              <a:rPr dirty="0" sz="4000" spc="-10"/>
              <a:t>CleanRead™</a:t>
            </a:r>
            <a:r>
              <a:rPr dirty="0" u="none" sz="4000" spc="-10"/>
              <a:t> </a:t>
            </a:r>
            <a:r>
              <a:rPr dirty="0" spc="-10"/>
              <a:t>Swabs</a:t>
            </a:r>
            <a:endParaRPr sz="4000"/>
          </a:p>
        </p:txBody>
      </p:sp>
      <p:grpSp>
        <p:nvGrpSpPr>
          <p:cNvPr id="21" name="object 21" descr=""/>
          <p:cNvGrpSpPr/>
          <p:nvPr/>
        </p:nvGrpSpPr>
        <p:grpSpPr>
          <a:xfrm>
            <a:off x="10820126" y="0"/>
            <a:ext cx="9284335" cy="10499090"/>
            <a:chOff x="10820126" y="0"/>
            <a:chExt cx="9284335" cy="10499090"/>
          </a:xfrm>
        </p:grpSpPr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43084" y="0"/>
              <a:ext cx="6361015" cy="863781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20126" y="4181750"/>
              <a:ext cx="2904670" cy="290619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16717" y="3602645"/>
              <a:ext cx="2977820" cy="599374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10841" y="5903827"/>
              <a:ext cx="1117063" cy="195524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64260" y="7697529"/>
              <a:ext cx="1267935" cy="2801041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180561" y="2750877"/>
            <a:ext cx="6370320" cy="397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dirty="0" u="sng" sz="2300" spc="-4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CleanRead™-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ATP</a:t>
            </a:r>
            <a:r>
              <a:rPr dirty="0" u="sng" sz="2300" spc="-6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Swabs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30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 spc="-25">
                <a:solidFill>
                  <a:srgbClr val="000452"/>
                </a:solidFill>
                <a:latin typeface="Arial MT"/>
                <a:cs typeface="Arial MT"/>
              </a:rPr>
              <a:t>All-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in-one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sampling</a:t>
            </a:r>
            <a:r>
              <a:rPr dirty="0" sz="2300" spc="-10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device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13-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month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shelf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life</a:t>
            </a:r>
            <a:r>
              <a:rPr dirty="0" sz="2300" spc="-10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at</a:t>
            </a:r>
            <a:r>
              <a:rPr dirty="0" sz="2300" spc="-7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refrigerated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temperatures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4-week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shelf</a:t>
            </a:r>
            <a:r>
              <a:rPr dirty="0" sz="2300" spc="-114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life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at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room</a:t>
            </a:r>
            <a:r>
              <a:rPr dirty="0" sz="2300" spc="-11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temperatures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Times New Roman"/>
              <a:buChar char="▪"/>
              <a:tabLst>
                <a:tab pos="388620" algn="l"/>
              </a:tabLst>
            </a:pP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Unique</a:t>
            </a:r>
            <a:r>
              <a:rPr dirty="0" sz="2300" spc="-8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liquid-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stable</a:t>
            </a:r>
            <a:r>
              <a:rPr dirty="0" sz="2300" spc="-7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reagent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000452"/>
              </a:buClr>
              <a:buFont typeface="Times New Roman"/>
              <a:buChar char="▪"/>
            </a:pPr>
            <a:endParaRPr sz="2300">
              <a:latin typeface="Arial MT"/>
              <a:cs typeface="Arial MT"/>
            </a:endParaRPr>
          </a:p>
          <a:p>
            <a:pPr marL="388620" indent="-375920">
              <a:lnSpc>
                <a:spcPct val="100000"/>
              </a:lnSpc>
              <a:buFont typeface="Times New Roman"/>
              <a:buChar char="▪"/>
              <a:tabLst>
                <a:tab pos="388620" algn="l"/>
              </a:tabLst>
            </a:pPr>
            <a:r>
              <a:rPr dirty="0" sz="2300" spc="-50">
                <a:solidFill>
                  <a:srgbClr val="000452"/>
                </a:solidFill>
                <a:latin typeface="Arial MT"/>
                <a:cs typeface="Arial MT"/>
              </a:rPr>
              <a:t>Tolerant</a:t>
            </a:r>
            <a:r>
              <a:rPr dirty="0" sz="2300" spc="-12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to</a:t>
            </a:r>
            <a:r>
              <a:rPr dirty="0" sz="2300" spc="-6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00452"/>
                </a:solidFill>
                <a:latin typeface="Arial MT"/>
                <a:cs typeface="Arial MT"/>
              </a:rPr>
              <a:t>temperature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abuse</a:t>
            </a:r>
            <a:r>
              <a:rPr dirty="0" sz="2300" spc="-90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0452"/>
                </a:solidFill>
                <a:latin typeface="Arial MT"/>
                <a:cs typeface="Arial MT"/>
              </a:rPr>
              <a:t>and</a:t>
            </a:r>
            <a:r>
              <a:rPr dirty="0" sz="2300" spc="-85">
                <a:solidFill>
                  <a:srgbClr val="000452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0452"/>
                </a:solidFill>
                <a:latin typeface="Arial MT"/>
                <a:cs typeface="Arial MT"/>
              </a:rPr>
              <a:t>sanitizers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11708" y="3139360"/>
            <a:ext cx="14317980" cy="7425055"/>
            <a:chOff x="2811708" y="3139360"/>
            <a:chExt cx="14317980" cy="7425055"/>
          </a:xfrm>
        </p:grpSpPr>
        <p:sp>
          <p:nvSpPr>
            <p:cNvPr id="3" name="object 3" descr=""/>
            <p:cNvSpPr/>
            <p:nvPr/>
          </p:nvSpPr>
          <p:spPr>
            <a:xfrm>
              <a:off x="8637803" y="4465211"/>
              <a:ext cx="7938134" cy="5115560"/>
            </a:xfrm>
            <a:custGeom>
              <a:avLst/>
              <a:gdLst/>
              <a:ahLst/>
              <a:cxnLst/>
              <a:rect l="l" t="t" r="r" b="b"/>
              <a:pathLst>
                <a:path w="7938134" h="5115559">
                  <a:moveTo>
                    <a:pt x="5116703" y="2557716"/>
                  </a:moveTo>
                  <a:lnTo>
                    <a:pt x="5116322" y="2509583"/>
                  </a:lnTo>
                  <a:lnTo>
                    <a:pt x="5115052" y="2461831"/>
                  </a:lnTo>
                  <a:lnTo>
                    <a:pt x="5112766" y="2414206"/>
                  </a:lnTo>
                  <a:lnTo>
                    <a:pt x="5109718" y="2366835"/>
                  </a:lnTo>
                  <a:lnTo>
                    <a:pt x="5105781" y="2319604"/>
                  </a:lnTo>
                  <a:lnTo>
                    <a:pt x="5101082" y="2272741"/>
                  </a:lnTo>
                  <a:lnTo>
                    <a:pt x="5095494" y="2226132"/>
                  </a:lnTo>
                  <a:lnTo>
                    <a:pt x="5089017" y="2179777"/>
                  </a:lnTo>
                  <a:lnTo>
                    <a:pt x="5081778" y="2133549"/>
                  </a:lnTo>
                  <a:lnTo>
                    <a:pt x="5073650" y="2087829"/>
                  </a:lnTo>
                  <a:lnTo>
                    <a:pt x="5064760" y="2042236"/>
                  </a:lnTo>
                  <a:lnTo>
                    <a:pt x="5055108" y="1996897"/>
                  </a:lnTo>
                  <a:lnTo>
                    <a:pt x="5044567" y="1951939"/>
                  </a:lnTo>
                  <a:lnTo>
                    <a:pt x="5033264" y="1907362"/>
                  </a:lnTo>
                  <a:lnTo>
                    <a:pt x="5021326" y="1863039"/>
                  </a:lnTo>
                  <a:lnTo>
                    <a:pt x="5008499" y="1818970"/>
                  </a:lnTo>
                  <a:lnTo>
                    <a:pt x="4994910" y="1775294"/>
                  </a:lnTo>
                  <a:lnTo>
                    <a:pt x="4980559" y="1731987"/>
                  </a:lnTo>
                  <a:lnTo>
                    <a:pt x="4965446" y="1688934"/>
                  </a:lnTo>
                  <a:lnTo>
                    <a:pt x="4949571" y="1646262"/>
                  </a:lnTo>
                  <a:lnTo>
                    <a:pt x="4933061" y="1604098"/>
                  </a:lnTo>
                  <a:lnTo>
                    <a:pt x="4915674" y="1562061"/>
                  </a:lnTo>
                  <a:lnTo>
                    <a:pt x="4897767" y="1520532"/>
                  </a:lnTo>
                  <a:lnTo>
                    <a:pt x="4878971" y="1479384"/>
                  </a:lnTo>
                  <a:lnTo>
                    <a:pt x="4859540" y="1438617"/>
                  </a:lnTo>
                  <a:lnTo>
                    <a:pt x="4839474" y="1398358"/>
                  </a:lnTo>
                  <a:lnTo>
                    <a:pt x="4818646" y="1358353"/>
                  </a:lnTo>
                  <a:lnTo>
                    <a:pt x="4797183" y="1318856"/>
                  </a:lnTo>
                  <a:lnTo>
                    <a:pt x="4774958" y="1279753"/>
                  </a:lnTo>
                  <a:lnTo>
                    <a:pt x="4752225" y="1241018"/>
                  </a:lnTo>
                  <a:lnTo>
                    <a:pt x="4728730" y="1202791"/>
                  </a:lnTo>
                  <a:lnTo>
                    <a:pt x="4704600" y="1164945"/>
                  </a:lnTo>
                  <a:lnTo>
                    <a:pt x="4679835" y="1127607"/>
                  </a:lnTo>
                  <a:lnTo>
                    <a:pt x="4654435" y="1090777"/>
                  </a:lnTo>
                  <a:lnTo>
                    <a:pt x="4628400" y="1054328"/>
                  </a:lnTo>
                  <a:lnTo>
                    <a:pt x="4601730" y="1018387"/>
                  </a:lnTo>
                  <a:lnTo>
                    <a:pt x="4574552" y="982954"/>
                  </a:lnTo>
                  <a:lnTo>
                    <a:pt x="4546739" y="948029"/>
                  </a:lnTo>
                  <a:lnTo>
                    <a:pt x="4518291" y="913612"/>
                  </a:lnTo>
                  <a:lnTo>
                    <a:pt x="4489208" y="879703"/>
                  </a:lnTo>
                  <a:lnTo>
                    <a:pt x="4459617" y="846175"/>
                  </a:lnTo>
                  <a:lnTo>
                    <a:pt x="4429404" y="813282"/>
                  </a:lnTo>
                  <a:lnTo>
                    <a:pt x="4398670" y="780910"/>
                  </a:lnTo>
                  <a:lnTo>
                    <a:pt x="4367428" y="749160"/>
                  </a:lnTo>
                  <a:lnTo>
                    <a:pt x="4335551" y="717791"/>
                  </a:lnTo>
                  <a:lnTo>
                    <a:pt x="4303166" y="687057"/>
                  </a:lnTo>
                  <a:lnTo>
                    <a:pt x="4270273" y="656958"/>
                  </a:lnTo>
                  <a:lnTo>
                    <a:pt x="4236872" y="627367"/>
                  </a:lnTo>
                  <a:lnTo>
                    <a:pt x="4202963" y="598284"/>
                  </a:lnTo>
                  <a:lnTo>
                    <a:pt x="4168419" y="569963"/>
                  </a:lnTo>
                  <a:lnTo>
                    <a:pt x="4133494" y="542023"/>
                  </a:lnTo>
                  <a:lnTo>
                    <a:pt x="4098061" y="514845"/>
                  </a:lnTo>
                  <a:lnTo>
                    <a:pt x="4062120" y="488175"/>
                  </a:lnTo>
                  <a:lnTo>
                    <a:pt x="4025671" y="462140"/>
                  </a:lnTo>
                  <a:lnTo>
                    <a:pt x="3988841" y="436867"/>
                  </a:lnTo>
                  <a:lnTo>
                    <a:pt x="3951376" y="412102"/>
                  </a:lnTo>
                  <a:lnTo>
                    <a:pt x="3913670" y="387972"/>
                  </a:lnTo>
                  <a:lnTo>
                    <a:pt x="3875443" y="364477"/>
                  </a:lnTo>
                  <a:lnTo>
                    <a:pt x="3836708" y="341617"/>
                  </a:lnTo>
                  <a:lnTo>
                    <a:pt x="3797592" y="319519"/>
                  </a:lnTo>
                  <a:lnTo>
                    <a:pt x="3757968" y="298069"/>
                  </a:lnTo>
                  <a:lnTo>
                    <a:pt x="3718090" y="277241"/>
                  </a:lnTo>
                  <a:lnTo>
                    <a:pt x="3677704" y="257175"/>
                  </a:lnTo>
                  <a:lnTo>
                    <a:pt x="3636937" y="237744"/>
                  </a:lnTo>
                  <a:lnTo>
                    <a:pt x="3595789" y="218948"/>
                  </a:lnTo>
                  <a:lnTo>
                    <a:pt x="3554260" y="201041"/>
                  </a:lnTo>
                  <a:lnTo>
                    <a:pt x="3512350" y="183769"/>
                  </a:lnTo>
                  <a:lnTo>
                    <a:pt x="3469932" y="167132"/>
                  </a:lnTo>
                  <a:lnTo>
                    <a:pt x="3427387" y="151257"/>
                  </a:lnTo>
                  <a:lnTo>
                    <a:pt x="3384346" y="136271"/>
                  </a:lnTo>
                  <a:lnTo>
                    <a:pt x="3340912" y="121920"/>
                  </a:lnTo>
                  <a:lnTo>
                    <a:pt x="3297224" y="108331"/>
                  </a:lnTo>
                  <a:lnTo>
                    <a:pt x="3253282" y="95504"/>
                  </a:lnTo>
                  <a:lnTo>
                    <a:pt x="3208959" y="83439"/>
                  </a:lnTo>
                  <a:lnTo>
                    <a:pt x="3164255" y="72136"/>
                  </a:lnTo>
                  <a:lnTo>
                    <a:pt x="3119297" y="61722"/>
                  </a:lnTo>
                  <a:lnTo>
                    <a:pt x="3073958" y="51943"/>
                  </a:lnTo>
                  <a:lnTo>
                    <a:pt x="3028365" y="43053"/>
                  </a:lnTo>
                  <a:lnTo>
                    <a:pt x="2982518" y="35052"/>
                  </a:lnTo>
                  <a:lnTo>
                    <a:pt x="2936417" y="27686"/>
                  </a:lnTo>
                  <a:lnTo>
                    <a:pt x="2890075" y="21336"/>
                  </a:lnTo>
                  <a:lnTo>
                    <a:pt x="2843339" y="15748"/>
                  </a:lnTo>
                  <a:lnTo>
                    <a:pt x="2796476" y="10922"/>
                  </a:lnTo>
                  <a:lnTo>
                    <a:pt x="2749359" y="6985"/>
                  </a:lnTo>
                  <a:lnTo>
                    <a:pt x="2701861" y="3937"/>
                  </a:lnTo>
                  <a:lnTo>
                    <a:pt x="2654236" y="1778"/>
                  </a:lnTo>
                  <a:lnTo>
                    <a:pt x="2606484" y="381"/>
                  </a:lnTo>
                  <a:lnTo>
                    <a:pt x="2558351" y="0"/>
                  </a:lnTo>
                  <a:lnTo>
                    <a:pt x="2510345" y="381"/>
                  </a:lnTo>
                  <a:lnTo>
                    <a:pt x="2462466" y="1778"/>
                  </a:lnTo>
                  <a:lnTo>
                    <a:pt x="2414854" y="3937"/>
                  </a:lnTo>
                  <a:lnTo>
                    <a:pt x="2367483" y="6985"/>
                  </a:lnTo>
                  <a:lnTo>
                    <a:pt x="2320239" y="10922"/>
                  </a:lnTo>
                  <a:lnTo>
                    <a:pt x="2273376" y="15748"/>
                  </a:lnTo>
                  <a:lnTo>
                    <a:pt x="2226767" y="21336"/>
                  </a:lnTo>
                  <a:lnTo>
                    <a:pt x="2180285" y="27686"/>
                  </a:lnTo>
                  <a:lnTo>
                    <a:pt x="2134184" y="35052"/>
                  </a:lnTo>
                  <a:lnTo>
                    <a:pt x="2088337" y="43053"/>
                  </a:lnTo>
                  <a:lnTo>
                    <a:pt x="2042744" y="51943"/>
                  </a:lnTo>
                  <a:lnTo>
                    <a:pt x="1997532" y="61722"/>
                  </a:lnTo>
                  <a:lnTo>
                    <a:pt x="1952574" y="72136"/>
                  </a:lnTo>
                  <a:lnTo>
                    <a:pt x="1907882" y="83439"/>
                  </a:lnTo>
                  <a:lnTo>
                    <a:pt x="1863559" y="95504"/>
                  </a:lnTo>
                  <a:lnTo>
                    <a:pt x="1819490" y="108331"/>
                  </a:lnTo>
                  <a:lnTo>
                    <a:pt x="1775802" y="121920"/>
                  </a:lnTo>
                  <a:lnTo>
                    <a:pt x="1732495" y="136271"/>
                  </a:lnTo>
                  <a:lnTo>
                    <a:pt x="1689442" y="151257"/>
                  </a:lnTo>
                  <a:lnTo>
                    <a:pt x="1646770" y="167132"/>
                  </a:lnTo>
                  <a:lnTo>
                    <a:pt x="1604479" y="183769"/>
                  </a:lnTo>
                  <a:lnTo>
                    <a:pt x="1562569" y="201041"/>
                  </a:lnTo>
                  <a:lnTo>
                    <a:pt x="1521040" y="218948"/>
                  </a:lnTo>
                  <a:lnTo>
                    <a:pt x="1479765" y="237744"/>
                  </a:lnTo>
                  <a:lnTo>
                    <a:pt x="1438998" y="257175"/>
                  </a:lnTo>
                  <a:lnTo>
                    <a:pt x="1398752" y="277241"/>
                  </a:lnTo>
                  <a:lnTo>
                    <a:pt x="1358747" y="298069"/>
                  </a:lnTo>
                  <a:lnTo>
                    <a:pt x="1319250" y="319519"/>
                  </a:lnTo>
                  <a:lnTo>
                    <a:pt x="1280007" y="341617"/>
                  </a:lnTo>
                  <a:lnTo>
                    <a:pt x="1241399" y="364477"/>
                  </a:lnTo>
                  <a:lnTo>
                    <a:pt x="1203172" y="387972"/>
                  </a:lnTo>
                  <a:lnTo>
                    <a:pt x="1165326" y="412102"/>
                  </a:lnTo>
                  <a:lnTo>
                    <a:pt x="1127988" y="436867"/>
                  </a:lnTo>
                  <a:lnTo>
                    <a:pt x="1091031" y="462140"/>
                  </a:lnTo>
                  <a:lnTo>
                    <a:pt x="1054709" y="488175"/>
                  </a:lnTo>
                  <a:lnTo>
                    <a:pt x="1018768" y="514845"/>
                  </a:lnTo>
                  <a:lnTo>
                    <a:pt x="983208" y="542023"/>
                  </a:lnTo>
                  <a:lnTo>
                    <a:pt x="948283" y="569963"/>
                  </a:lnTo>
                  <a:lnTo>
                    <a:pt x="913866" y="598284"/>
                  </a:lnTo>
                  <a:lnTo>
                    <a:pt x="879843" y="627367"/>
                  </a:lnTo>
                  <a:lnTo>
                    <a:pt x="846442" y="656958"/>
                  </a:lnTo>
                  <a:lnTo>
                    <a:pt x="813549" y="687057"/>
                  </a:lnTo>
                  <a:lnTo>
                    <a:pt x="781164" y="717791"/>
                  </a:lnTo>
                  <a:lnTo>
                    <a:pt x="749287" y="749160"/>
                  </a:lnTo>
                  <a:lnTo>
                    <a:pt x="718045" y="780910"/>
                  </a:lnTo>
                  <a:lnTo>
                    <a:pt x="687311" y="813282"/>
                  </a:lnTo>
                  <a:lnTo>
                    <a:pt x="657085" y="846175"/>
                  </a:lnTo>
                  <a:lnTo>
                    <a:pt x="627494" y="879703"/>
                  </a:lnTo>
                  <a:lnTo>
                    <a:pt x="598538" y="913612"/>
                  </a:lnTo>
                  <a:lnTo>
                    <a:pt x="570090" y="948029"/>
                  </a:lnTo>
                  <a:lnTo>
                    <a:pt x="542277" y="982954"/>
                  </a:lnTo>
                  <a:lnTo>
                    <a:pt x="514972" y="1018387"/>
                  </a:lnTo>
                  <a:lnTo>
                    <a:pt x="488302" y="1054328"/>
                  </a:lnTo>
                  <a:lnTo>
                    <a:pt x="462267" y="1090777"/>
                  </a:lnTo>
                  <a:lnTo>
                    <a:pt x="436994" y="1127607"/>
                  </a:lnTo>
                  <a:lnTo>
                    <a:pt x="412229" y="1164945"/>
                  </a:lnTo>
                  <a:lnTo>
                    <a:pt x="388112" y="1202791"/>
                  </a:lnTo>
                  <a:lnTo>
                    <a:pt x="364617" y="1241018"/>
                  </a:lnTo>
                  <a:lnTo>
                    <a:pt x="341757" y="1279753"/>
                  </a:lnTo>
                  <a:lnTo>
                    <a:pt x="319659" y="1318856"/>
                  </a:lnTo>
                  <a:lnTo>
                    <a:pt x="298069" y="1358353"/>
                  </a:lnTo>
                  <a:lnTo>
                    <a:pt x="277368" y="1398358"/>
                  </a:lnTo>
                  <a:lnTo>
                    <a:pt x="257175" y="1438617"/>
                  </a:lnTo>
                  <a:lnTo>
                    <a:pt x="237744" y="1479384"/>
                  </a:lnTo>
                  <a:lnTo>
                    <a:pt x="219075" y="1520532"/>
                  </a:lnTo>
                  <a:lnTo>
                    <a:pt x="201041" y="1562061"/>
                  </a:lnTo>
                  <a:lnTo>
                    <a:pt x="183769" y="1604098"/>
                  </a:lnTo>
                  <a:lnTo>
                    <a:pt x="167132" y="1646262"/>
                  </a:lnTo>
                  <a:lnTo>
                    <a:pt x="151384" y="1688934"/>
                  </a:lnTo>
                  <a:lnTo>
                    <a:pt x="136271" y="1731987"/>
                  </a:lnTo>
                  <a:lnTo>
                    <a:pt x="121920" y="1775294"/>
                  </a:lnTo>
                  <a:lnTo>
                    <a:pt x="108331" y="1818970"/>
                  </a:lnTo>
                  <a:lnTo>
                    <a:pt x="95504" y="1863039"/>
                  </a:lnTo>
                  <a:lnTo>
                    <a:pt x="83439" y="1907362"/>
                  </a:lnTo>
                  <a:lnTo>
                    <a:pt x="72136" y="1951939"/>
                  </a:lnTo>
                  <a:lnTo>
                    <a:pt x="61722" y="1996897"/>
                  </a:lnTo>
                  <a:lnTo>
                    <a:pt x="51943" y="2042236"/>
                  </a:lnTo>
                  <a:lnTo>
                    <a:pt x="43053" y="2087829"/>
                  </a:lnTo>
                  <a:lnTo>
                    <a:pt x="35052" y="2133549"/>
                  </a:lnTo>
                  <a:lnTo>
                    <a:pt x="27686" y="2179777"/>
                  </a:lnTo>
                  <a:lnTo>
                    <a:pt x="21336" y="2226132"/>
                  </a:lnTo>
                  <a:lnTo>
                    <a:pt x="15748" y="2272741"/>
                  </a:lnTo>
                  <a:lnTo>
                    <a:pt x="10922" y="2319604"/>
                  </a:lnTo>
                  <a:lnTo>
                    <a:pt x="6985" y="2366835"/>
                  </a:lnTo>
                  <a:lnTo>
                    <a:pt x="3937" y="2414206"/>
                  </a:lnTo>
                  <a:lnTo>
                    <a:pt x="1778" y="2461831"/>
                  </a:lnTo>
                  <a:lnTo>
                    <a:pt x="381" y="2509583"/>
                  </a:lnTo>
                  <a:lnTo>
                    <a:pt x="0" y="2557716"/>
                  </a:lnTo>
                  <a:lnTo>
                    <a:pt x="381" y="2605722"/>
                  </a:lnTo>
                  <a:lnTo>
                    <a:pt x="1778" y="2653601"/>
                  </a:lnTo>
                  <a:lnTo>
                    <a:pt x="3937" y="2701226"/>
                  </a:lnTo>
                  <a:lnTo>
                    <a:pt x="6985" y="2748597"/>
                  </a:lnTo>
                  <a:lnTo>
                    <a:pt x="10922" y="2795714"/>
                  </a:lnTo>
                  <a:lnTo>
                    <a:pt x="15748" y="2842564"/>
                  </a:lnTo>
                  <a:lnTo>
                    <a:pt x="21336" y="2889300"/>
                  </a:lnTo>
                  <a:lnTo>
                    <a:pt x="27686" y="2935655"/>
                  </a:lnTo>
                  <a:lnTo>
                    <a:pt x="35052" y="2981756"/>
                  </a:lnTo>
                  <a:lnTo>
                    <a:pt x="43053" y="3027603"/>
                  </a:lnTo>
                  <a:lnTo>
                    <a:pt x="51943" y="3073069"/>
                  </a:lnTo>
                  <a:lnTo>
                    <a:pt x="61722" y="3118408"/>
                  </a:lnTo>
                  <a:lnTo>
                    <a:pt x="72136" y="3163366"/>
                  </a:lnTo>
                  <a:lnTo>
                    <a:pt x="83439" y="3208070"/>
                  </a:lnTo>
                  <a:lnTo>
                    <a:pt x="95504" y="3252393"/>
                  </a:lnTo>
                  <a:lnTo>
                    <a:pt x="108331" y="3296335"/>
                  </a:lnTo>
                  <a:lnTo>
                    <a:pt x="121920" y="3340011"/>
                  </a:lnTo>
                  <a:lnTo>
                    <a:pt x="136271" y="3383445"/>
                  </a:lnTo>
                  <a:lnTo>
                    <a:pt x="151384" y="3426371"/>
                  </a:lnTo>
                  <a:lnTo>
                    <a:pt x="167132" y="3469043"/>
                  </a:lnTo>
                  <a:lnTo>
                    <a:pt x="183769" y="3511334"/>
                  </a:lnTo>
                  <a:lnTo>
                    <a:pt x="201041" y="3553244"/>
                  </a:lnTo>
                  <a:lnTo>
                    <a:pt x="219075" y="3594773"/>
                  </a:lnTo>
                  <a:lnTo>
                    <a:pt x="237744" y="3635921"/>
                  </a:lnTo>
                  <a:lnTo>
                    <a:pt x="257175" y="3676688"/>
                  </a:lnTo>
                  <a:lnTo>
                    <a:pt x="277368" y="3717074"/>
                  </a:lnTo>
                  <a:lnTo>
                    <a:pt x="298069" y="3756952"/>
                  </a:lnTo>
                  <a:lnTo>
                    <a:pt x="319659" y="3796576"/>
                  </a:lnTo>
                  <a:lnTo>
                    <a:pt x="341757" y="3835679"/>
                  </a:lnTo>
                  <a:lnTo>
                    <a:pt x="364617" y="3874287"/>
                  </a:lnTo>
                  <a:lnTo>
                    <a:pt x="388112" y="3912514"/>
                  </a:lnTo>
                  <a:lnTo>
                    <a:pt x="412229" y="3950360"/>
                  </a:lnTo>
                  <a:lnTo>
                    <a:pt x="436994" y="3987698"/>
                  </a:lnTo>
                  <a:lnTo>
                    <a:pt x="462267" y="4024528"/>
                  </a:lnTo>
                  <a:lnTo>
                    <a:pt x="488302" y="4060977"/>
                  </a:lnTo>
                  <a:lnTo>
                    <a:pt x="514972" y="4096918"/>
                  </a:lnTo>
                  <a:lnTo>
                    <a:pt x="542277" y="4132351"/>
                  </a:lnTo>
                  <a:lnTo>
                    <a:pt x="570090" y="4167276"/>
                  </a:lnTo>
                  <a:lnTo>
                    <a:pt x="598538" y="4201820"/>
                  </a:lnTo>
                  <a:lnTo>
                    <a:pt x="627494" y="4235729"/>
                  </a:lnTo>
                  <a:lnTo>
                    <a:pt x="657085" y="4269130"/>
                  </a:lnTo>
                  <a:lnTo>
                    <a:pt x="687311" y="4302023"/>
                  </a:lnTo>
                  <a:lnTo>
                    <a:pt x="718045" y="4334395"/>
                  </a:lnTo>
                  <a:lnTo>
                    <a:pt x="749287" y="4366272"/>
                  </a:lnTo>
                  <a:lnTo>
                    <a:pt x="781164" y="4397514"/>
                  </a:lnTo>
                  <a:lnTo>
                    <a:pt x="813549" y="4428248"/>
                  </a:lnTo>
                  <a:lnTo>
                    <a:pt x="846442" y="4458347"/>
                  </a:lnTo>
                  <a:lnTo>
                    <a:pt x="879843" y="4487938"/>
                  </a:lnTo>
                  <a:lnTo>
                    <a:pt x="913866" y="4517021"/>
                  </a:lnTo>
                  <a:lnTo>
                    <a:pt x="948283" y="4545469"/>
                  </a:lnTo>
                  <a:lnTo>
                    <a:pt x="983208" y="4573282"/>
                  </a:lnTo>
                  <a:lnTo>
                    <a:pt x="1018768" y="4600460"/>
                  </a:lnTo>
                  <a:lnTo>
                    <a:pt x="1054709" y="4627130"/>
                  </a:lnTo>
                  <a:lnTo>
                    <a:pt x="1091031" y="4653165"/>
                  </a:lnTo>
                  <a:lnTo>
                    <a:pt x="1127988" y="4678565"/>
                  </a:lnTo>
                  <a:lnTo>
                    <a:pt x="1165326" y="4703330"/>
                  </a:lnTo>
                  <a:lnTo>
                    <a:pt x="1203172" y="4727460"/>
                  </a:lnTo>
                  <a:lnTo>
                    <a:pt x="1241399" y="4750828"/>
                  </a:lnTo>
                  <a:lnTo>
                    <a:pt x="1280007" y="4773688"/>
                  </a:lnTo>
                  <a:lnTo>
                    <a:pt x="1319250" y="4795786"/>
                  </a:lnTo>
                  <a:lnTo>
                    <a:pt x="1358747" y="4817376"/>
                  </a:lnTo>
                  <a:lnTo>
                    <a:pt x="1398752" y="4838065"/>
                  </a:lnTo>
                  <a:lnTo>
                    <a:pt x="1438998" y="4858258"/>
                  </a:lnTo>
                  <a:lnTo>
                    <a:pt x="1479765" y="4877689"/>
                  </a:lnTo>
                  <a:lnTo>
                    <a:pt x="1521040" y="4896358"/>
                  </a:lnTo>
                  <a:lnTo>
                    <a:pt x="1562569" y="4914392"/>
                  </a:lnTo>
                  <a:lnTo>
                    <a:pt x="1604479" y="4931664"/>
                  </a:lnTo>
                  <a:lnTo>
                    <a:pt x="1646770" y="4948174"/>
                  </a:lnTo>
                  <a:lnTo>
                    <a:pt x="1689442" y="4964049"/>
                  </a:lnTo>
                  <a:lnTo>
                    <a:pt x="1732495" y="4979162"/>
                  </a:lnTo>
                  <a:lnTo>
                    <a:pt x="1775802" y="4993513"/>
                  </a:lnTo>
                  <a:lnTo>
                    <a:pt x="1819490" y="5007102"/>
                  </a:lnTo>
                  <a:lnTo>
                    <a:pt x="1863559" y="5019929"/>
                  </a:lnTo>
                  <a:lnTo>
                    <a:pt x="1907882" y="5031994"/>
                  </a:lnTo>
                  <a:lnTo>
                    <a:pt x="1952574" y="5043170"/>
                  </a:lnTo>
                  <a:lnTo>
                    <a:pt x="1997532" y="5053711"/>
                  </a:lnTo>
                  <a:lnTo>
                    <a:pt x="2042744" y="5063363"/>
                  </a:lnTo>
                  <a:lnTo>
                    <a:pt x="2088337" y="5072253"/>
                  </a:lnTo>
                  <a:lnTo>
                    <a:pt x="2134184" y="5080381"/>
                  </a:lnTo>
                  <a:lnTo>
                    <a:pt x="2180285" y="5087620"/>
                  </a:lnTo>
                  <a:lnTo>
                    <a:pt x="2226767" y="5094097"/>
                  </a:lnTo>
                  <a:lnTo>
                    <a:pt x="2273376" y="5099685"/>
                  </a:lnTo>
                  <a:lnTo>
                    <a:pt x="2320239" y="5104384"/>
                  </a:lnTo>
                  <a:lnTo>
                    <a:pt x="2367483" y="5108321"/>
                  </a:lnTo>
                  <a:lnTo>
                    <a:pt x="2414854" y="5111369"/>
                  </a:lnTo>
                  <a:lnTo>
                    <a:pt x="2462466" y="5113528"/>
                  </a:lnTo>
                  <a:lnTo>
                    <a:pt x="2510345" y="5114925"/>
                  </a:lnTo>
                  <a:lnTo>
                    <a:pt x="2558351" y="5115306"/>
                  </a:lnTo>
                  <a:lnTo>
                    <a:pt x="2606484" y="5114925"/>
                  </a:lnTo>
                  <a:lnTo>
                    <a:pt x="2654236" y="5113528"/>
                  </a:lnTo>
                  <a:lnTo>
                    <a:pt x="2701861" y="5111369"/>
                  </a:lnTo>
                  <a:lnTo>
                    <a:pt x="2749359" y="5108321"/>
                  </a:lnTo>
                  <a:lnTo>
                    <a:pt x="2796476" y="5104384"/>
                  </a:lnTo>
                  <a:lnTo>
                    <a:pt x="2843339" y="5099685"/>
                  </a:lnTo>
                  <a:lnTo>
                    <a:pt x="2890075" y="5094097"/>
                  </a:lnTo>
                  <a:lnTo>
                    <a:pt x="2936417" y="5087620"/>
                  </a:lnTo>
                  <a:lnTo>
                    <a:pt x="2982518" y="5080381"/>
                  </a:lnTo>
                  <a:lnTo>
                    <a:pt x="3028365" y="5072253"/>
                  </a:lnTo>
                  <a:lnTo>
                    <a:pt x="3073958" y="5063363"/>
                  </a:lnTo>
                  <a:lnTo>
                    <a:pt x="3119297" y="5053711"/>
                  </a:lnTo>
                  <a:lnTo>
                    <a:pt x="3164255" y="5043170"/>
                  </a:lnTo>
                  <a:lnTo>
                    <a:pt x="3208959" y="5031994"/>
                  </a:lnTo>
                  <a:lnTo>
                    <a:pt x="3253282" y="5019929"/>
                  </a:lnTo>
                  <a:lnTo>
                    <a:pt x="3297224" y="5007102"/>
                  </a:lnTo>
                  <a:lnTo>
                    <a:pt x="3340912" y="4993513"/>
                  </a:lnTo>
                  <a:lnTo>
                    <a:pt x="3384346" y="4979162"/>
                  </a:lnTo>
                  <a:lnTo>
                    <a:pt x="3427387" y="4964049"/>
                  </a:lnTo>
                  <a:lnTo>
                    <a:pt x="3469932" y="4948174"/>
                  </a:lnTo>
                  <a:lnTo>
                    <a:pt x="3512350" y="4931664"/>
                  </a:lnTo>
                  <a:lnTo>
                    <a:pt x="3554260" y="4914392"/>
                  </a:lnTo>
                  <a:lnTo>
                    <a:pt x="3595789" y="4896358"/>
                  </a:lnTo>
                  <a:lnTo>
                    <a:pt x="3636937" y="4877689"/>
                  </a:lnTo>
                  <a:lnTo>
                    <a:pt x="3677704" y="4858258"/>
                  </a:lnTo>
                  <a:lnTo>
                    <a:pt x="3718090" y="4838065"/>
                  </a:lnTo>
                  <a:lnTo>
                    <a:pt x="3757968" y="4817376"/>
                  </a:lnTo>
                  <a:lnTo>
                    <a:pt x="3797592" y="4795786"/>
                  </a:lnTo>
                  <a:lnTo>
                    <a:pt x="3836708" y="4773688"/>
                  </a:lnTo>
                  <a:lnTo>
                    <a:pt x="3875443" y="4750828"/>
                  </a:lnTo>
                  <a:lnTo>
                    <a:pt x="3913670" y="4727460"/>
                  </a:lnTo>
                  <a:lnTo>
                    <a:pt x="3951376" y="4703330"/>
                  </a:lnTo>
                  <a:lnTo>
                    <a:pt x="3988841" y="4678565"/>
                  </a:lnTo>
                  <a:lnTo>
                    <a:pt x="4025671" y="4653165"/>
                  </a:lnTo>
                  <a:lnTo>
                    <a:pt x="4062120" y="4627130"/>
                  </a:lnTo>
                  <a:lnTo>
                    <a:pt x="4098061" y="4600460"/>
                  </a:lnTo>
                  <a:lnTo>
                    <a:pt x="4133494" y="4573282"/>
                  </a:lnTo>
                  <a:lnTo>
                    <a:pt x="4168419" y="4545469"/>
                  </a:lnTo>
                  <a:lnTo>
                    <a:pt x="4202963" y="4517021"/>
                  </a:lnTo>
                  <a:lnTo>
                    <a:pt x="4236872" y="4487938"/>
                  </a:lnTo>
                  <a:lnTo>
                    <a:pt x="4270273" y="4458347"/>
                  </a:lnTo>
                  <a:lnTo>
                    <a:pt x="4303166" y="4428248"/>
                  </a:lnTo>
                  <a:lnTo>
                    <a:pt x="4335551" y="4397514"/>
                  </a:lnTo>
                  <a:lnTo>
                    <a:pt x="4367428" y="4366272"/>
                  </a:lnTo>
                  <a:lnTo>
                    <a:pt x="4398670" y="4334395"/>
                  </a:lnTo>
                  <a:lnTo>
                    <a:pt x="4429404" y="4302023"/>
                  </a:lnTo>
                  <a:lnTo>
                    <a:pt x="4459617" y="4269130"/>
                  </a:lnTo>
                  <a:lnTo>
                    <a:pt x="4489208" y="4235729"/>
                  </a:lnTo>
                  <a:lnTo>
                    <a:pt x="4518291" y="4201820"/>
                  </a:lnTo>
                  <a:lnTo>
                    <a:pt x="4546739" y="4167276"/>
                  </a:lnTo>
                  <a:lnTo>
                    <a:pt x="4574552" y="4132351"/>
                  </a:lnTo>
                  <a:lnTo>
                    <a:pt x="4601730" y="4096918"/>
                  </a:lnTo>
                  <a:lnTo>
                    <a:pt x="4628400" y="4060977"/>
                  </a:lnTo>
                  <a:lnTo>
                    <a:pt x="4654435" y="4024528"/>
                  </a:lnTo>
                  <a:lnTo>
                    <a:pt x="4679835" y="3987698"/>
                  </a:lnTo>
                  <a:lnTo>
                    <a:pt x="4704600" y="3950360"/>
                  </a:lnTo>
                  <a:lnTo>
                    <a:pt x="4728730" y="3912514"/>
                  </a:lnTo>
                  <a:lnTo>
                    <a:pt x="4752225" y="3874287"/>
                  </a:lnTo>
                  <a:lnTo>
                    <a:pt x="4774958" y="3835679"/>
                  </a:lnTo>
                  <a:lnTo>
                    <a:pt x="4797183" y="3796576"/>
                  </a:lnTo>
                  <a:lnTo>
                    <a:pt x="4818646" y="3756952"/>
                  </a:lnTo>
                  <a:lnTo>
                    <a:pt x="4839474" y="3717074"/>
                  </a:lnTo>
                  <a:lnTo>
                    <a:pt x="4859540" y="3676688"/>
                  </a:lnTo>
                  <a:lnTo>
                    <a:pt x="4878971" y="3635921"/>
                  </a:lnTo>
                  <a:lnTo>
                    <a:pt x="4897767" y="3594773"/>
                  </a:lnTo>
                  <a:lnTo>
                    <a:pt x="4915674" y="3553244"/>
                  </a:lnTo>
                  <a:lnTo>
                    <a:pt x="4933061" y="3511334"/>
                  </a:lnTo>
                  <a:lnTo>
                    <a:pt x="4949571" y="3469043"/>
                  </a:lnTo>
                  <a:lnTo>
                    <a:pt x="4965446" y="3426371"/>
                  </a:lnTo>
                  <a:lnTo>
                    <a:pt x="4980559" y="3383445"/>
                  </a:lnTo>
                  <a:lnTo>
                    <a:pt x="4994910" y="3340011"/>
                  </a:lnTo>
                  <a:lnTo>
                    <a:pt x="5008499" y="3296335"/>
                  </a:lnTo>
                  <a:lnTo>
                    <a:pt x="5021326" y="3252393"/>
                  </a:lnTo>
                  <a:lnTo>
                    <a:pt x="5033264" y="3208070"/>
                  </a:lnTo>
                  <a:lnTo>
                    <a:pt x="5044567" y="3163366"/>
                  </a:lnTo>
                  <a:lnTo>
                    <a:pt x="5055108" y="3118408"/>
                  </a:lnTo>
                  <a:lnTo>
                    <a:pt x="5064760" y="3073069"/>
                  </a:lnTo>
                  <a:lnTo>
                    <a:pt x="5073650" y="3027603"/>
                  </a:lnTo>
                  <a:lnTo>
                    <a:pt x="5081778" y="2981756"/>
                  </a:lnTo>
                  <a:lnTo>
                    <a:pt x="5089017" y="2935655"/>
                  </a:lnTo>
                  <a:lnTo>
                    <a:pt x="5095494" y="2889300"/>
                  </a:lnTo>
                  <a:lnTo>
                    <a:pt x="5101082" y="2842564"/>
                  </a:lnTo>
                  <a:lnTo>
                    <a:pt x="5105781" y="2795714"/>
                  </a:lnTo>
                  <a:lnTo>
                    <a:pt x="5109718" y="2748597"/>
                  </a:lnTo>
                  <a:lnTo>
                    <a:pt x="5112766" y="2701226"/>
                  </a:lnTo>
                  <a:lnTo>
                    <a:pt x="5115052" y="2653601"/>
                  </a:lnTo>
                  <a:lnTo>
                    <a:pt x="5116322" y="2605722"/>
                  </a:lnTo>
                  <a:lnTo>
                    <a:pt x="5116703" y="2557716"/>
                  </a:lnTo>
                  <a:close/>
                </a:path>
                <a:path w="7938134" h="5115559">
                  <a:moveTo>
                    <a:pt x="7937690" y="1014069"/>
                  </a:moveTo>
                  <a:lnTo>
                    <a:pt x="7935658" y="967333"/>
                  </a:lnTo>
                  <a:lnTo>
                    <a:pt x="7929435" y="921867"/>
                  </a:lnTo>
                  <a:lnTo>
                    <a:pt x="7919402" y="877671"/>
                  </a:lnTo>
                  <a:lnTo>
                    <a:pt x="7905686" y="835126"/>
                  </a:lnTo>
                  <a:lnTo>
                    <a:pt x="7888414" y="794245"/>
                  </a:lnTo>
                  <a:lnTo>
                    <a:pt x="7867713" y="755129"/>
                  </a:lnTo>
                  <a:lnTo>
                    <a:pt x="7843837" y="718299"/>
                  </a:lnTo>
                  <a:lnTo>
                    <a:pt x="7817040" y="683628"/>
                  </a:lnTo>
                  <a:lnTo>
                    <a:pt x="7787449" y="651370"/>
                  </a:lnTo>
                  <a:lnTo>
                    <a:pt x="7755318" y="621779"/>
                  </a:lnTo>
                  <a:lnTo>
                    <a:pt x="7720647" y="594982"/>
                  </a:lnTo>
                  <a:lnTo>
                    <a:pt x="7683690" y="571233"/>
                  </a:lnTo>
                  <a:lnTo>
                    <a:pt x="7644701" y="550532"/>
                  </a:lnTo>
                  <a:lnTo>
                    <a:pt x="7603807" y="533260"/>
                  </a:lnTo>
                  <a:lnTo>
                    <a:pt x="7561135" y="519544"/>
                  </a:lnTo>
                  <a:lnTo>
                    <a:pt x="7516939" y="509384"/>
                  </a:lnTo>
                  <a:lnTo>
                    <a:pt x="7471473" y="503288"/>
                  </a:lnTo>
                  <a:lnTo>
                    <a:pt x="7424750" y="501129"/>
                  </a:lnTo>
                  <a:lnTo>
                    <a:pt x="7378014" y="503288"/>
                  </a:lnTo>
                  <a:lnTo>
                    <a:pt x="7332548" y="509384"/>
                  </a:lnTo>
                  <a:lnTo>
                    <a:pt x="7288352" y="519544"/>
                  </a:lnTo>
                  <a:lnTo>
                    <a:pt x="7245807" y="533260"/>
                  </a:lnTo>
                  <a:lnTo>
                    <a:pt x="7204786" y="550532"/>
                  </a:lnTo>
                  <a:lnTo>
                    <a:pt x="7165797" y="571233"/>
                  </a:lnTo>
                  <a:lnTo>
                    <a:pt x="7128967" y="594982"/>
                  </a:lnTo>
                  <a:lnTo>
                    <a:pt x="7094296" y="621779"/>
                  </a:lnTo>
                  <a:lnTo>
                    <a:pt x="7091375" y="624446"/>
                  </a:lnTo>
                  <a:lnTo>
                    <a:pt x="7088454" y="617461"/>
                  </a:lnTo>
                  <a:lnTo>
                    <a:pt x="7069277" y="576059"/>
                  </a:lnTo>
                  <a:lnTo>
                    <a:pt x="7048322" y="535673"/>
                  </a:lnTo>
                  <a:lnTo>
                    <a:pt x="7025716" y="496303"/>
                  </a:lnTo>
                  <a:lnTo>
                    <a:pt x="7001332" y="458076"/>
                  </a:lnTo>
                  <a:lnTo>
                    <a:pt x="6975424" y="420992"/>
                  </a:lnTo>
                  <a:lnTo>
                    <a:pt x="6947865" y="385178"/>
                  </a:lnTo>
                  <a:lnTo>
                    <a:pt x="6918795" y="350507"/>
                  </a:lnTo>
                  <a:lnTo>
                    <a:pt x="6888315" y="317233"/>
                  </a:lnTo>
                  <a:lnTo>
                    <a:pt x="6856438" y="285369"/>
                  </a:lnTo>
                  <a:lnTo>
                    <a:pt x="6823164" y="254889"/>
                  </a:lnTo>
                  <a:lnTo>
                    <a:pt x="6788620" y="225933"/>
                  </a:lnTo>
                  <a:lnTo>
                    <a:pt x="6752679" y="198374"/>
                  </a:lnTo>
                  <a:lnTo>
                    <a:pt x="6715722" y="172466"/>
                  </a:lnTo>
                  <a:lnTo>
                    <a:pt x="6677368" y="148082"/>
                  </a:lnTo>
                  <a:lnTo>
                    <a:pt x="6637998" y="125476"/>
                  </a:lnTo>
                  <a:lnTo>
                    <a:pt x="6597612" y="104521"/>
                  </a:lnTo>
                  <a:lnTo>
                    <a:pt x="6556210" y="85344"/>
                  </a:lnTo>
                  <a:lnTo>
                    <a:pt x="6513792" y="67945"/>
                  </a:lnTo>
                  <a:lnTo>
                    <a:pt x="6470358" y="52451"/>
                  </a:lnTo>
                  <a:lnTo>
                    <a:pt x="6426174" y="38862"/>
                  </a:lnTo>
                  <a:lnTo>
                    <a:pt x="6381089" y="27178"/>
                  </a:lnTo>
                  <a:lnTo>
                    <a:pt x="6335369" y="17526"/>
                  </a:lnTo>
                  <a:lnTo>
                    <a:pt x="6288760" y="9906"/>
                  </a:lnTo>
                  <a:lnTo>
                    <a:pt x="6241516" y="4445"/>
                  </a:lnTo>
                  <a:lnTo>
                    <a:pt x="6193764" y="1143"/>
                  </a:lnTo>
                  <a:lnTo>
                    <a:pt x="6145250" y="0"/>
                  </a:lnTo>
                  <a:lnTo>
                    <a:pt x="6096863" y="1143"/>
                  </a:lnTo>
                  <a:lnTo>
                    <a:pt x="6048984" y="4445"/>
                  </a:lnTo>
                  <a:lnTo>
                    <a:pt x="6001867" y="9906"/>
                  </a:lnTo>
                  <a:lnTo>
                    <a:pt x="5955258" y="17526"/>
                  </a:lnTo>
                  <a:lnTo>
                    <a:pt x="5909424" y="27178"/>
                  </a:lnTo>
                  <a:lnTo>
                    <a:pt x="5864466" y="38862"/>
                  </a:lnTo>
                  <a:lnTo>
                    <a:pt x="5820143" y="52451"/>
                  </a:lnTo>
                  <a:lnTo>
                    <a:pt x="5776836" y="67945"/>
                  </a:lnTo>
                  <a:lnTo>
                    <a:pt x="5734418" y="85344"/>
                  </a:lnTo>
                  <a:lnTo>
                    <a:pt x="5693016" y="104521"/>
                  </a:lnTo>
                  <a:lnTo>
                    <a:pt x="5652503" y="125476"/>
                  </a:lnTo>
                  <a:lnTo>
                    <a:pt x="5613133" y="148082"/>
                  </a:lnTo>
                  <a:lnTo>
                    <a:pt x="5574906" y="172466"/>
                  </a:lnTo>
                  <a:lnTo>
                    <a:pt x="5537822" y="198374"/>
                  </a:lnTo>
                  <a:lnTo>
                    <a:pt x="5502008" y="225933"/>
                  </a:lnTo>
                  <a:lnTo>
                    <a:pt x="5467464" y="254889"/>
                  </a:lnTo>
                  <a:lnTo>
                    <a:pt x="5434203" y="285369"/>
                  </a:lnTo>
                  <a:lnTo>
                    <a:pt x="5402199" y="317233"/>
                  </a:lnTo>
                  <a:lnTo>
                    <a:pt x="5371719" y="350507"/>
                  </a:lnTo>
                  <a:lnTo>
                    <a:pt x="5342763" y="385178"/>
                  </a:lnTo>
                  <a:lnTo>
                    <a:pt x="5315204" y="420992"/>
                  </a:lnTo>
                  <a:lnTo>
                    <a:pt x="5289296" y="458076"/>
                  </a:lnTo>
                  <a:lnTo>
                    <a:pt x="5264912" y="496303"/>
                  </a:lnTo>
                  <a:lnTo>
                    <a:pt x="5242306" y="535673"/>
                  </a:lnTo>
                  <a:lnTo>
                    <a:pt x="5221351" y="576059"/>
                  </a:lnTo>
                  <a:lnTo>
                    <a:pt x="5202047" y="617461"/>
                  </a:lnTo>
                  <a:lnTo>
                    <a:pt x="5184775" y="659879"/>
                  </a:lnTo>
                  <a:lnTo>
                    <a:pt x="5169154" y="703313"/>
                  </a:lnTo>
                  <a:lnTo>
                    <a:pt x="5155565" y="747509"/>
                  </a:lnTo>
                  <a:lnTo>
                    <a:pt x="5143881" y="792467"/>
                  </a:lnTo>
                  <a:lnTo>
                    <a:pt x="5134229" y="838301"/>
                  </a:lnTo>
                  <a:lnTo>
                    <a:pt x="5126736" y="884783"/>
                  </a:lnTo>
                  <a:lnTo>
                    <a:pt x="5121148" y="932027"/>
                  </a:lnTo>
                  <a:lnTo>
                    <a:pt x="5117846" y="979906"/>
                  </a:lnTo>
                  <a:lnTo>
                    <a:pt x="5116703" y="1028293"/>
                  </a:lnTo>
                  <a:lnTo>
                    <a:pt x="5117846" y="1076680"/>
                  </a:lnTo>
                  <a:lnTo>
                    <a:pt x="5121148" y="1124432"/>
                  </a:lnTo>
                  <a:lnTo>
                    <a:pt x="5126736" y="1171676"/>
                  </a:lnTo>
                  <a:lnTo>
                    <a:pt x="5134229" y="1218158"/>
                  </a:lnTo>
                  <a:lnTo>
                    <a:pt x="5143881" y="1264005"/>
                  </a:lnTo>
                  <a:lnTo>
                    <a:pt x="5155565" y="1309090"/>
                  </a:lnTo>
                  <a:lnTo>
                    <a:pt x="5169154" y="1353273"/>
                  </a:lnTo>
                  <a:lnTo>
                    <a:pt x="5184775" y="1396580"/>
                  </a:lnTo>
                  <a:lnTo>
                    <a:pt x="5202047" y="1438998"/>
                  </a:lnTo>
                  <a:lnTo>
                    <a:pt x="5221351" y="1480400"/>
                  </a:lnTo>
                  <a:lnTo>
                    <a:pt x="5242306" y="1520913"/>
                  </a:lnTo>
                  <a:lnTo>
                    <a:pt x="5264912" y="1560283"/>
                  </a:lnTo>
                  <a:lnTo>
                    <a:pt x="5289296" y="1598510"/>
                  </a:lnTo>
                  <a:lnTo>
                    <a:pt x="5315204" y="1635467"/>
                  </a:lnTo>
                  <a:lnTo>
                    <a:pt x="5342763" y="1671408"/>
                  </a:lnTo>
                  <a:lnTo>
                    <a:pt x="5371719" y="1705952"/>
                  </a:lnTo>
                  <a:lnTo>
                    <a:pt x="5402199" y="1739226"/>
                  </a:lnTo>
                  <a:lnTo>
                    <a:pt x="5434203" y="1771103"/>
                  </a:lnTo>
                  <a:lnTo>
                    <a:pt x="5467464" y="1801583"/>
                  </a:lnTo>
                  <a:lnTo>
                    <a:pt x="5502008" y="1830654"/>
                  </a:lnTo>
                  <a:lnTo>
                    <a:pt x="5537822" y="1858086"/>
                  </a:lnTo>
                  <a:lnTo>
                    <a:pt x="5574906" y="1883994"/>
                  </a:lnTo>
                  <a:lnTo>
                    <a:pt x="5613133" y="1908378"/>
                  </a:lnTo>
                  <a:lnTo>
                    <a:pt x="5652503" y="1930984"/>
                  </a:lnTo>
                  <a:lnTo>
                    <a:pt x="5693016" y="1951939"/>
                  </a:lnTo>
                  <a:lnTo>
                    <a:pt x="5734418" y="1971116"/>
                  </a:lnTo>
                  <a:lnTo>
                    <a:pt x="5776836" y="1988515"/>
                  </a:lnTo>
                  <a:lnTo>
                    <a:pt x="5820143" y="2004136"/>
                  </a:lnTo>
                  <a:lnTo>
                    <a:pt x="5864466" y="2017725"/>
                  </a:lnTo>
                  <a:lnTo>
                    <a:pt x="5909424" y="2029409"/>
                  </a:lnTo>
                  <a:lnTo>
                    <a:pt x="5955258" y="2039061"/>
                  </a:lnTo>
                  <a:lnTo>
                    <a:pt x="6001867" y="2046554"/>
                  </a:lnTo>
                  <a:lnTo>
                    <a:pt x="6048984" y="2052015"/>
                  </a:lnTo>
                  <a:lnTo>
                    <a:pt x="6096863" y="2055444"/>
                  </a:lnTo>
                  <a:lnTo>
                    <a:pt x="6145250" y="2056460"/>
                  </a:lnTo>
                  <a:lnTo>
                    <a:pt x="6193764" y="2055444"/>
                  </a:lnTo>
                  <a:lnTo>
                    <a:pt x="6241516" y="2052015"/>
                  </a:lnTo>
                  <a:lnTo>
                    <a:pt x="6288760" y="2046554"/>
                  </a:lnTo>
                  <a:lnTo>
                    <a:pt x="6335369" y="2039061"/>
                  </a:lnTo>
                  <a:lnTo>
                    <a:pt x="6381089" y="2029409"/>
                  </a:lnTo>
                  <a:lnTo>
                    <a:pt x="6426174" y="2017725"/>
                  </a:lnTo>
                  <a:lnTo>
                    <a:pt x="6470358" y="2004136"/>
                  </a:lnTo>
                  <a:lnTo>
                    <a:pt x="6513792" y="1988515"/>
                  </a:lnTo>
                  <a:lnTo>
                    <a:pt x="6556210" y="1971116"/>
                  </a:lnTo>
                  <a:lnTo>
                    <a:pt x="6597612" y="1951939"/>
                  </a:lnTo>
                  <a:lnTo>
                    <a:pt x="6637998" y="1930984"/>
                  </a:lnTo>
                  <a:lnTo>
                    <a:pt x="6677368" y="1908378"/>
                  </a:lnTo>
                  <a:lnTo>
                    <a:pt x="6715722" y="1883994"/>
                  </a:lnTo>
                  <a:lnTo>
                    <a:pt x="6752679" y="1858086"/>
                  </a:lnTo>
                  <a:lnTo>
                    <a:pt x="6788620" y="1830654"/>
                  </a:lnTo>
                  <a:lnTo>
                    <a:pt x="6823164" y="1801583"/>
                  </a:lnTo>
                  <a:lnTo>
                    <a:pt x="6856438" y="1771103"/>
                  </a:lnTo>
                  <a:lnTo>
                    <a:pt x="6888315" y="1739226"/>
                  </a:lnTo>
                  <a:lnTo>
                    <a:pt x="6918795" y="1705952"/>
                  </a:lnTo>
                  <a:lnTo>
                    <a:pt x="6947865" y="1671408"/>
                  </a:lnTo>
                  <a:lnTo>
                    <a:pt x="6975424" y="1635467"/>
                  </a:lnTo>
                  <a:lnTo>
                    <a:pt x="7001332" y="1598510"/>
                  </a:lnTo>
                  <a:lnTo>
                    <a:pt x="7025716" y="1560283"/>
                  </a:lnTo>
                  <a:lnTo>
                    <a:pt x="7048322" y="1520913"/>
                  </a:lnTo>
                  <a:lnTo>
                    <a:pt x="7069277" y="1480400"/>
                  </a:lnTo>
                  <a:lnTo>
                    <a:pt x="7088454" y="1438998"/>
                  </a:lnTo>
                  <a:lnTo>
                    <a:pt x="7100011" y="1410804"/>
                  </a:lnTo>
                  <a:lnTo>
                    <a:pt x="7128967" y="1433029"/>
                  </a:lnTo>
                  <a:lnTo>
                    <a:pt x="7165797" y="1456905"/>
                  </a:lnTo>
                  <a:lnTo>
                    <a:pt x="7204786" y="1477479"/>
                  </a:lnTo>
                  <a:lnTo>
                    <a:pt x="7245807" y="1494751"/>
                  </a:lnTo>
                  <a:lnTo>
                    <a:pt x="7288352" y="1508594"/>
                  </a:lnTo>
                  <a:lnTo>
                    <a:pt x="7332548" y="1518627"/>
                  </a:lnTo>
                  <a:lnTo>
                    <a:pt x="7378014" y="1524723"/>
                  </a:lnTo>
                  <a:lnTo>
                    <a:pt x="7424750" y="1526882"/>
                  </a:lnTo>
                  <a:lnTo>
                    <a:pt x="7471473" y="1524723"/>
                  </a:lnTo>
                  <a:lnTo>
                    <a:pt x="7516939" y="1518627"/>
                  </a:lnTo>
                  <a:lnTo>
                    <a:pt x="7561135" y="1508594"/>
                  </a:lnTo>
                  <a:lnTo>
                    <a:pt x="7603807" y="1494751"/>
                  </a:lnTo>
                  <a:lnTo>
                    <a:pt x="7644701" y="1477479"/>
                  </a:lnTo>
                  <a:lnTo>
                    <a:pt x="7683690" y="1456905"/>
                  </a:lnTo>
                  <a:lnTo>
                    <a:pt x="7720647" y="1433029"/>
                  </a:lnTo>
                  <a:lnTo>
                    <a:pt x="7755318" y="1406232"/>
                  </a:lnTo>
                  <a:lnTo>
                    <a:pt x="7787449" y="1376641"/>
                  </a:lnTo>
                  <a:lnTo>
                    <a:pt x="7817040" y="1344510"/>
                  </a:lnTo>
                  <a:lnTo>
                    <a:pt x="7843837" y="1309852"/>
                  </a:lnTo>
                  <a:lnTo>
                    <a:pt x="7867713" y="1272895"/>
                  </a:lnTo>
                  <a:lnTo>
                    <a:pt x="7888414" y="1233906"/>
                  </a:lnTo>
                  <a:lnTo>
                    <a:pt x="7905686" y="1193012"/>
                  </a:lnTo>
                  <a:lnTo>
                    <a:pt x="7919402" y="1150340"/>
                  </a:lnTo>
                  <a:lnTo>
                    <a:pt x="7929435" y="1106144"/>
                  </a:lnTo>
                  <a:lnTo>
                    <a:pt x="7935658" y="1060678"/>
                  </a:lnTo>
                  <a:lnTo>
                    <a:pt x="7937690" y="1014069"/>
                  </a:lnTo>
                  <a:close/>
                </a:path>
              </a:pathLst>
            </a:custGeom>
            <a:solidFill>
              <a:srgbClr val="0004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717" y="4631319"/>
              <a:ext cx="7066609" cy="53750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1708" y="3139360"/>
              <a:ext cx="9305308" cy="742474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423416" y="9616154"/>
            <a:ext cx="230504" cy="263525"/>
          </a:xfrm>
          <a:custGeom>
            <a:avLst/>
            <a:gdLst/>
            <a:ahLst/>
            <a:cxnLst/>
            <a:rect l="l" t="t" r="r" b="b"/>
            <a:pathLst>
              <a:path w="230505" h="263525">
                <a:moveTo>
                  <a:pt x="139025" y="42"/>
                </a:moveTo>
                <a:lnTo>
                  <a:pt x="91655" y="6900"/>
                </a:lnTo>
                <a:lnTo>
                  <a:pt x="53048" y="25950"/>
                </a:lnTo>
                <a:lnTo>
                  <a:pt x="24220" y="54651"/>
                </a:lnTo>
                <a:lnTo>
                  <a:pt x="6186" y="90718"/>
                </a:lnTo>
                <a:lnTo>
                  <a:pt x="-35" y="131738"/>
                </a:lnTo>
                <a:lnTo>
                  <a:pt x="6186" y="172758"/>
                </a:lnTo>
                <a:lnTo>
                  <a:pt x="24220" y="208825"/>
                </a:lnTo>
                <a:lnTo>
                  <a:pt x="53048" y="237526"/>
                </a:lnTo>
                <a:lnTo>
                  <a:pt x="91655" y="256576"/>
                </a:lnTo>
                <a:lnTo>
                  <a:pt x="139025" y="263434"/>
                </a:lnTo>
                <a:lnTo>
                  <a:pt x="166329" y="261148"/>
                </a:lnTo>
                <a:lnTo>
                  <a:pt x="189697" y="254671"/>
                </a:lnTo>
                <a:lnTo>
                  <a:pt x="210397" y="244511"/>
                </a:lnTo>
                <a:lnTo>
                  <a:pt x="229955" y="231303"/>
                </a:lnTo>
                <a:lnTo>
                  <a:pt x="210397" y="194982"/>
                </a:lnTo>
                <a:lnTo>
                  <a:pt x="201380" y="192569"/>
                </a:lnTo>
                <a:lnTo>
                  <a:pt x="194650" y="196887"/>
                </a:lnTo>
                <a:lnTo>
                  <a:pt x="182712" y="203491"/>
                </a:lnTo>
                <a:lnTo>
                  <a:pt x="169631" y="208571"/>
                </a:lnTo>
                <a:lnTo>
                  <a:pt x="155408" y="211873"/>
                </a:lnTo>
                <a:lnTo>
                  <a:pt x="139406" y="213143"/>
                </a:lnTo>
                <a:lnTo>
                  <a:pt x="104863" y="206793"/>
                </a:lnTo>
                <a:lnTo>
                  <a:pt x="78829" y="189522"/>
                </a:lnTo>
                <a:lnTo>
                  <a:pt x="62446" y="163741"/>
                </a:lnTo>
                <a:lnTo>
                  <a:pt x="56858" y="131738"/>
                </a:lnTo>
                <a:lnTo>
                  <a:pt x="62446" y="99735"/>
                </a:lnTo>
                <a:lnTo>
                  <a:pt x="78829" y="73954"/>
                </a:lnTo>
                <a:lnTo>
                  <a:pt x="104863" y="56683"/>
                </a:lnTo>
                <a:lnTo>
                  <a:pt x="139406" y="50333"/>
                </a:lnTo>
                <a:lnTo>
                  <a:pt x="155408" y="51603"/>
                </a:lnTo>
                <a:lnTo>
                  <a:pt x="169631" y="54905"/>
                </a:lnTo>
                <a:lnTo>
                  <a:pt x="182712" y="59985"/>
                </a:lnTo>
                <a:lnTo>
                  <a:pt x="194650" y="66589"/>
                </a:lnTo>
                <a:lnTo>
                  <a:pt x="201380" y="70906"/>
                </a:lnTo>
                <a:lnTo>
                  <a:pt x="210397" y="68494"/>
                </a:lnTo>
                <a:lnTo>
                  <a:pt x="229955" y="32172"/>
                </a:lnTo>
                <a:lnTo>
                  <a:pt x="210397" y="18965"/>
                </a:lnTo>
                <a:lnTo>
                  <a:pt x="189697" y="8805"/>
                </a:lnTo>
                <a:lnTo>
                  <a:pt x="166329" y="2328"/>
                </a:lnTo>
                <a:lnTo>
                  <a:pt x="139025" y="42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0175" y="9684775"/>
            <a:ext cx="423661" cy="19354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423377" y="9611645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230873" y="36436"/>
                </a:moveTo>
                <a:lnTo>
                  <a:pt x="211315" y="23355"/>
                </a:lnTo>
                <a:lnTo>
                  <a:pt x="190487" y="13195"/>
                </a:lnTo>
                <a:lnTo>
                  <a:pt x="166992" y="6718"/>
                </a:lnTo>
                <a:lnTo>
                  <a:pt x="139687" y="4432"/>
                </a:lnTo>
                <a:lnTo>
                  <a:pt x="92062" y="11290"/>
                </a:lnTo>
                <a:lnTo>
                  <a:pt x="53213" y="30213"/>
                </a:lnTo>
                <a:lnTo>
                  <a:pt x="24384" y="59042"/>
                </a:lnTo>
                <a:lnTo>
                  <a:pt x="6223" y="95110"/>
                </a:lnTo>
                <a:lnTo>
                  <a:pt x="0" y="136131"/>
                </a:lnTo>
                <a:lnTo>
                  <a:pt x="6223" y="177152"/>
                </a:lnTo>
                <a:lnTo>
                  <a:pt x="24384" y="213207"/>
                </a:lnTo>
                <a:lnTo>
                  <a:pt x="53213" y="242036"/>
                </a:lnTo>
                <a:lnTo>
                  <a:pt x="92062" y="260959"/>
                </a:lnTo>
                <a:lnTo>
                  <a:pt x="139687" y="267817"/>
                </a:lnTo>
                <a:lnTo>
                  <a:pt x="166992" y="265531"/>
                </a:lnTo>
                <a:lnTo>
                  <a:pt x="190487" y="259054"/>
                </a:lnTo>
                <a:lnTo>
                  <a:pt x="211315" y="248894"/>
                </a:lnTo>
                <a:lnTo>
                  <a:pt x="230873" y="235813"/>
                </a:lnTo>
                <a:lnTo>
                  <a:pt x="211188" y="199364"/>
                </a:lnTo>
                <a:lnTo>
                  <a:pt x="202171" y="196951"/>
                </a:lnTo>
                <a:lnTo>
                  <a:pt x="195440" y="201269"/>
                </a:lnTo>
                <a:lnTo>
                  <a:pt x="183375" y="207873"/>
                </a:lnTo>
                <a:lnTo>
                  <a:pt x="170421" y="212953"/>
                </a:lnTo>
                <a:lnTo>
                  <a:pt x="155943" y="216382"/>
                </a:lnTo>
                <a:lnTo>
                  <a:pt x="139941" y="217525"/>
                </a:lnTo>
                <a:lnTo>
                  <a:pt x="105270" y="211175"/>
                </a:lnTo>
                <a:lnTo>
                  <a:pt x="79248" y="193903"/>
                </a:lnTo>
                <a:lnTo>
                  <a:pt x="62738" y="168135"/>
                </a:lnTo>
                <a:lnTo>
                  <a:pt x="57150" y="136131"/>
                </a:lnTo>
                <a:lnTo>
                  <a:pt x="62738" y="104127"/>
                </a:lnTo>
                <a:lnTo>
                  <a:pt x="79248" y="78346"/>
                </a:lnTo>
                <a:lnTo>
                  <a:pt x="105270" y="61074"/>
                </a:lnTo>
                <a:lnTo>
                  <a:pt x="139941" y="54724"/>
                </a:lnTo>
                <a:lnTo>
                  <a:pt x="155943" y="55867"/>
                </a:lnTo>
                <a:lnTo>
                  <a:pt x="170421" y="59169"/>
                </a:lnTo>
                <a:lnTo>
                  <a:pt x="183375" y="64376"/>
                </a:lnTo>
                <a:lnTo>
                  <a:pt x="195440" y="70980"/>
                </a:lnTo>
                <a:lnTo>
                  <a:pt x="202171" y="75298"/>
                </a:lnTo>
                <a:lnTo>
                  <a:pt x="211188" y="72885"/>
                </a:lnTo>
                <a:lnTo>
                  <a:pt x="230873" y="36436"/>
                </a:lnTo>
                <a:close/>
              </a:path>
              <a:path w="307975" h="267970">
                <a:moveTo>
                  <a:pt x="307657" y="0"/>
                </a:moveTo>
                <a:lnTo>
                  <a:pt x="253479" y="0"/>
                </a:lnTo>
                <a:lnTo>
                  <a:pt x="253479" y="263880"/>
                </a:lnTo>
                <a:lnTo>
                  <a:pt x="307657" y="263880"/>
                </a:lnTo>
                <a:lnTo>
                  <a:pt x="307657" y="0"/>
                </a:lnTo>
                <a:close/>
              </a:path>
            </a:pathLst>
          </a:custGeom>
          <a:solidFill>
            <a:srgbClr val="0004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4983" y="9684775"/>
            <a:ext cx="178303" cy="19049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441448" y="9608539"/>
            <a:ext cx="821690" cy="271145"/>
            <a:chOff x="2441448" y="9608539"/>
            <a:chExt cx="821690" cy="27114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4158" y="9770078"/>
              <a:ext cx="112522" cy="10947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441384" y="9617728"/>
              <a:ext cx="202565" cy="258445"/>
            </a:xfrm>
            <a:custGeom>
              <a:avLst/>
              <a:gdLst/>
              <a:ahLst/>
              <a:cxnLst/>
              <a:rect l="l" t="t" r="r" b="b"/>
              <a:pathLst>
                <a:path w="202564" h="258445">
                  <a:moveTo>
                    <a:pt x="145021" y="137541"/>
                  </a:moveTo>
                  <a:lnTo>
                    <a:pt x="15494" y="137541"/>
                  </a:lnTo>
                  <a:lnTo>
                    <a:pt x="15494" y="14859"/>
                  </a:lnTo>
                  <a:lnTo>
                    <a:pt x="143878" y="14859"/>
                  </a:lnTo>
                  <a:lnTo>
                    <a:pt x="133210" y="6604"/>
                  </a:lnTo>
                  <a:lnTo>
                    <a:pt x="101841" y="0"/>
                  </a:lnTo>
                  <a:lnTo>
                    <a:pt x="0" y="0"/>
                  </a:lnTo>
                  <a:lnTo>
                    <a:pt x="0" y="257924"/>
                  </a:lnTo>
                  <a:lnTo>
                    <a:pt x="15494" y="257924"/>
                  </a:lnTo>
                  <a:lnTo>
                    <a:pt x="15494" y="152400"/>
                  </a:lnTo>
                  <a:lnTo>
                    <a:pt x="107810" y="152400"/>
                  </a:lnTo>
                  <a:lnTo>
                    <a:pt x="107810" y="152146"/>
                  </a:lnTo>
                  <a:lnTo>
                    <a:pt x="134734" y="145288"/>
                  </a:lnTo>
                  <a:lnTo>
                    <a:pt x="145021" y="137541"/>
                  </a:lnTo>
                  <a:close/>
                </a:path>
                <a:path w="202564" h="258445">
                  <a:moveTo>
                    <a:pt x="202425" y="246748"/>
                  </a:moveTo>
                  <a:lnTo>
                    <a:pt x="196964" y="238239"/>
                  </a:lnTo>
                  <a:lnTo>
                    <a:pt x="186931" y="244970"/>
                  </a:lnTo>
                  <a:lnTo>
                    <a:pt x="177406" y="246748"/>
                  </a:lnTo>
                  <a:lnTo>
                    <a:pt x="202425" y="246748"/>
                  </a:lnTo>
                  <a:close/>
                </a:path>
              </a:pathLst>
            </a:custGeom>
            <a:solidFill>
              <a:srgbClr val="00C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3302" y="9632537"/>
              <a:ext cx="72517" cy="1226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1025" y="9686299"/>
              <a:ext cx="187447" cy="192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8284" y="9686299"/>
              <a:ext cx="188971" cy="1920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2384" y="9608539"/>
              <a:ext cx="190483" cy="271012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8022" y="9351027"/>
            <a:ext cx="723881" cy="78484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3305467" y="9611632"/>
            <a:ext cx="85090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32639" y="0"/>
                </a:moveTo>
                <a:lnTo>
                  <a:pt x="0" y="0"/>
                </a:lnTo>
                <a:lnTo>
                  <a:pt x="0" y="7620"/>
                </a:lnTo>
                <a:lnTo>
                  <a:pt x="11684" y="7620"/>
                </a:lnTo>
                <a:lnTo>
                  <a:pt x="11684" y="41021"/>
                </a:lnTo>
                <a:lnTo>
                  <a:pt x="20828" y="41021"/>
                </a:lnTo>
                <a:lnTo>
                  <a:pt x="20828" y="7620"/>
                </a:lnTo>
                <a:lnTo>
                  <a:pt x="32639" y="7620"/>
                </a:lnTo>
                <a:lnTo>
                  <a:pt x="32639" y="0"/>
                </a:lnTo>
                <a:close/>
              </a:path>
              <a:path w="85089" h="41275">
                <a:moveTo>
                  <a:pt x="85090" y="41021"/>
                </a:moveTo>
                <a:lnTo>
                  <a:pt x="81280" y="0"/>
                </a:lnTo>
                <a:lnTo>
                  <a:pt x="72009" y="0"/>
                </a:lnTo>
                <a:lnTo>
                  <a:pt x="60325" y="27559"/>
                </a:lnTo>
                <a:lnTo>
                  <a:pt x="48641" y="0"/>
                </a:lnTo>
                <a:lnTo>
                  <a:pt x="39497" y="0"/>
                </a:lnTo>
                <a:lnTo>
                  <a:pt x="35560" y="41021"/>
                </a:lnTo>
                <a:lnTo>
                  <a:pt x="44831" y="41021"/>
                </a:lnTo>
                <a:lnTo>
                  <a:pt x="46990" y="16002"/>
                </a:lnTo>
                <a:lnTo>
                  <a:pt x="57404" y="40513"/>
                </a:lnTo>
                <a:lnTo>
                  <a:pt x="63246" y="40513"/>
                </a:lnTo>
                <a:lnTo>
                  <a:pt x="73660" y="16002"/>
                </a:lnTo>
                <a:lnTo>
                  <a:pt x="75946" y="41021"/>
                </a:lnTo>
                <a:lnTo>
                  <a:pt x="85090" y="41021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34568" y="9931658"/>
            <a:ext cx="431281" cy="9296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63214" y="9479040"/>
            <a:ext cx="1962862" cy="52881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CleanRead™</a:t>
            </a:r>
            <a:r>
              <a:rPr dirty="0" spc="-190"/>
              <a:t> </a:t>
            </a:r>
            <a:r>
              <a:rPr dirty="0" spc="-40"/>
              <a:t>Contamination</a:t>
            </a:r>
            <a:r>
              <a:rPr dirty="0" spc="-200"/>
              <a:t> </a:t>
            </a:r>
            <a:r>
              <a:rPr dirty="0" spc="-10"/>
              <a:t>Monitoring</a:t>
            </a:r>
            <a:r>
              <a:rPr dirty="0" u="none" spc="-10"/>
              <a:t> </a:t>
            </a:r>
            <a:r>
              <a:rPr dirty="0" spc="-10"/>
              <a:t>System.</a:t>
            </a:r>
          </a:p>
        </p:txBody>
      </p:sp>
      <p:grpSp>
        <p:nvGrpSpPr>
          <p:cNvPr id="22" name="object 22" descr=""/>
          <p:cNvGrpSpPr/>
          <p:nvPr/>
        </p:nvGrpSpPr>
        <p:grpSpPr>
          <a:xfrm>
            <a:off x="13743432" y="2317718"/>
            <a:ext cx="5575300" cy="38100"/>
            <a:chOff x="13743432" y="2317718"/>
            <a:chExt cx="5575300" cy="38100"/>
          </a:xfrm>
        </p:grpSpPr>
        <p:sp>
          <p:nvSpPr>
            <p:cNvPr id="23" name="object 23" descr=""/>
            <p:cNvSpPr/>
            <p:nvPr/>
          </p:nvSpPr>
          <p:spPr>
            <a:xfrm>
              <a:off x="15601188" y="2317720"/>
              <a:ext cx="1859280" cy="38100"/>
            </a:xfrm>
            <a:custGeom>
              <a:avLst/>
              <a:gdLst/>
              <a:ahLst/>
              <a:cxnLst/>
              <a:rect l="l" t="t" r="r" b="b"/>
              <a:pathLst>
                <a:path w="1859280" h="38100">
                  <a:moveTo>
                    <a:pt x="1858838" y="227"/>
                  </a:moveTo>
                  <a:lnTo>
                    <a:pt x="-394" y="227"/>
                  </a:lnTo>
                  <a:lnTo>
                    <a:pt x="-394" y="37815"/>
                  </a:lnTo>
                  <a:lnTo>
                    <a:pt x="1858838" y="37815"/>
                  </a:lnTo>
                  <a:lnTo>
                    <a:pt x="1858838" y="227"/>
                  </a:lnTo>
                  <a:close/>
                </a:path>
              </a:pathLst>
            </a:custGeom>
            <a:solidFill>
              <a:srgbClr val="ACD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460468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38472" y="227"/>
                  </a:moveTo>
                  <a:lnTo>
                    <a:pt x="-441" y="227"/>
                  </a:lnTo>
                  <a:lnTo>
                    <a:pt x="-441" y="37818"/>
                  </a:lnTo>
                  <a:lnTo>
                    <a:pt x="1838472" y="37818"/>
                  </a:lnTo>
                  <a:lnTo>
                    <a:pt x="1845711" y="36294"/>
                  </a:lnTo>
                  <a:lnTo>
                    <a:pt x="1851679" y="32357"/>
                  </a:lnTo>
                  <a:lnTo>
                    <a:pt x="1855743" y="26388"/>
                  </a:lnTo>
                  <a:lnTo>
                    <a:pt x="1857267" y="19022"/>
                  </a:lnTo>
                  <a:lnTo>
                    <a:pt x="1855743" y="11656"/>
                  </a:lnTo>
                  <a:lnTo>
                    <a:pt x="1851679" y="5688"/>
                  </a:lnTo>
                  <a:lnTo>
                    <a:pt x="1845711" y="1751"/>
                  </a:lnTo>
                  <a:lnTo>
                    <a:pt x="1838472" y="227"/>
                  </a:lnTo>
                  <a:close/>
                </a:path>
              </a:pathLst>
            </a:custGeom>
            <a:solidFill>
              <a:srgbClr val="1EC1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743432" y="2317718"/>
              <a:ext cx="1858010" cy="38100"/>
            </a:xfrm>
            <a:custGeom>
              <a:avLst/>
              <a:gdLst/>
              <a:ahLst/>
              <a:cxnLst/>
              <a:rect l="l" t="t" r="r" b="b"/>
              <a:pathLst>
                <a:path w="1858009" h="38100">
                  <a:moveTo>
                    <a:pt x="1857361" y="227"/>
                  </a:moveTo>
                  <a:lnTo>
                    <a:pt x="18448" y="227"/>
                  </a:lnTo>
                  <a:lnTo>
                    <a:pt x="11082" y="1751"/>
                  </a:lnTo>
                  <a:lnTo>
                    <a:pt x="5113" y="5688"/>
                  </a:lnTo>
                  <a:lnTo>
                    <a:pt x="1176" y="11656"/>
                  </a:lnTo>
                  <a:lnTo>
                    <a:pt x="-347" y="19022"/>
                  </a:lnTo>
                  <a:lnTo>
                    <a:pt x="1176" y="26388"/>
                  </a:lnTo>
                  <a:lnTo>
                    <a:pt x="5113" y="32357"/>
                  </a:lnTo>
                  <a:lnTo>
                    <a:pt x="11082" y="36294"/>
                  </a:lnTo>
                  <a:lnTo>
                    <a:pt x="18448" y="37818"/>
                  </a:lnTo>
                  <a:lnTo>
                    <a:pt x="1857361" y="37818"/>
                  </a:lnTo>
                  <a:lnTo>
                    <a:pt x="1857361" y="227"/>
                  </a:lnTo>
                  <a:close/>
                </a:path>
              </a:pathLst>
            </a:custGeom>
            <a:solidFill>
              <a:srgbClr val="1A15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557615" y="3219063"/>
            <a:ext cx="4362450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Comprehensive</a:t>
            </a:r>
            <a:r>
              <a:rPr dirty="0" u="sng" sz="2300" spc="-13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dashboard</a:t>
            </a:r>
            <a:r>
              <a:rPr dirty="0" u="sng" sz="2300" spc="-114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300" spc="-25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and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-10" b="1">
                <a:solidFill>
                  <a:srgbClr val="000452"/>
                </a:solidFill>
                <a:uFill>
                  <a:solidFill>
                    <a:srgbClr val="000452"/>
                  </a:solidFill>
                </a:uFill>
                <a:latin typeface="Arial"/>
                <a:cs typeface="Arial"/>
              </a:rPr>
              <a:t>reports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2024-06-14T06:21:05Z</dcterms:created>
  <dcterms:modified xsi:type="dcterms:W3CDTF">2024-06-14T06:21:05Z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2024-06-14T00:00:00Z</vt:filetime>
  </property>
  <property fmtid="{D5CDD505-2E9C-101B-9397-08002B2CF9AE}" pid="5" name="Producer">
    <vt:lpwstr>www.ilovepdf.com</vt:lpwstr>
  </property>
</Properties>
</file>