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59" r:id="rId7"/>
    <p:sldId id="287" r:id="rId8"/>
    <p:sldId id="288" r:id="rId9"/>
    <p:sldId id="280" r:id="rId10"/>
    <p:sldId id="281" r:id="rId11"/>
    <p:sldId id="282" r:id="rId12"/>
    <p:sldId id="289" r:id="rId13"/>
    <p:sldId id="284" r:id="rId14"/>
    <p:sldId id="285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76860"/>
  </p:normalViewPr>
  <p:slideViewPr>
    <p:cSldViewPr snapToGrid="0">
      <p:cViewPr varScale="1">
        <p:scale>
          <a:sx n="115" d="100"/>
          <a:sy n="11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075BE-2B76-404A-A2F0-01490D4514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200725-062E-47DF-965D-F2B656100E4B}">
      <dgm:prSet/>
      <dgm:spPr/>
      <dgm:t>
        <a:bodyPr/>
        <a:lstStyle/>
        <a:p>
          <a:pPr>
            <a:defRPr b="1"/>
          </a:pPr>
          <a:r>
            <a:rPr lang="en-US"/>
            <a:t>Public Key Cryptography</a:t>
          </a:r>
        </a:p>
      </dgm:t>
    </dgm:pt>
    <dgm:pt modelId="{89779A66-40FB-4F8F-A95E-2B3D58682B7E}" type="parTrans" cxnId="{E0F9044A-4AF2-48E3-99E3-074E7EA0A7A4}">
      <dgm:prSet/>
      <dgm:spPr/>
      <dgm:t>
        <a:bodyPr/>
        <a:lstStyle/>
        <a:p>
          <a:endParaRPr lang="en-US"/>
        </a:p>
      </dgm:t>
    </dgm:pt>
    <dgm:pt modelId="{5C671EF6-AC32-42B2-B4D1-CDDC565B0375}" type="sibTrans" cxnId="{E0F9044A-4AF2-48E3-99E3-074E7EA0A7A4}">
      <dgm:prSet/>
      <dgm:spPr/>
      <dgm:t>
        <a:bodyPr/>
        <a:lstStyle/>
        <a:p>
          <a:endParaRPr lang="en-US"/>
        </a:p>
      </dgm:t>
    </dgm:pt>
    <dgm:pt modelId="{91506AC7-5613-4C2B-8645-CC901BD8A430}">
      <dgm:prSet/>
      <dgm:spPr/>
      <dgm:t>
        <a:bodyPr/>
        <a:lstStyle/>
        <a:p>
          <a:r>
            <a:rPr lang="en-US" dirty="0"/>
            <a:t>RSA and Factorization</a:t>
          </a:r>
        </a:p>
      </dgm:t>
    </dgm:pt>
    <dgm:pt modelId="{F14184F3-D9B7-498F-B58E-BB03591699FF}" type="parTrans" cxnId="{547FF878-73B4-46B3-A896-6162817081E7}">
      <dgm:prSet/>
      <dgm:spPr/>
      <dgm:t>
        <a:bodyPr/>
        <a:lstStyle/>
        <a:p>
          <a:endParaRPr lang="en-US"/>
        </a:p>
      </dgm:t>
    </dgm:pt>
    <dgm:pt modelId="{2913DFD8-2270-4D0F-8AEA-F7E294060049}" type="sibTrans" cxnId="{547FF878-73B4-46B3-A896-6162817081E7}">
      <dgm:prSet/>
      <dgm:spPr/>
      <dgm:t>
        <a:bodyPr/>
        <a:lstStyle/>
        <a:p>
          <a:endParaRPr lang="en-US"/>
        </a:p>
      </dgm:t>
    </dgm:pt>
    <dgm:pt modelId="{2D6A11D8-A204-45D3-88A8-4BFBB1C6FBBE}">
      <dgm:prSet/>
      <dgm:spPr/>
      <dgm:t>
        <a:bodyPr/>
        <a:lstStyle/>
        <a:p>
          <a:r>
            <a:rPr lang="en-US"/>
            <a:t>Factorization complexity</a:t>
          </a:r>
        </a:p>
      </dgm:t>
    </dgm:pt>
    <dgm:pt modelId="{AEA0EEFB-32D9-43CF-A8F8-78116107DC74}" type="parTrans" cxnId="{5E2C742D-4977-4469-B0DF-D69E22068195}">
      <dgm:prSet/>
      <dgm:spPr/>
      <dgm:t>
        <a:bodyPr/>
        <a:lstStyle/>
        <a:p>
          <a:endParaRPr lang="en-US"/>
        </a:p>
      </dgm:t>
    </dgm:pt>
    <dgm:pt modelId="{81AFC35A-84CD-4978-9841-787E8A66DE29}" type="sibTrans" cxnId="{5E2C742D-4977-4469-B0DF-D69E22068195}">
      <dgm:prSet/>
      <dgm:spPr/>
      <dgm:t>
        <a:bodyPr/>
        <a:lstStyle/>
        <a:p>
          <a:endParaRPr lang="en-US"/>
        </a:p>
      </dgm:t>
    </dgm:pt>
    <dgm:pt modelId="{BA2D069B-8ED4-40A4-81AE-FCA2A0F3D44D}">
      <dgm:prSet/>
      <dgm:spPr/>
      <dgm:t>
        <a:bodyPr/>
        <a:lstStyle/>
        <a:p>
          <a:pPr>
            <a:defRPr b="1"/>
          </a:pPr>
          <a:r>
            <a:rPr lang="en-US"/>
            <a:t>Shor’s Algorithm by hand</a:t>
          </a:r>
        </a:p>
      </dgm:t>
    </dgm:pt>
    <dgm:pt modelId="{27AFCAA0-0768-42CA-8522-2B45978B836B}" type="parTrans" cxnId="{928FB23F-B111-4AE4-B51C-CDE318E8DD12}">
      <dgm:prSet/>
      <dgm:spPr/>
      <dgm:t>
        <a:bodyPr/>
        <a:lstStyle/>
        <a:p>
          <a:endParaRPr lang="en-US"/>
        </a:p>
      </dgm:t>
    </dgm:pt>
    <dgm:pt modelId="{87F6689C-70B2-461C-AE5A-B1B3D1A5C00C}" type="sibTrans" cxnId="{928FB23F-B111-4AE4-B51C-CDE318E8DD12}">
      <dgm:prSet/>
      <dgm:spPr/>
      <dgm:t>
        <a:bodyPr/>
        <a:lstStyle/>
        <a:p>
          <a:endParaRPr lang="en-US"/>
        </a:p>
      </dgm:t>
    </dgm:pt>
    <dgm:pt modelId="{8552FD7F-2139-446D-8B45-7D98FA8B35EA}">
      <dgm:prSet/>
      <dgm:spPr/>
      <dgm:t>
        <a:bodyPr/>
        <a:lstStyle/>
        <a:p>
          <a:r>
            <a:rPr lang="en-US" dirty="0"/>
            <a:t>Key insights: factorization </a:t>
          </a:r>
          <a:r>
            <a:rPr lang="en-US" dirty="0">
              <a:sym typeface="Wingdings" pitchFamily="2" charset="2"/>
            </a:rPr>
            <a:t></a:t>
          </a:r>
          <a:r>
            <a:rPr lang="en-US" dirty="0"/>
            <a:t> order/period finding</a:t>
          </a:r>
        </a:p>
      </dgm:t>
    </dgm:pt>
    <dgm:pt modelId="{23EBC30F-9E8F-4016-946F-DA4760D61B1C}" type="parTrans" cxnId="{8DA07155-32B5-48A7-A4BB-9213B723C3EE}">
      <dgm:prSet/>
      <dgm:spPr/>
      <dgm:t>
        <a:bodyPr/>
        <a:lstStyle/>
        <a:p>
          <a:endParaRPr lang="en-US"/>
        </a:p>
      </dgm:t>
    </dgm:pt>
    <dgm:pt modelId="{B91DA74E-C1D6-4915-B7C0-8192CA9BB3E8}" type="sibTrans" cxnId="{8DA07155-32B5-48A7-A4BB-9213B723C3EE}">
      <dgm:prSet/>
      <dgm:spPr/>
      <dgm:t>
        <a:bodyPr/>
        <a:lstStyle/>
        <a:p>
          <a:endParaRPr lang="en-US"/>
        </a:p>
      </dgm:t>
    </dgm:pt>
    <dgm:pt modelId="{B55D547B-9972-48D2-829B-2F5E89387EB6}">
      <dgm:prSet/>
      <dgm:spPr/>
      <dgm:t>
        <a:bodyPr/>
        <a:lstStyle/>
        <a:p>
          <a:r>
            <a:rPr lang="en-US" dirty="0"/>
            <a:t>The Algorithm</a:t>
          </a:r>
        </a:p>
      </dgm:t>
    </dgm:pt>
    <dgm:pt modelId="{81B3AE9E-BC92-4A13-A9D2-66DEDCBAD422}" type="parTrans" cxnId="{98446D2E-0197-4BBF-A31D-53F23ECC555D}">
      <dgm:prSet/>
      <dgm:spPr/>
      <dgm:t>
        <a:bodyPr/>
        <a:lstStyle/>
        <a:p>
          <a:endParaRPr lang="en-US"/>
        </a:p>
      </dgm:t>
    </dgm:pt>
    <dgm:pt modelId="{E0D0A247-E550-4643-865E-536E97400144}" type="sibTrans" cxnId="{98446D2E-0197-4BBF-A31D-53F23ECC555D}">
      <dgm:prSet/>
      <dgm:spPr/>
      <dgm:t>
        <a:bodyPr/>
        <a:lstStyle/>
        <a:p>
          <a:endParaRPr lang="en-US"/>
        </a:p>
      </dgm:t>
    </dgm:pt>
    <dgm:pt modelId="{59E7C4F9-2DA5-46A6-9981-36FEF7CDC591}">
      <dgm:prSet/>
      <dgm:spPr/>
      <dgm:t>
        <a:bodyPr/>
        <a:lstStyle/>
        <a:p>
          <a:r>
            <a:rPr lang="en-US" dirty="0"/>
            <a:t>The Manual Example</a:t>
          </a:r>
        </a:p>
      </dgm:t>
    </dgm:pt>
    <dgm:pt modelId="{8BE68967-7D22-4CAB-8BA1-7F13A82479E9}" type="parTrans" cxnId="{789458F0-0D8C-46A1-8A35-92FFF8A4106C}">
      <dgm:prSet/>
      <dgm:spPr/>
      <dgm:t>
        <a:bodyPr/>
        <a:lstStyle/>
        <a:p>
          <a:endParaRPr lang="en-US"/>
        </a:p>
      </dgm:t>
    </dgm:pt>
    <dgm:pt modelId="{937B119F-6F64-4CDA-93C5-D6B8806E00DA}" type="sibTrans" cxnId="{789458F0-0D8C-46A1-8A35-92FFF8A4106C}">
      <dgm:prSet/>
      <dgm:spPr/>
      <dgm:t>
        <a:bodyPr/>
        <a:lstStyle/>
        <a:p>
          <a:endParaRPr lang="en-US"/>
        </a:p>
      </dgm:t>
    </dgm:pt>
    <dgm:pt modelId="{49CB7A84-8860-44CC-A7BF-82CE3C929F0D}">
      <dgm:prSet/>
      <dgm:spPr/>
      <dgm:t>
        <a:bodyPr/>
        <a:lstStyle/>
        <a:p>
          <a:r>
            <a:rPr lang="en-US" dirty="0"/>
            <a:t>Bonus: The Simple Tool</a:t>
          </a:r>
        </a:p>
      </dgm:t>
    </dgm:pt>
    <dgm:pt modelId="{D7CF49A3-D1F6-4EEF-AD92-22F7B4061CB5}" type="parTrans" cxnId="{FDE31F2C-3CB6-4B4E-95D9-6C06338FC05F}">
      <dgm:prSet/>
      <dgm:spPr/>
      <dgm:t>
        <a:bodyPr/>
        <a:lstStyle/>
        <a:p>
          <a:endParaRPr lang="en-US"/>
        </a:p>
      </dgm:t>
    </dgm:pt>
    <dgm:pt modelId="{A49A6BCD-6253-4640-AA59-5CA8A7C51523}" type="sibTrans" cxnId="{FDE31F2C-3CB6-4B4E-95D9-6C06338FC05F}">
      <dgm:prSet/>
      <dgm:spPr/>
      <dgm:t>
        <a:bodyPr/>
        <a:lstStyle/>
        <a:p>
          <a:endParaRPr lang="en-US"/>
        </a:p>
      </dgm:t>
    </dgm:pt>
    <dgm:pt modelId="{F7930B64-9090-43D3-B848-C7427605C0EE}">
      <dgm:prSet/>
      <dgm:spPr/>
      <dgm:t>
        <a:bodyPr/>
        <a:lstStyle/>
        <a:p>
          <a:r>
            <a:rPr lang="en-US" dirty="0"/>
            <a:t>Advanced Proofs: Euclid's GCD, Euler’s Totient</a:t>
          </a:r>
        </a:p>
      </dgm:t>
    </dgm:pt>
    <dgm:pt modelId="{8A433825-AF32-4288-9334-AB3E710E02E8}" type="parTrans" cxnId="{9BEEAB7D-80F2-46CE-9853-9ED85B250764}">
      <dgm:prSet/>
      <dgm:spPr/>
      <dgm:t>
        <a:bodyPr/>
        <a:lstStyle/>
        <a:p>
          <a:endParaRPr lang="en-US"/>
        </a:p>
      </dgm:t>
    </dgm:pt>
    <dgm:pt modelId="{52E2B5D2-E13C-410B-8782-D9846018490F}" type="sibTrans" cxnId="{9BEEAB7D-80F2-46CE-9853-9ED85B250764}">
      <dgm:prSet/>
      <dgm:spPr/>
      <dgm:t>
        <a:bodyPr/>
        <a:lstStyle/>
        <a:p>
          <a:endParaRPr lang="en-US"/>
        </a:p>
      </dgm:t>
    </dgm:pt>
    <dgm:pt modelId="{C25C37CF-41EA-44A1-A953-70BFDFDF1419}">
      <dgm:prSet/>
      <dgm:spPr/>
      <dgm:t>
        <a:bodyPr/>
        <a:lstStyle/>
        <a:p>
          <a:pPr>
            <a:defRPr b="1"/>
          </a:pPr>
          <a:r>
            <a:rPr lang="en-US"/>
            <a:t>Shor’s Algorithm Quantum</a:t>
          </a:r>
        </a:p>
      </dgm:t>
    </dgm:pt>
    <dgm:pt modelId="{8D224CC0-ABCE-4262-91E8-30CB4C264258}" type="parTrans" cxnId="{DB3F3090-F285-40FF-8046-3255A9D214FA}">
      <dgm:prSet/>
      <dgm:spPr/>
      <dgm:t>
        <a:bodyPr/>
        <a:lstStyle/>
        <a:p>
          <a:endParaRPr lang="en-US"/>
        </a:p>
      </dgm:t>
    </dgm:pt>
    <dgm:pt modelId="{2A8D05A9-876C-4555-823E-E7B26264A801}" type="sibTrans" cxnId="{DB3F3090-F285-40FF-8046-3255A9D214FA}">
      <dgm:prSet/>
      <dgm:spPr/>
      <dgm:t>
        <a:bodyPr/>
        <a:lstStyle/>
        <a:p>
          <a:endParaRPr lang="en-US"/>
        </a:p>
      </dgm:t>
    </dgm:pt>
    <dgm:pt modelId="{41DD48A5-A69F-42D8-A5A4-EB465116C527}">
      <dgm:prSet/>
      <dgm:spPr/>
      <dgm:t>
        <a:bodyPr/>
        <a:lstStyle/>
        <a:p>
          <a:r>
            <a:rPr lang="en-US" dirty="0"/>
            <a:t>The Speed up </a:t>
          </a:r>
        </a:p>
      </dgm:t>
    </dgm:pt>
    <dgm:pt modelId="{A90CF99F-2217-4137-9E8C-5C8E70F29C5F}" type="parTrans" cxnId="{7CEACEF3-55C3-448C-97B4-12DFD8ACBE77}">
      <dgm:prSet/>
      <dgm:spPr/>
      <dgm:t>
        <a:bodyPr/>
        <a:lstStyle/>
        <a:p>
          <a:endParaRPr lang="en-US"/>
        </a:p>
      </dgm:t>
    </dgm:pt>
    <dgm:pt modelId="{0A887107-EB20-4078-9443-49AB4D4C2414}" type="sibTrans" cxnId="{7CEACEF3-55C3-448C-97B4-12DFD8ACBE77}">
      <dgm:prSet/>
      <dgm:spPr/>
      <dgm:t>
        <a:bodyPr/>
        <a:lstStyle/>
        <a:p>
          <a:endParaRPr lang="en-US"/>
        </a:p>
      </dgm:t>
    </dgm:pt>
    <dgm:pt modelId="{397FD8F6-29C5-4CC5-96EC-3C276EF1FA27}">
      <dgm:prSet/>
      <dgm:spPr/>
      <dgm:t>
        <a:bodyPr/>
        <a:lstStyle/>
        <a:p>
          <a:r>
            <a:rPr lang="en-US"/>
            <a:t>The Extraction QFT</a:t>
          </a:r>
        </a:p>
      </dgm:t>
    </dgm:pt>
    <dgm:pt modelId="{60B071B9-8671-46E3-8B99-72520ECC53EE}" type="parTrans" cxnId="{3B193943-66FF-4A50-8F73-FC2BA141211C}">
      <dgm:prSet/>
      <dgm:spPr/>
      <dgm:t>
        <a:bodyPr/>
        <a:lstStyle/>
        <a:p>
          <a:endParaRPr lang="en-US"/>
        </a:p>
      </dgm:t>
    </dgm:pt>
    <dgm:pt modelId="{EBBD3FE8-8DC7-4401-9F46-7194C0D9B2A3}" type="sibTrans" cxnId="{3B193943-66FF-4A50-8F73-FC2BA141211C}">
      <dgm:prSet/>
      <dgm:spPr/>
      <dgm:t>
        <a:bodyPr/>
        <a:lstStyle/>
        <a:p>
          <a:endParaRPr lang="en-US"/>
        </a:p>
      </dgm:t>
    </dgm:pt>
    <dgm:pt modelId="{71E80F84-0E6C-4868-ACD3-3677A23B918D}">
      <dgm:prSet/>
      <dgm:spPr/>
      <dgm:t>
        <a:bodyPr/>
        <a:lstStyle/>
        <a:p>
          <a:r>
            <a:rPr lang="en-US"/>
            <a:t>The Extraction: Continued fractions</a:t>
          </a:r>
        </a:p>
      </dgm:t>
    </dgm:pt>
    <dgm:pt modelId="{734BFA4A-F53B-437F-97F6-6D6C0012BACD}" type="parTrans" cxnId="{B6A84859-CA6F-4525-97AC-CCCB0668EE3F}">
      <dgm:prSet/>
      <dgm:spPr/>
      <dgm:t>
        <a:bodyPr/>
        <a:lstStyle/>
        <a:p>
          <a:endParaRPr lang="en-US"/>
        </a:p>
      </dgm:t>
    </dgm:pt>
    <dgm:pt modelId="{4CBF4DB8-13E6-4C7F-A3EC-997558E4C9D1}" type="sibTrans" cxnId="{B6A84859-CA6F-4525-97AC-CCCB0668EE3F}">
      <dgm:prSet/>
      <dgm:spPr/>
      <dgm:t>
        <a:bodyPr/>
        <a:lstStyle/>
        <a:p>
          <a:endParaRPr lang="en-US"/>
        </a:p>
      </dgm:t>
    </dgm:pt>
    <dgm:pt modelId="{42736CAA-C046-43D5-91D1-A96A81428CD2}" type="pres">
      <dgm:prSet presAssocID="{C4E075BE-2B76-404A-A2F0-01490D451488}" presName="root" presStyleCnt="0">
        <dgm:presLayoutVars>
          <dgm:dir/>
          <dgm:resizeHandles val="exact"/>
        </dgm:presLayoutVars>
      </dgm:prSet>
      <dgm:spPr/>
    </dgm:pt>
    <dgm:pt modelId="{A139D27A-8E0B-48C9-A22A-9CC3E1B3FB51}" type="pres">
      <dgm:prSet presAssocID="{A1200725-062E-47DF-965D-F2B656100E4B}" presName="compNode" presStyleCnt="0"/>
      <dgm:spPr/>
    </dgm:pt>
    <dgm:pt modelId="{8EA4844C-3228-454F-A507-B263928E6F5A}" type="pres">
      <dgm:prSet presAssocID="{A1200725-062E-47DF-965D-F2B656100E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261CF47-815B-4B46-9FFF-668737A05480}" type="pres">
      <dgm:prSet presAssocID="{A1200725-062E-47DF-965D-F2B656100E4B}" presName="iconSpace" presStyleCnt="0"/>
      <dgm:spPr/>
    </dgm:pt>
    <dgm:pt modelId="{CA887024-15DB-4941-89C9-EEC7EB57DB6B}" type="pres">
      <dgm:prSet presAssocID="{A1200725-062E-47DF-965D-F2B656100E4B}" presName="parTx" presStyleLbl="revTx" presStyleIdx="0" presStyleCnt="6">
        <dgm:presLayoutVars>
          <dgm:chMax val="0"/>
          <dgm:chPref val="0"/>
        </dgm:presLayoutVars>
      </dgm:prSet>
      <dgm:spPr/>
    </dgm:pt>
    <dgm:pt modelId="{107B005C-4163-4CC4-8F0D-361C17E1E173}" type="pres">
      <dgm:prSet presAssocID="{A1200725-062E-47DF-965D-F2B656100E4B}" presName="txSpace" presStyleCnt="0"/>
      <dgm:spPr/>
    </dgm:pt>
    <dgm:pt modelId="{613695C4-2904-46AC-BD9C-1528691778AE}" type="pres">
      <dgm:prSet presAssocID="{A1200725-062E-47DF-965D-F2B656100E4B}" presName="desTx" presStyleLbl="revTx" presStyleIdx="1" presStyleCnt="6">
        <dgm:presLayoutVars/>
      </dgm:prSet>
      <dgm:spPr/>
    </dgm:pt>
    <dgm:pt modelId="{334364B2-A6A1-4666-835D-ABAC16517A27}" type="pres">
      <dgm:prSet presAssocID="{5C671EF6-AC32-42B2-B4D1-CDDC565B0375}" presName="sibTrans" presStyleCnt="0"/>
      <dgm:spPr/>
    </dgm:pt>
    <dgm:pt modelId="{2D25B1EA-922E-487E-863C-A49BBB1303DD}" type="pres">
      <dgm:prSet presAssocID="{BA2D069B-8ED4-40A4-81AE-FCA2A0F3D44D}" presName="compNode" presStyleCnt="0"/>
      <dgm:spPr/>
    </dgm:pt>
    <dgm:pt modelId="{806FC2CC-BA62-4760-9587-0568AD366B43}" type="pres">
      <dgm:prSet presAssocID="{BA2D069B-8ED4-40A4-81AE-FCA2A0F3D4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 with solid fill"/>
        </a:ext>
      </dgm:extLst>
    </dgm:pt>
    <dgm:pt modelId="{D43AAFA6-B08D-4F68-89C1-DAE0D43CDE8E}" type="pres">
      <dgm:prSet presAssocID="{BA2D069B-8ED4-40A4-81AE-FCA2A0F3D44D}" presName="iconSpace" presStyleCnt="0"/>
      <dgm:spPr/>
    </dgm:pt>
    <dgm:pt modelId="{318378E0-535B-4D61-9001-99252DF4B5FF}" type="pres">
      <dgm:prSet presAssocID="{BA2D069B-8ED4-40A4-81AE-FCA2A0F3D44D}" presName="parTx" presStyleLbl="revTx" presStyleIdx="2" presStyleCnt="6">
        <dgm:presLayoutVars>
          <dgm:chMax val="0"/>
          <dgm:chPref val="0"/>
        </dgm:presLayoutVars>
      </dgm:prSet>
      <dgm:spPr/>
    </dgm:pt>
    <dgm:pt modelId="{2DAD9D66-0708-4814-B87A-4F1FCE9CF8E9}" type="pres">
      <dgm:prSet presAssocID="{BA2D069B-8ED4-40A4-81AE-FCA2A0F3D44D}" presName="txSpace" presStyleCnt="0"/>
      <dgm:spPr/>
    </dgm:pt>
    <dgm:pt modelId="{CDFB503E-473D-4778-984E-14C6794AEECC}" type="pres">
      <dgm:prSet presAssocID="{BA2D069B-8ED4-40A4-81AE-FCA2A0F3D44D}" presName="desTx" presStyleLbl="revTx" presStyleIdx="3" presStyleCnt="6">
        <dgm:presLayoutVars/>
      </dgm:prSet>
      <dgm:spPr/>
    </dgm:pt>
    <dgm:pt modelId="{94F577A0-4A6E-47EA-83D8-D7214AC93E3E}" type="pres">
      <dgm:prSet presAssocID="{87F6689C-70B2-461C-AE5A-B1B3D1A5C00C}" presName="sibTrans" presStyleCnt="0"/>
      <dgm:spPr/>
    </dgm:pt>
    <dgm:pt modelId="{5DBD1D3C-7C4B-4D6C-88D5-AB1DC2AF3746}" type="pres">
      <dgm:prSet presAssocID="{C25C37CF-41EA-44A1-A953-70BFDFDF1419}" presName="compNode" presStyleCnt="0"/>
      <dgm:spPr/>
    </dgm:pt>
    <dgm:pt modelId="{654C3E19-464F-4750-A6CC-C3638CD7F523}" type="pres">
      <dgm:prSet presAssocID="{C25C37CF-41EA-44A1-A953-70BFDFDF14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555A53B2-4380-4E74-BD08-120B34F66A09}" type="pres">
      <dgm:prSet presAssocID="{C25C37CF-41EA-44A1-A953-70BFDFDF1419}" presName="iconSpace" presStyleCnt="0"/>
      <dgm:spPr/>
    </dgm:pt>
    <dgm:pt modelId="{3447DBF6-47A6-4326-B7CB-39DD987C2686}" type="pres">
      <dgm:prSet presAssocID="{C25C37CF-41EA-44A1-A953-70BFDFDF1419}" presName="parTx" presStyleLbl="revTx" presStyleIdx="4" presStyleCnt="6">
        <dgm:presLayoutVars>
          <dgm:chMax val="0"/>
          <dgm:chPref val="0"/>
        </dgm:presLayoutVars>
      </dgm:prSet>
      <dgm:spPr/>
    </dgm:pt>
    <dgm:pt modelId="{C2B39A01-6F5A-4D7A-835E-2B0412932C01}" type="pres">
      <dgm:prSet presAssocID="{C25C37CF-41EA-44A1-A953-70BFDFDF1419}" presName="txSpace" presStyleCnt="0"/>
      <dgm:spPr/>
    </dgm:pt>
    <dgm:pt modelId="{89763A1B-725C-4631-8379-BB20E3AE6BFA}" type="pres">
      <dgm:prSet presAssocID="{C25C37CF-41EA-44A1-A953-70BFDFDF1419}" presName="desTx" presStyleLbl="revTx" presStyleIdx="5" presStyleCnt="6">
        <dgm:presLayoutVars/>
      </dgm:prSet>
      <dgm:spPr/>
    </dgm:pt>
  </dgm:ptLst>
  <dgm:cxnLst>
    <dgm:cxn modelId="{DD4FD023-5333-4EE0-A883-D153B18F3600}" type="presOf" srcId="{C4E075BE-2B76-404A-A2F0-01490D451488}" destId="{42736CAA-C046-43D5-91D1-A96A81428CD2}" srcOrd="0" destOrd="0" presId="urn:microsoft.com/office/officeart/2018/5/layout/CenteredIconLabelDescriptionList"/>
    <dgm:cxn modelId="{FDE31F2C-3CB6-4B4E-95D9-6C06338FC05F}" srcId="{BA2D069B-8ED4-40A4-81AE-FCA2A0F3D44D}" destId="{49CB7A84-8860-44CC-A7BF-82CE3C929F0D}" srcOrd="3" destOrd="0" parTransId="{D7CF49A3-D1F6-4EEF-AD92-22F7B4061CB5}" sibTransId="{A49A6BCD-6253-4640-AA59-5CA8A7C51523}"/>
    <dgm:cxn modelId="{5E2C742D-4977-4469-B0DF-D69E22068195}" srcId="{A1200725-062E-47DF-965D-F2B656100E4B}" destId="{2D6A11D8-A204-45D3-88A8-4BFBB1C6FBBE}" srcOrd="1" destOrd="0" parTransId="{AEA0EEFB-32D9-43CF-A8F8-78116107DC74}" sibTransId="{81AFC35A-84CD-4978-9841-787E8A66DE29}"/>
    <dgm:cxn modelId="{98446D2E-0197-4BBF-A31D-53F23ECC555D}" srcId="{BA2D069B-8ED4-40A4-81AE-FCA2A0F3D44D}" destId="{B55D547B-9972-48D2-829B-2F5E89387EB6}" srcOrd="1" destOrd="0" parTransId="{81B3AE9E-BC92-4A13-A9D2-66DEDCBAD422}" sibTransId="{E0D0A247-E550-4643-865E-536E97400144}"/>
    <dgm:cxn modelId="{928FB23F-B111-4AE4-B51C-CDE318E8DD12}" srcId="{C4E075BE-2B76-404A-A2F0-01490D451488}" destId="{BA2D069B-8ED4-40A4-81AE-FCA2A0F3D44D}" srcOrd="1" destOrd="0" parTransId="{27AFCAA0-0768-42CA-8522-2B45978B836B}" sibTransId="{87F6689C-70B2-461C-AE5A-B1B3D1A5C00C}"/>
    <dgm:cxn modelId="{3B193943-66FF-4A50-8F73-FC2BA141211C}" srcId="{C25C37CF-41EA-44A1-A953-70BFDFDF1419}" destId="{397FD8F6-29C5-4CC5-96EC-3C276EF1FA27}" srcOrd="1" destOrd="0" parTransId="{60B071B9-8671-46E3-8B99-72520ECC53EE}" sibTransId="{EBBD3FE8-8DC7-4401-9F46-7194C0D9B2A3}"/>
    <dgm:cxn modelId="{E0F9044A-4AF2-48E3-99E3-074E7EA0A7A4}" srcId="{C4E075BE-2B76-404A-A2F0-01490D451488}" destId="{A1200725-062E-47DF-965D-F2B656100E4B}" srcOrd="0" destOrd="0" parTransId="{89779A66-40FB-4F8F-A95E-2B3D58682B7E}" sibTransId="{5C671EF6-AC32-42B2-B4D1-CDDC565B0375}"/>
    <dgm:cxn modelId="{8DA07155-32B5-48A7-A4BB-9213B723C3EE}" srcId="{BA2D069B-8ED4-40A4-81AE-FCA2A0F3D44D}" destId="{8552FD7F-2139-446D-8B45-7D98FA8B35EA}" srcOrd="0" destOrd="0" parTransId="{23EBC30F-9E8F-4016-946F-DA4760D61B1C}" sibTransId="{B91DA74E-C1D6-4915-B7C0-8192CA9BB3E8}"/>
    <dgm:cxn modelId="{B6A84859-CA6F-4525-97AC-CCCB0668EE3F}" srcId="{C25C37CF-41EA-44A1-A953-70BFDFDF1419}" destId="{71E80F84-0E6C-4868-ACD3-3677A23B918D}" srcOrd="2" destOrd="0" parTransId="{734BFA4A-F53B-437F-97F6-6D6C0012BACD}" sibTransId="{4CBF4DB8-13E6-4C7F-A3EC-997558E4C9D1}"/>
    <dgm:cxn modelId="{AB787162-CF72-4382-B9DD-4D062B83C03F}" type="presOf" srcId="{2D6A11D8-A204-45D3-88A8-4BFBB1C6FBBE}" destId="{613695C4-2904-46AC-BD9C-1528691778AE}" srcOrd="0" destOrd="1" presId="urn:microsoft.com/office/officeart/2018/5/layout/CenteredIconLabelDescriptionList"/>
    <dgm:cxn modelId="{4E5F406D-83C0-4F83-910D-F2A8A98B2620}" type="presOf" srcId="{C25C37CF-41EA-44A1-A953-70BFDFDF1419}" destId="{3447DBF6-47A6-4326-B7CB-39DD987C2686}" srcOrd="0" destOrd="0" presId="urn:microsoft.com/office/officeart/2018/5/layout/CenteredIconLabelDescriptionList"/>
    <dgm:cxn modelId="{547FF878-73B4-46B3-A896-6162817081E7}" srcId="{A1200725-062E-47DF-965D-F2B656100E4B}" destId="{91506AC7-5613-4C2B-8645-CC901BD8A430}" srcOrd="0" destOrd="0" parTransId="{F14184F3-D9B7-498F-B58E-BB03591699FF}" sibTransId="{2913DFD8-2270-4D0F-8AEA-F7E294060049}"/>
    <dgm:cxn modelId="{9BEEAB7D-80F2-46CE-9853-9ED85B250764}" srcId="{BA2D069B-8ED4-40A4-81AE-FCA2A0F3D44D}" destId="{F7930B64-9090-43D3-B848-C7427605C0EE}" srcOrd="4" destOrd="0" parTransId="{8A433825-AF32-4288-9334-AB3E710E02E8}" sibTransId="{52E2B5D2-E13C-410B-8782-D9846018490F}"/>
    <dgm:cxn modelId="{75D05B89-9CC6-4331-B16C-0492916C684E}" type="presOf" srcId="{BA2D069B-8ED4-40A4-81AE-FCA2A0F3D44D}" destId="{318378E0-535B-4D61-9001-99252DF4B5FF}" srcOrd="0" destOrd="0" presId="urn:microsoft.com/office/officeart/2018/5/layout/CenteredIconLabelDescriptionList"/>
    <dgm:cxn modelId="{DB3F3090-F285-40FF-8046-3255A9D214FA}" srcId="{C4E075BE-2B76-404A-A2F0-01490D451488}" destId="{C25C37CF-41EA-44A1-A953-70BFDFDF1419}" srcOrd="2" destOrd="0" parTransId="{8D224CC0-ABCE-4262-91E8-30CB4C264258}" sibTransId="{2A8D05A9-876C-4555-823E-E7B26264A801}"/>
    <dgm:cxn modelId="{97F7A8A0-EBC7-43CF-A77E-DB7C332F1824}" type="presOf" srcId="{A1200725-062E-47DF-965D-F2B656100E4B}" destId="{CA887024-15DB-4941-89C9-EEC7EB57DB6B}" srcOrd="0" destOrd="0" presId="urn:microsoft.com/office/officeart/2018/5/layout/CenteredIconLabelDescriptionList"/>
    <dgm:cxn modelId="{5605D1B2-71CA-4E88-831C-2733719DB3A9}" type="presOf" srcId="{397FD8F6-29C5-4CC5-96EC-3C276EF1FA27}" destId="{89763A1B-725C-4631-8379-BB20E3AE6BFA}" srcOrd="0" destOrd="1" presId="urn:microsoft.com/office/officeart/2018/5/layout/CenteredIconLabelDescriptionList"/>
    <dgm:cxn modelId="{B335ABC2-6D52-456E-B2AC-D21EDA5D595D}" type="presOf" srcId="{49CB7A84-8860-44CC-A7BF-82CE3C929F0D}" destId="{CDFB503E-473D-4778-984E-14C6794AEECC}" srcOrd="0" destOrd="3" presId="urn:microsoft.com/office/officeart/2018/5/layout/CenteredIconLabelDescriptionList"/>
    <dgm:cxn modelId="{4830CCC5-6C18-4009-8136-A4C81E820F2F}" type="presOf" srcId="{59E7C4F9-2DA5-46A6-9981-36FEF7CDC591}" destId="{CDFB503E-473D-4778-984E-14C6794AEECC}" srcOrd="0" destOrd="2" presId="urn:microsoft.com/office/officeart/2018/5/layout/CenteredIconLabelDescriptionList"/>
    <dgm:cxn modelId="{09F994CD-034B-4D42-A415-B971C61DA396}" type="presOf" srcId="{41DD48A5-A69F-42D8-A5A4-EB465116C527}" destId="{89763A1B-725C-4631-8379-BB20E3AE6BFA}" srcOrd="0" destOrd="0" presId="urn:microsoft.com/office/officeart/2018/5/layout/CenteredIconLabelDescriptionList"/>
    <dgm:cxn modelId="{6AEA24CE-D068-467D-B379-F2BAE8D39D33}" type="presOf" srcId="{71E80F84-0E6C-4868-ACD3-3677A23B918D}" destId="{89763A1B-725C-4631-8379-BB20E3AE6BFA}" srcOrd="0" destOrd="2" presId="urn:microsoft.com/office/officeart/2018/5/layout/CenteredIconLabelDescriptionList"/>
    <dgm:cxn modelId="{E532C2CE-1293-46C1-A005-A78054FCFF51}" type="presOf" srcId="{F7930B64-9090-43D3-B848-C7427605C0EE}" destId="{CDFB503E-473D-4778-984E-14C6794AEECC}" srcOrd="0" destOrd="4" presId="urn:microsoft.com/office/officeart/2018/5/layout/CenteredIconLabelDescriptionList"/>
    <dgm:cxn modelId="{A2B067D1-20E8-4431-9B9E-FE28DCA25505}" type="presOf" srcId="{B55D547B-9972-48D2-829B-2F5E89387EB6}" destId="{CDFB503E-473D-4778-984E-14C6794AEECC}" srcOrd="0" destOrd="1" presId="urn:microsoft.com/office/officeart/2018/5/layout/CenteredIconLabelDescriptionList"/>
    <dgm:cxn modelId="{A3F065D5-D6A7-46DD-836B-8209D9B778AF}" type="presOf" srcId="{8552FD7F-2139-446D-8B45-7D98FA8B35EA}" destId="{CDFB503E-473D-4778-984E-14C6794AEECC}" srcOrd="0" destOrd="0" presId="urn:microsoft.com/office/officeart/2018/5/layout/CenteredIconLabelDescriptionList"/>
    <dgm:cxn modelId="{B7B11DD7-85AB-4E06-9E3B-20C42E42EE92}" type="presOf" srcId="{91506AC7-5613-4C2B-8645-CC901BD8A430}" destId="{613695C4-2904-46AC-BD9C-1528691778AE}" srcOrd="0" destOrd="0" presId="urn:microsoft.com/office/officeart/2018/5/layout/CenteredIconLabelDescriptionList"/>
    <dgm:cxn modelId="{789458F0-0D8C-46A1-8A35-92FFF8A4106C}" srcId="{BA2D069B-8ED4-40A4-81AE-FCA2A0F3D44D}" destId="{59E7C4F9-2DA5-46A6-9981-36FEF7CDC591}" srcOrd="2" destOrd="0" parTransId="{8BE68967-7D22-4CAB-8BA1-7F13A82479E9}" sibTransId="{937B119F-6F64-4CDA-93C5-D6B8806E00DA}"/>
    <dgm:cxn modelId="{7CEACEF3-55C3-448C-97B4-12DFD8ACBE77}" srcId="{C25C37CF-41EA-44A1-A953-70BFDFDF1419}" destId="{41DD48A5-A69F-42D8-A5A4-EB465116C527}" srcOrd="0" destOrd="0" parTransId="{A90CF99F-2217-4137-9E8C-5C8E70F29C5F}" sibTransId="{0A887107-EB20-4078-9443-49AB4D4C2414}"/>
    <dgm:cxn modelId="{5A6F37DF-4FDA-4D5F-8FB5-4791DB3329CB}" type="presParOf" srcId="{42736CAA-C046-43D5-91D1-A96A81428CD2}" destId="{A139D27A-8E0B-48C9-A22A-9CC3E1B3FB51}" srcOrd="0" destOrd="0" presId="urn:microsoft.com/office/officeart/2018/5/layout/CenteredIconLabelDescriptionList"/>
    <dgm:cxn modelId="{42EE6298-E238-4DFF-973C-3782566B078C}" type="presParOf" srcId="{A139D27A-8E0B-48C9-A22A-9CC3E1B3FB51}" destId="{8EA4844C-3228-454F-A507-B263928E6F5A}" srcOrd="0" destOrd="0" presId="urn:microsoft.com/office/officeart/2018/5/layout/CenteredIconLabelDescriptionList"/>
    <dgm:cxn modelId="{CFAB95F8-F399-457F-8B8F-5F3B706BA9BA}" type="presParOf" srcId="{A139D27A-8E0B-48C9-A22A-9CC3E1B3FB51}" destId="{9261CF47-815B-4B46-9FFF-668737A05480}" srcOrd="1" destOrd="0" presId="urn:microsoft.com/office/officeart/2018/5/layout/CenteredIconLabelDescriptionList"/>
    <dgm:cxn modelId="{4AE6179B-326D-4E00-9762-B01CA8215D38}" type="presParOf" srcId="{A139D27A-8E0B-48C9-A22A-9CC3E1B3FB51}" destId="{CA887024-15DB-4941-89C9-EEC7EB57DB6B}" srcOrd="2" destOrd="0" presId="urn:microsoft.com/office/officeart/2018/5/layout/CenteredIconLabelDescriptionList"/>
    <dgm:cxn modelId="{DD72E9B5-C9AA-4713-9459-83E2C7818EA0}" type="presParOf" srcId="{A139D27A-8E0B-48C9-A22A-9CC3E1B3FB51}" destId="{107B005C-4163-4CC4-8F0D-361C17E1E173}" srcOrd="3" destOrd="0" presId="urn:microsoft.com/office/officeart/2018/5/layout/CenteredIconLabelDescriptionList"/>
    <dgm:cxn modelId="{3969CE96-45FC-4C50-AD1D-4D533B076E7F}" type="presParOf" srcId="{A139D27A-8E0B-48C9-A22A-9CC3E1B3FB51}" destId="{613695C4-2904-46AC-BD9C-1528691778AE}" srcOrd="4" destOrd="0" presId="urn:microsoft.com/office/officeart/2018/5/layout/CenteredIconLabelDescriptionList"/>
    <dgm:cxn modelId="{D6D15189-990A-42DF-983B-2E3623926EDA}" type="presParOf" srcId="{42736CAA-C046-43D5-91D1-A96A81428CD2}" destId="{334364B2-A6A1-4666-835D-ABAC16517A27}" srcOrd="1" destOrd="0" presId="urn:microsoft.com/office/officeart/2018/5/layout/CenteredIconLabelDescriptionList"/>
    <dgm:cxn modelId="{781342A5-AA5A-4A63-8FE5-0F64BE1D79E7}" type="presParOf" srcId="{42736CAA-C046-43D5-91D1-A96A81428CD2}" destId="{2D25B1EA-922E-487E-863C-A49BBB1303DD}" srcOrd="2" destOrd="0" presId="urn:microsoft.com/office/officeart/2018/5/layout/CenteredIconLabelDescriptionList"/>
    <dgm:cxn modelId="{CD2A2F4E-E920-43B8-8A4C-0AC9C855B722}" type="presParOf" srcId="{2D25B1EA-922E-487E-863C-A49BBB1303DD}" destId="{806FC2CC-BA62-4760-9587-0568AD366B43}" srcOrd="0" destOrd="0" presId="urn:microsoft.com/office/officeart/2018/5/layout/CenteredIconLabelDescriptionList"/>
    <dgm:cxn modelId="{69652E11-8FDC-4840-A387-C5298AE99A6D}" type="presParOf" srcId="{2D25B1EA-922E-487E-863C-A49BBB1303DD}" destId="{D43AAFA6-B08D-4F68-89C1-DAE0D43CDE8E}" srcOrd="1" destOrd="0" presId="urn:microsoft.com/office/officeart/2018/5/layout/CenteredIconLabelDescriptionList"/>
    <dgm:cxn modelId="{BA257307-65CE-4997-846C-241AFDE60C6B}" type="presParOf" srcId="{2D25B1EA-922E-487E-863C-A49BBB1303DD}" destId="{318378E0-535B-4D61-9001-99252DF4B5FF}" srcOrd="2" destOrd="0" presId="urn:microsoft.com/office/officeart/2018/5/layout/CenteredIconLabelDescriptionList"/>
    <dgm:cxn modelId="{DA986435-BC0D-4280-A95B-A8CA6EB22A34}" type="presParOf" srcId="{2D25B1EA-922E-487E-863C-A49BBB1303DD}" destId="{2DAD9D66-0708-4814-B87A-4F1FCE9CF8E9}" srcOrd="3" destOrd="0" presId="urn:microsoft.com/office/officeart/2018/5/layout/CenteredIconLabelDescriptionList"/>
    <dgm:cxn modelId="{6E1727DB-4E09-4E1F-B788-D5DD70E7E159}" type="presParOf" srcId="{2D25B1EA-922E-487E-863C-A49BBB1303DD}" destId="{CDFB503E-473D-4778-984E-14C6794AEECC}" srcOrd="4" destOrd="0" presId="urn:microsoft.com/office/officeart/2018/5/layout/CenteredIconLabelDescriptionList"/>
    <dgm:cxn modelId="{FE324C4B-427A-4AD9-8901-35EE19F47D87}" type="presParOf" srcId="{42736CAA-C046-43D5-91D1-A96A81428CD2}" destId="{94F577A0-4A6E-47EA-83D8-D7214AC93E3E}" srcOrd="3" destOrd="0" presId="urn:microsoft.com/office/officeart/2018/5/layout/CenteredIconLabelDescriptionList"/>
    <dgm:cxn modelId="{0D8EE17F-D394-475E-BBC0-AC95E79C9D4C}" type="presParOf" srcId="{42736CAA-C046-43D5-91D1-A96A81428CD2}" destId="{5DBD1D3C-7C4B-4D6C-88D5-AB1DC2AF3746}" srcOrd="4" destOrd="0" presId="urn:microsoft.com/office/officeart/2018/5/layout/CenteredIconLabelDescriptionList"/>
    <dgm:cxn modelId="{B0D75E29-6848-475F-A86C-12B6A793F099}" type="presParOf" srcId="{5DBD1D3C-7C4B-4D6C-88D5-AB1DC2AF3746}" destId="{654C3E19-464F-4750-A6CC-C3638CD7F523}" srcOrd="0" destOrd="0" presId="urn:microsoft.com/office/officeart/2018/5/layout/CenteredIconLabelDescriptionList"/>
    <dgm:cxn modelId="{16FF9D58-1EE9-4226-87C6-51B110EECA66}" type="presParOf" srcId="{5DBD1D3C-7C4B-4D6C-88D5-AB1DC2AF3746}" destId="{555A53B2-4380-4E74-BD08-120B34F66A09}" srcOrd="1" destOrd="0" presId="urn:microsoft.com/office/officeart/2018/5/layout/CenteredIconLabelDescriptionList"/>
    <dgm:cxn modelId="{A15607E3-920F-46C7-92EA-9ACDE505D722}" type="presParOf" srcId="{5DBD1D3C-7C4B-4D6C-88D5-AB1DC2AF3746}" destId="{3447DBF6-47A6-4326-B7CB-39DD987C2686}" srcOrd="2" destOrd="0" presId="urn:microsoft.com/office/officeart/2018/5/layout/CenteredIconLabelDescriptionList"/>
    <dgm:cxn modelId="{1229814D-C5E6-4546-B63E-F784C8A64D3D}" type="presParOf" srcId="{5DBD1D3C-7C4B-4D6C-88D5-AB1DC2AF3746}" destId="{C2B39A01-6F5A-4D7A-835E-2B0412932C01}" srcOrd="3" destOrd="0" presId="urn:microsoft.com/office/officeart/2018/5/layout/CenteredIconLabelDescriptionList"/>
    <dgm:cxn modelId="{20E824F5-2C5B-44A6-9437-B67D09EE2BAE}" type="presParOf" srcId="{5DBD1D3C-7C4B-4D6C-88D5-AB1DC2AF3746}" destId="{89763A1B-725C-4631-8379-BB20E3AE6B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27CFB-FF04-4334-A458-D84777C5CB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CE1827-0300-4EF0-9F58-0F581716BC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Generate Keys</a:t>
          </a:r>
        </a:p>
      </dgm:t>
    </dgm:pt>
    <dgm:pt modelId="{0B4772A7-0B2F-46BF-8E1C-03FC090CECE7}" type="parTrans" cxnId="{AF672AFF-8052-4E30-ADE0-3704CD0A2C5B}">
      <dgm:prSet/>
      <dgm:spPr/>
      <dgm:t>
        <a:bodyPr/>
        <a:lstStyle/>
        <a:p>
          <a:endParaRPr lang="en-US"/>
        </a:p>
      </dgm:t>
    </dgm:pt>
    <dgm:pt modelId="{E45DED71-FC36-4D62-88C8-C297BC6727E8}" type="sibTrans" cxnId="{AF672AFF-8052-4E30-ADE0-3704CD0A2C5B}">
      <dgm:prSet/>
      <dgm:spPr/>
      <dgm:t>
        <a:bodyPr/>
        <a:lstStyle/>
        <a:p>
          <a:endParaRPr lang="en-US"/>
        </a:p>
      </dgm:t>
    </dgm:pt>
    <dgm:pt modelId="{3AE0A594-72CB-4832-857E-E7DDE9433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tow primes p=61, q=53.</a:t>
          </a:r>
        </a:p>
      </dgm:t>
    </dgm:pt>
    <dgm:pt modelId="{937A3288-69E6-4319-8346-BC7F5519935B}" type="parTrans" cxnId="{820FDD76-F1DA-4624-8867-BEDCDB826296}">
      <dgm:prSet/>
      <dgm:spPr/>
      <dgm:t>
        <a:bodyPr/>
        <a:lstStyle/>
        <a:p>
          <a:endParaRPr lang="en-US"/>
        </a:p>
      </dgm:t>
    </dgm:pt>
    <dgm:pt modelId="{3EAE6E50-036A-409B-8E53-51CBE379CD9D}" type="sibTrans" cxnId="{820FDD76-F1DA-4624-8867-BEDCDB826296}">
      <dgm:prSet/>
      <dgm:spPr/>
      <dgm:t>
        <a:bodyPr/>
        <a:lstStyle/>
        <a:p>
          <a:endParaRPr lang="en-US"/>
        </a:p>
      </dgm:t>
    </dgm:pt>
    <dgm:pt modelId="{A760B33A-F922-42B4-9158-8D2AC6A3A2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n=61×53=3233</a:t>
          </a:r>
        </a:p>
      </dgm:t>
    </dgm:pt>
    <dgm:pt modelId="{8F191519-C0A9-404C-A25D-E69A1D2A68F9}" type="parTrans" cxnId="{C57EAD50-6D9C-4591-84F5-30F53DFDEAF6}">
      <dgm:prSet/>
      <dgm:spPr/>
      <dgm:t>
        <a:bodyPr/>
        <a:lstStyle/>
        <a:p>
          <a:endParaRPr lang="en-US"/>
        </a:p>
      </dgm:t>
    </dgm:pt>
    <dgm:pt modelId="{5511967F-E53F-4A79-87E4-DCC93256E70E}" type="sibTrans" cxnId="{C57EAD50-6D9C-4591-84F5-30F53DFDEAF6}">
      <dgm:prSet/>
      <dgm:spPr/>
      <dgm:t>
        <a:bodyPr/>
        <a:lstStyle/>
        <a:p>
          <a:endParaRPr lang="en-US"/>
        </a:p>
      </dgm:t>
    </dgm:pt>
    <dgm:pt modelId="{D16EF47E-9D0F-4CA8-A125-A9CB7BEBC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Euler’s Totient (number of coprimes &lt; n) </a:t>
          </a:r>
        </a:p>
      </dgm:t>
    </dgm:pt>
    <dgm:pt modelId="{DCC90021-EC72-4D4C-AD26-E6D28464D578}" type="parTrans" cxnId="{68608472-A2A9-4FF0-9B4B-C2D6BE05B717}">
      <dgm:prSet/>
      <dgm:spPr/>
      <dgm:t>
        <a:bodyPr/>
        <a:lstStyle/>
        <a:p>
          <a:endParaRPr lang="en-US"/>
        </a:p>
      </dgm:t>
    </dgm:pt>
    <dgm:pt modelId="{5806A753-9749-4503-B411-4E94663B9E0F}" type="sibTrans" cxnId="{68608472-A2A9-4FF0-9B4B-C2D6BE05B717}">
      <dgm:prSet/>
      <dgm:spPr/>
      <dgm:t>
        <a:bodyPr/>
        <a:lstStyle/>
        <a:p>
          <a:endParaRPr lang="en-US"/>
        </a:p>
      </dgm:t>
    </dgm:pt>
    <dgm:pt modelId="{C013ECFB-DB64-4447-8A96-B6BA3277A044}">
      <dgm:prSet/>
      <dgm:spPr/>
      <dgm:t>
        <a:bodyPr/>
        <a:lstStyle/>
        <a:p>
          <a:r>
            <a:rPr lang="el-GR" err="1"/>
            <a:t>ϕ</a:t>
          </a:r>
          <a:r>
            <a:rPr lang="el-GR"/>
            <a:t>(</a:t>
          </a:r>
          <a:r>
            <a:rPr lang="en-US"/>
            <a:t>n)=(61−1)×(53−1)=3120.</a:t>
          </a:r>
        </a:p>
      </dgm:t>
    </dgm:pt>
    <dgm:pt modelId="{639171FC-5B2C-42E2-B0CA-31710EE4766E}" type="parTrans" cxnId="{F358AB29-F5DB-43D3-8C78-318271F6D6D4}">
      <dgm:prSet/>
      <dgm:spPr/>
      <dgm:t>
        <a:bodyPr/>
        <a:lstStyle/>
        <a:p>
          <a:endParaRPr lang="en-US"/>
        </a:p>
      </dgm:t>
    </dgm:pt>
    <dgm:pt modelId="{94EEDA09-963A-41BE-BDB6-2B4465DCA870}" type="sibTrans" cxnId="{F358AB29-F5DB-43D3-8C78-318271F6D6D4}">
      <dgm:prSet/>
      <dgm:spPr/>
      <dgm:t>
        <a:bodyPr/>
        <a:lstStyle/>
        <a:p>
          <a:endParaRPr lang="en-US"/>
        </a:p>
      </dgm:t>
    </dgm:pt>
    <dgm:pt modelId="{9AFDC87C-B67E-46B7-A0A7-09F6A1013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e=17, as it’s coprime with 3120.</a:t>
          </a:r>
        </a:p>
      </dgm:t>
    </dgm:pt>
    <dgm:pt modelId="{FD376944-EAA6-459A-9D1D-513721082911}" type="parTrans" cxnId="{E1CBEA9C-9B45-4C80-A902-7675ED5AA615}">
      <dgm:prSet/>
      <dgm:spPr/>
      <dgm:t>
        <a:bodyPr/>
        <a:lstStyle/>
        <a:p>
          <a:endParaRPr lang="en-US"/>
        </a:p>
      </dgm:t>
    </dgm:pt>
    <dgm:pt modelId="{AC1C1685-DDDC-4DE6-A724-C2CDAD4F26A3}" type="sibTrans" cxnId="{E1CBEA9C-9B45-4C80-A902-7675ED5AA615}">
      <dgm:prSet/>
      <dgm:spPr/>
      <dgm:t>
        <a:bodyPr/>
        <a:lstStyle/>
        <a:p>
          <a:endParaRPr lang="en-US"/>
        </a:p>
      </dgm:t>
    </dgm:pt>
    <dgm:pt modelId="{9D0B3765-40BB-4C51-8828-E1DA777CB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d such that (17×d) mod  3120=1, d=2753</a:t>
          </a:r>
        </a:p>
      </dgm:t>
    </dgm:pt>
    <dgm:pt modelId="{7FFE1657-DADF-4C11-B06C-9BDBE3305014}" type="parTrans" cxnId="{A66D80A2-E32E-41B5-8802-0EADA605BA36}">
      <dgm:prSet/>
      <dgm:spPr/>
      <dgm:t>
        <a:bodyPr/>
        <a:lstStyle/>
        <a:p>
          <a:endParaRPr lang="en-US"/>
        </a:p>
      </dgm:t>
    </dgm:pt>
    <dgm:pt modelId="{CB21030E-52EB-438E-93AB-BF118A03D8C5}" type="sibTrans" cxnId="{A66D80A2-E32E-41B5-8802-0EADA605BA36}">
      <dgm:prSet/>
      <dgm:spPr/>
      <dgm:t>
        <a:bodyPr/>
        <a:lstStyle/>
        <a:p>
          <a:endParaRPr lang="en-US"/>
        </a:p>
      </dgm:t>
    </dgm:pt>
    <dgm:pt modelId="{B13AEB6C-70FE-458F-85F1-F9DCD9EC2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public key is (3233,17), and the private key is (3233,2753).</a:t>
          </a:r>
        </a:p>
      </dgm:t>
    </dgm:pt>
    <dgm:pt modelId="{FB457A1D-4354-4DBB-9C59-683C953B2C5F}" type="parTrans" cxnId="{4CDC0A9E-7746-4288-807C-E022CEA9CA8A}">
      <dgm:prSet/>
      <dgm:spPr/>
      <dgm:t>
        <a:bodyPr/>
        <a:lstStyle/>
        <a:p>
          <a:endParaRPr lang="en-US"/>
        </a:p>
      </dgm:t>
    </dgm:pt>
    <dgm:pt modelId="{9F261A66-BD1C-4DBA-A2C9-3DE1CF734A69}" type="sibTrans" cxnId="{4CDC0A9E-7746-4288-807C-E022CEA9CA8A}">
      <dgm:prSet/>
      <dgm:spPr/>
      <dgm:t>
        <a:bodyPr/>
        <a:lstStyle/>
        <a:p>
          <a:endParaRPr lang="en-US"/>
        </a:p>
      </dgm:t>
    </dgm:pt>
    <dgm:pt modelId="{E5E2A0E3-1E02-4C0A-A2F8-FCD2574F46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Encrypt/Decrypt</a:t>
          </a:r>
        </a:p>
      </dgm:t>
    </dgm:pt>
    <dgm:pt modelId="{B210DA76-5EA0-458D-BE00-F985806F38CF}" type="parTrans" cxnId="{AC433300-95CE-45EC-96F9-15A786130996}">
      <dgm:prSet/>
      <dgm:spPr/>
      <dgm:t>
        <a:bodyPr/>
        <a:lstStyle/>
        <a:p>
          <a:endParaRPr lang="en-US"/>
        </a:p>
      </dgm:t>
    </dgm:pt>
    <dgm:pt modelId="{2560C7D8-4173-45C6-90D9-FD263ED49F22}" type="sibTrans" cxnId="{AC433300-95CE-45EC-96F9-15A786130996}">
      <dgm:prSet/>
      <dgm:spPr/>
      <dgm:t>
        <a:bodyPr/>
        <a:lstStyle/>
        <a:p>
          <a:endParaRPr lang="en-US"/>
        </a:p>
      </dgm:t>
    </dgm:pt>
    <dgm:pt modelId="{C5ACAF10-ABA2-427B-8A10-B8F1229CB5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encrypt m=65:</a:t>
          </a:r>
        </a:p>
      </dgm:t>
    </dgm:pt>
    <dgm:pt modelId="{700C197A-A740-48EC-B7CA-D099D309574A}" type="parTrans" cxnId="{9EB57465-F213-4D49-8F77-FA3AB070AA07}">
      <dgm:prSet/>
      <dgm:spPr/>
      <dgm:t>
        <a:bodyPr/>
        <a:lstStyle/>
        <a:p>
          <a:endParaRPr lang="en-US"/>
        </a:p>
      </dgm:t>
    </dgm:pt>
    <dgm:pt modelId="{A4F3A057-682E-4978-8932-2BA9941A8EC3}" type="sibTrans" cxnId="{9EB57465-F213-4D49-8F77-FA3AB070AA07}">
      <dgm:prSet/>
      <dgm:spPr/>
      <dgm:t>
        <a:bodyPr/>
        <a:lstStyle/>
        <a:p>
          <a:endParaRPr lang="en-US"/>
        </a:p>
      </dgm:t>
    </dgm:pt>
    <dgm:pt modelId="{9575B50C-90DD-4BED-8A2F-C90E92F9F26F}">
      <dgm:prSet/>
      <dgm:spPr/>
      <dgm:t>
        <a:bodyPr/>
        <a:lstStyle/>
        <a:p>
          <a:r>
            <a:rPr lang="en-US"/>
            <a:t>c= 65</a:t>
          </a:r>
          <a:r>
            <a:rPr lang="en-US" baseline="30000"/>
            <a:t>17 </a:t>
          </a:r>
          <a:r>
            <a:rPr lang="en-US"/>
            <a:t>mod 3233 = 2790</a:t>
          </a:r>
        </a:p>
      </dgm:t>
    </dgm:pt>
    <dgm:pt modelId="{DE724E7B-9792-4DE4-A42C-4DA5073DB4DA}" type="parTrans" cxnId="{5A8F71B6-8DED-4201-A015-FB154954DD99}">
      <dgm:prSet/>
      <dgm:spPr/>
      <dgm:t>
        <a:bodyPr/>
        <a:lstStyle/>
        <a:p>
          <a:endParaRPr lang="en-US"/>
        </a:p>
      </dgm:t>
    </dgm:pt>
    <dgm:pt modelId="{391C8642-4B56-4288-B31F-528C20485B6A}" type="sibTrans" cxnId="{5A8F71B6-8DED-4201-A015-FB154954DD99}">
      <dgm:prSet/>
      <dgm:spPr/>
      <dgm:t>
        <a:bodyPr/>
        <a:lstStyle/>
        <a:p>
          <a:endParaRPr lang="en-US"/>
        </a:p>
      </dgm:t>
    </dgm:pt>
    <dgm:pt modelId="{3948F399-DBC9-43B1-9143-1CCD20F676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decrypt c=2790:</a:t>
          </a:r>
        </a:p>
      </dgm:t>
    </dgm:pt>
    <dgm:pt modelId="{855C4DFD-5F04-428D-ADA2-FE88DDB79599}" type="parTrans" cxnId="{CE2CAF81-3C34-45F2-9465-2D8593B518D3}">
      <dgm:prSet/>
      <dgm:spPr/>
      <dgm:t>
        <a:bodyPr/>
        <a:lstStyle/>
        <a:p>
          <a:endParaRPr lang="en-US"/>
        </a:p>
      </dgm:t>
    </dgm:pt>
    <dgm:pt modelId="{79CBE152-54E0-4DBE-9086-305BADE1ACAA}" type="sibTrans" cxnId="{CE2CAF81-3C34-45F2-9465-2D8593B518D3}">
      <dgm:prSet/>
      <dgm:spPr/>
      <dgm:t>
        <a:bodyPr/>
        <a:lstStyle/>
        <a:p>
          <a:endParaRPr lang="en-US"/>
        </a:p>
      </dgm:t>
    </dgm:pt>
    <dgm:pt modelId="{41743999-F98A-4C6B-A7EE-26F81C671C66}">
      <dgm:prSet/>
      <dgm:spPr/>
      <dgm:t>
        <a:bodyPr/>
        <a:lstStyle/>
        <a:p>
          <a:r>
            <a:rPr lang="en-US"/>
            <a:t>m = 2790</a:t>
          </a:r>
          <a:r>
            <a:rPr lang="en-US" baseline="30000"/>
            <a:t>2753</a:t>
          </a:r>
          <a:r>
            <a:rPr lang="en-US"/>
            <a:t> mod 3233 = 65</a:t>
          </a:r>
        </a:p>
      </dgm:t>
    </dgm:pt>
    <dgm:pt modelId="{B9DF08A9-EA00-4CEB-99F9-89CD42224E9F}" type="parTrans" cxnId="{15B2FB75-F461-4CAE-AD33-2FC8D4DFA0F1}">
      <dgm:prSet/>
      <dgm:spPr/>
      <dgm:t>
        <a:bodyPr/>
        <a:lstStyle/>
        <a:p>
          <a:endParaRPr lang="en-US"/>
        </a:p>
      </dgm:t>
    </dgm:pt>
    <dgm:pt modelId="{B3F8CDFC-FCB3-44CA-B524-10B2030A9A55}" type="sibTrans" cxnId="{15B2FB75-F461-4CAE-AD33-2FC8D4DFA0F1}">
      <dgm:prSet/>
      <dgm:spPr/>
      <dgm:t>
        <a:bodyPr/>
        <a:lstStyle/>
        <a:p>
          <a:endParaRPr lang="en-US"/>
        </a:p>
      </dgm:t>
    </dgm:pt>
    <dgm:pt modelId="{421BA733-CCBC-412C-938E-3A1E5CB71E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Find Factors</a:t>
          </a:r>
        </a:p>
      </dgm:t>
    </dgm:pt>
    <dgm:pt modelId="{F90BFCDB-5B28-4768-8A7C-D2FA44D32DFA}" type="parTrans" cxnId="{E7FC13B4-AAE8-42F3-B8AD-03A90B672D99}">
      <dgm:prSet/>
      <dgm:spPr/>
      <dgm:t>
        <a:bodyPr/>
        <a:lstStyle/>
        <a:p>
          <a:endParaRPr lang="en-US"/>
        </a:p>
      </dgm:t>
    </dgm:pt>
    <dgm:pt modelId="{AD7F2329-6FF6-401C-9B6F-FAEFE047C4EF}" type="sibTrans" cxnId="{E7FC13B4-AAE8-42F3-B8AD-03A90B672D99}">
      <dgm:prSet/>
      <dgm:spPr/>
      <dgm:t>
        <a:bodyPr/>
        <a:lstStyle/>
        <a:p>
          <a:endParaRPr lang="en-US"/>
        </a:p>
      </dgm:t>
    </dgm:pt>
    <dgm:pt modelId="{1A54F9A4-B8EE-455D-94B8-A0535A159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can factorize n 3233. </a:t>
          </a:r>
        </a:p>
      </dgm:t>
    </dgm:pt>
    <dgm:pt modelId="{3953D951-FB2A-431E-B7DA-E36363626CB0}" type="parTrans" cxnId="{899216F5-13FD-4FF2-B1F4-16BB45AC3B50}">
      <dgm:prSet/>
      <dgm:spPr/>
      <dgm:t>
        <a:bodyPr/>
        <a:lstStyle/>
        <a:p>
          <a:endParaRPr lang="en-US"/>
        </a:p>
      </dgm:t>
    </dgm:pt>
    <dgm:pt modelId="{0D66E297-094A-4909-97FC-21C82A65C72A}" type="sibTrans" cxnId="{899216F5-13FD-4FF2-B1F4-16BB45AC3B50}">
      <dgm:prSet/>
      <dgm:spPr/>
      <dgm:t>
        <a:bodyPr/>
        <a:lstStyle/>
        <a:p>
          <a:endParaRPr lang="en-US"/>
        </a:p>
      </dgm:t>
    </dgm:pt>
    <dgm:pt modelId="{6AEEC84D-B147-490C-834D-E6E8B3E48B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we determine p=61 and q=53</a:t>
          </a:r>
        </a:p>
      </dgm:t>
    </dgm:pt>
    <dgm:pt modelId="{6F5EAD75-CA9E-4634-BAE5-B68EA9DC68E7}" type="parTrans" cxnId="{A56CF9DC-1F1E-440B-BF69-661A4B678244}">
      <dgm:prSet/>
      <dgm:spPr/>
      <dgm:t>
        <a:bodyPr/>
        <a:lstStyle/>
        <a:p>
          <a:endParaRPr lang="en-US"/>
        </a:p>
      </dgm:t>
    </dgm:pt>
    <dgm:pt modelId="{06342306-EFCE-460B-9A03-AD049C3E0C6F}" type="sibTrans" cxnId="{A56CF9DC-1F1E-440B-BF69-661A4B678244}">
      <dgm:prSet/>
      <dgm:spPr/>
      <dgm:t>
        <a:bodyPr/>
        <a:lstStyle/>
        <a:p>
          <a:endParaRPr lang="en-US"/>
        </a:p>
      </dgm:t>
    </dgm:pt>
    <dgm:pt modelId="{C5F3EDAD-6FCE-4F45-857B-FE1EB53AA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Generate Private Key</a:t>
          </a:r>
        </a:p>
      </dgm:t>
    </dgm:pt>
    <dgm:pt modelId="{6C67BC04-6455-4A43-A944-7CDE96A05484}" type="parTrans" cxnId="{E91D3568-525B-4DEF-AE04-9BCE4407F725}">
      <dgm:prSet/>
      <dgm:spPr/>
      <dgm:t>
        <a:bodyPr/>
        <a:lstStyle/>
        <a:p>
          <a:endParaRPr lang="en-US"/>
        </a:p>
      </dgm:t>
    </dgm:pt>
    <dgm:pt modelId="{2A00F76C-64ED-40A3-B594-5F0128C8DAA9}" type="sibTrans" cxnId="{E91D3568-525B-4DEF-AE04-9BCE4407F725}">
      <dgm:prSet/>
      <dgm:spPr/>
      <dgm:t>
        <a:bodyPr/>
        <a:lstStyle/>
        <a:p>
          <a:endParaRPr lang="en-US"/>
        </a:p>
      </dgm:t>
    </dgm:pt>
    <dgm:pt modelId="{24C7A52F-44A0-40A1-A38B-AD48F331F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we can compute </a:t>
          </a:r>
          <a:r>
            <a:rPr lang="el-GR"/>
            <a:t>ϕ(</a:t>
          </a:r>
          <a:r>
            <a:rPr lang="en-US"/>
            <a:t>n)=(61−1)×(53−1)=3120 </a:t>
          </a:r>
        </a:p>
      </dgm:t>
    </dgm:pt>
    <dgm:pt modelId="{CA9DE93F-32BF-4FAB-9DC2-32EF33DA24F7}" type="parTrans" cxnId="{F7493448-A135-4D29-81DA-50E17D8ECE8D}">
      <dgm:prSet/>
      <dgm:spPr/>
      <dgm:t>
        <a:bodyPr/>
        <a:lstStyle/>
        <a:p>
          <a:endParaRPr lang="en-US"/>
        </a:p>
      </dgm:t>
    </dgm:pt>
    <dgm:pt modelId="{B80BA508-D6D2-420D-AF64-E8C7B343393D}" type="sibTrans" cxnId="{F7493448-A135-4D29-81DA-50E17D8ECE8D}">
      <dgm:prSet/>
      <dgm:spPr/>
      <dgm:t>
        <a:bodyPr/>
        <a:lstStyle/>
        <a:p>
          <a:endParaRPr lang="en-US"/>
        </a:p>
      </dgm:t>
    </dgm:pt>
    <dgm:pt modelId="{F971B8C9-107C-41E2-B67A-48F6EEC5E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Then using e=17 from public key (3233,17) </a:t>
          </a:r>
        </a:p>
      </dgm:t>
    </dgm:pt>
    <dgm:pt modelId="{D44AF715-DA06-41F7-A8A2-67BF4620C77F}" type="parTrans" cxnId="{3B5B9550-BEB0-40A1-9936-60F74D7F21B9}">
      <dgm:prSet/>
      <dgm:spPr/>
      <dgm:t>
        <a:bodyPr/>
        <a:lstStyle/>
        <a:p>
          <a:endParaRPr lang="en-US"/>
        </a:p>
      </dgm:t>
    </dgm:pt>
    <dgm:pt modelId="{FBA71AE2-DEDF-45EA-B687-5F9DD1257784}" type="sibTrans" cxnId="{3B5B9550-BEB0-40A1-9936-60F74D7F21B9}">
      <dgm:prSet/>
      <dgm:spPr/>
      <dgm:t>
        <a:bodyPr/>
        <a:lstStyle/>
        <a:p>
          <a:endParaRPr lang="en-US"/>
        </a:p>
      </dgm:t>
    </dgm:pt>
    <dgm:pt modelId="{80DD28E5-A4B8-4482-86B8-B440E9E87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can compute (17×d) mod  3120=1, d=2753</a:t>
          </a:r>
        </a:p>
      </dgm:t>
    </dgm:pt>
    <dgm:pt modelId="{C7447FBA-4D15-4F7E-A05A-16352C360406}" type="parTrans" cxnId="{B04A07C4-5C70-4C4A-A1A8-CCBAE17D41ED}">
      <dgm:prSet/>
      <dgm:spPr/>
      <dgm:t>
        <a:bodyPr/>
        <a:lstStyle/>
        <a:p>
          <a:endParaRPr lang="en-US"/>
        </a:p>
      </dgm:t>
    </dgm:pt>
    <dgm:pt modelId="{2FA5F330-9C96-4387-9329-DE99D58A052C}" type="sibTrans" cxnId="{B04A07C4-5C70-4C4A-A1A8-CCBAE17D41ED}">
      <dgm:prSet/>
      <dgm:spPr/>
      <dgm:t>
        <a:bodyPr/>
        <a:lstStyle/>
        <a:p>
          <a:endParaRPr lang="en-US"/>
        </a:p>
      </dgm:t>
    </dgm:pt>
    <dgm:pt modelId="{71608273-D480-4B42-A299-64D4A64AF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private key is (3233,2753)</a:t>
          </a:r>
        </a:p>
      </dgm:t>
    </dgm:pt>
    <dgm:pt modelId="{255016A2-C115-40F9-80E4-876023E216BB}" type="parTrans" cxnId="{34ECF820-E93F-4326-90DF-FF3C7171EBE8}">
      <dgm:prSet/>
      <dgm:spPr/>
      <dgm:t>
        <a:bodyPr/>
        <a:lstStyle/>
        <a:p>
          <a:endParaRPr lang="en-US"/>
        </a:p>
      </dgm:t>
    </dgm:pt>
    <dgm:pt modelId="{9093AA91-D444-4353-A5A9-D43CBFCF1471}" type="sibTrans" cxnId="{34ECF820-E93F-4326-90DF-FF3C7171EBE8}">
      <dgm:prSet/>
      <dgm:spPr/>
      <dgm:t>
        <a:bodyPr/>
        <a:lstStyle/>
        <a:p>
          <a:endParaRPr lang="en-US"/>
        </a:p>
      </dgm:t>
    </dgm:pt>
    <dgm:pt modelId="{3235427D-D3F1-4315-936A-66A11AC5253A}" type="pres">
      <dgm:prSet presAssocID="{7C727CFB-FF04-4334-A458-D84777C5CB53}" presName="root" presStyleCnt="0">
        <dgm:presLayoutVars>
          <dgm:dir/>
          <dgm:resizeHandles val="exact"/>
        </dgm:presLayoutVars>
      </dgm:prSet>
      <dgm:spPr/>
    </dgm:pt>
    <dgm:pt modelId="{F7A95E8C-AC59-465E-BD45-5ECBB86741F8}" type="pres">
      <dgm:prSet presAssocID="{D7CE1827-0300-4EF0-9F58-0F581716BCF0}" presName="compNode" presStyleCnt="0"/>
      <dgm:spPr/>
    </dgm:pt>
    <dgm:pt modelId="{FCF5CBBE-B4AD-4B8E-8A6D-64EDC4EC57CB}" type="pres">
      <dgm:prSet presAssocID="{D7CE1827-0300-4EF0-9F58-0F581716BC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9EF3410-E464-4C9D-AB04-D8AB4285804D}" type="pres">
      <dgm:prSet presAssocID="{D7CE1827-0300-4EF0-9F58-0F581716BCF0}" presName="iconSpace" presStyleCnt="0"/>
      <dgm:spPr/>
    </dgm:pt>
    <dgm:pt modelId="{F7DB8640-3941-4292-8EEB-9D06538A30AF}" type="pres">
      <dgm:prSet presAssocID="{D7CE1827-0300-4EF0-9F58-0F581716BCF0}" presName="parTx" presStyleLbl="revTx" presStyleIdx="0" presStyleCnt="8">
        <dgm:presLayoutVars>
          <dgm:chMax val="0"/>
          <dgm:chPref val="0"/>
        </dgm:presLayoutVars>
      </dgm:prSet>
      <dgm:spPr/>
    </dgm:pt>
    <dgm:pt modelId="{F27CF7C3-63C8-4168-9BAD-AEF313A2CBE9}" type="pres">
      <dgm:prSet presAssocID="{D7CE1827-0300-4EF0-9F58-0F581716BCF0}" presName="txSpace" presStyleCnt="0"/>
      <dgm:spPr/>
    </dgm:pt>
    <dgm:pt modelId="{FBF87E34-692D-4502-A9D9-2FC762A2FD41}" type="pres">
      <dgm:prSet presAssocID="{D7CE1827-0300-4EF0-9F58-0F581716BCF0}" presName="desTx" presStyleLbl="revTx" presStyleIdx="1" presStyleCnt="8">
        <dgm:presLayoutVars/>
      </dgm:prSet>
      <dgm:spPr/>
    </dgm:pt>
    <dgm:pt modelId="{6A624D9A-8356-4FF7-91AD-4BB5B9ACE3F5}" type="pres">
      <dgm:prSet presAssocID="{E45DED71-FC36-4D62-88C8-C297BC6727E8}" presName="sibTrans" presStyleCnt="0"/>
      <dgm:spPr/>
    </dgm:pt>
    <dgm:pt modelId="{BEA51746-68CA-483C-85CC-6963372BCD39}" type="pres">
      <dgm:prSet presAssocID="{E5E2A0E3-1E02-4C0A-A2F8-FCD2574F469D}" presName="compNode" presStyleCnt="0"/>
      <dgm:spPr/>
    </dgm:pt>
    <dgm:pt modelId="{0BF42D0C-E1E7-4873-A2C9-75AC00E5F646}" type="pres">
      <dgm:prSet presAssocID="{E5E2A0E3-1E02-4C0A-A2F8-FCD2574F46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30EAC55-FCEC-4D80-BBB7-6860623B345E}" type="pres">
      <dgm:prSet presAssocID="{E5E2A0E3-1E02-4C0A-A2F8-FCD2574F469D}" presName="iconSpace" presStyleCnt="0"/>
      <dgm:spPr/>
    </dgm:pt>
    <dgm:pt modelId="{BE83E7B1-00D6-444F-BF3F-83AB09670A37}" type="pres">
      <dgm:prSet presAssocID="{E5E2A0E3-1E02-4C0A-A2F8-FCD2574F469D}" presName="parTx" presStyleLbl="revTx" presStyleIdx="2" presStyleCnt="8">
        <dgm:presLayoutVars>
          <dgm:chMax val="0"/>
          <dgm:chPref val="0"/>
        </dgm:presLayoutVars>
      </dgm:prSet>
      <dgm:spPr/>
    </dgm:pt>
    <dgm:pt modelId="{2779F3AC-FB0A-44E1-9550-BB3338BB106E}" type="pres">
      <dgm:prSet presAssocID="{E5E2A0E3-1E02-4C0A-A2F8-FCD2574F469D}" presName="txSpace" presStyleCnt="0"/>
      <dgm:spPr/>
    </dgm:pt>
    <dgm:pt modelId="{BE488DB7-F752-4743-A971-C1E46D6B9E4F}" type="pres">
      <dgm:prSet presAssocID="{E5E2A0E3-1E02-4C0A-A2F8-FCD2574F469D}" presName="desTx" presStyleLbl="revTx" presStyleIdx="3" presStyleCnt="8">
        <dgm:presLayoutVars/>
      </dgm:prSet>
      <dgm:spPr/>
    </dgm:pt>
    <dgm:pt modelId="{FE588878-BA5F-4E56-885A-0A42DE2B30B5}" type="pres">
      <dgm:prSet presAssocID="{2560C7D8-4173-45C6-90D9-FD263ED49F22}" presName="sibTrans" presStyleCnt="0"/>
      <dgm:spPr/>
    </dgm:pt>
    <dgm:pt modelId="{71B6BF60-9D8E-4F87-9A3F-1FC46D304E1B}" type="pres">
      <dgm:prSet presAssocID="{421BA733-CCBC-412C-938E-3A1E5CB71E72}" presName="compNode" presStyleCnt="0"/>
      <dgm:spPr/>
    </dgm:pt>
    <dgm:pt modelId="{8233092A-B025-4EE5-A234-0F7D1B94D455}" type="pres">
      <dgm:prSet presAssocID="{421BA733-CCBC-412C-938E-3A1E5CB71E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A26DC55-A569-4719-B7A6-D9EF5D341A92}" type="pres">
      <dgm:prSet presAssocID="{421BA733-CCBC-412C-938E-3A1E5CB71E72}" presName="iconSpace" presStyleCnt="0"/>
      <dgm:spPr/>
    </dgm:pt>
    <dgm:pt modelId="{687B5EBC-6347-43E0-80A0-603765CE5375}" type="pres">
      <dgm:prSet presAssocID="{421BA733-CCBC-412C-938E-3A1E5CB71E72}" presName="parTx" presStyleLbl="revTx" presStyleIdx="4" presStyleCnt="8">
        <dgm:presLayoutVars>
          <dgm:chMax val="0"/>
          <dgm:chPref val="0"/>
        </dgm:presLayoutVars>
      </dgm:prSet>
      <dgm:spPr/>
    </dgm:pt>
    <dgm:pt modelId="{98BE8F29-929C-4F06-9325-E8079C9F9C9C}" type="pres">
      <dgm:prSet presAssocID="{421BA733-CCBC-412C-938E-3A1E5CB71E72}" presName="txSpace" presStyleCnt="0"/>
      <dgm:spPr/>
    </dgm:pt>
    <dgm:pt modelId="{A16A34B2-F546-4524-8F95-25B8489C1043}" type="pres">
      <dgm:prSet presAssocID="{421BA733-CCBC-412C-938E-3A1E5CB71E72}" presName="desTx" presStyleLbl="revTx" presStyleIdx="5" presStyleCnt="8">
        <dgm:presLayoutVars/>
      </dgm:prSet>
      <dgm:spPr/>
    </dgm:pt>
    <dgm:pt modelId="{988976C3-BE3A-4874-9E4E-6DB2929D8370}" type="pres">
      <dgm:prSet presAssocID="{AD7F2329-6FF6-401C-9B6F-FAEFE047C4EF}" presName="sibTrans" presStyleCnt="0"/>
      <dgm:spPr/>
    </dgm:pt>
    <dgm:pt modelId="{7FFE130C-A14C-45EB-8300-A44572CE936E}" type="pres">
      <dgm:prSet presAssocID="{C5F3EDAD-6FCE-4F45-857B-FE1EB53AA42A}" presName="compNode" presStyleCnt="0"/>
      <dgm:spPr/>
    </dgm:pt>
    <dgm:pt modelId="{750793A4-F115-4327-9FBE-69B7CB95D58B}" type="pres">
      <dgm:prSet presAssocID="{C5F3EDAD-6FCE-4F45-857B-FE1EB53AA4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210A600-6AF1-4875-A61D-B5B1D3698C17}" type="pres">
      <dgm:prSet presAssocID="{C5F3EDAD-6FCE-4F45-857B-FE1EB53AA42A}" presName="iconSpace" presStyleCnt="0"/>
      <dgm:spPr/>
    </dgm:pt>
    <dgm:pt modelId="{DDECFCEA-E478-4BDB-8760-860A6EAB3671}" type="pres">
      <dgm:prSet presAssocID="{C5F3EDAD-6FCE-4F45-857B-FE1EB53AA42A}" presName="parTx" presStyleLbl="revTx" presStyleIdx="6" presStyleCnt="8">
        <dgm:presLayoutVars>
          <dgm:chMax val="0"/>
          <dgm:chPref val="0"/>
        </dgm:presLayoutVars>
      </dgm:prSet>
      <dgm:spPr/>
    </dgm:pt>
    <dgm:pt modelId="{63DC0665-DCDF-466C-9581-B553FCE0D5FB}" type="pres">
      <dgm:prSet presAssocID="{C5F3EDAD-6FCE-4F45-857B-FE1EB53AA42A}" presName="txSpace" presStyleCnt="0"/>
      <dgm:spPr/>
    </dgm:pt>
    <dgm:pt modelId="{ADE2A0A9-DD5C-47CE-9DEE-03BC986CDCCD}" type="pres">
      <dgm:prSet presAssocID="{C5F3EDAD-6FCE-4F45-857B-FE1EB53AA42A}" presName="desTx" presStyleLbl="revTx" presStyleIdx="7" presStyleCnt="8">
        <dgm:presLayoutVars/>
      </dgm:prSet>
      <dgm:spPr/>
    </dgm:pt>
  </dgm:ptLst>
  <dgm:cxnLst>
    <dgm:cxn modelId="{AC433300-95CE-45EC-96F9-15A786130996}" srcId="{7C727CFB-FF04-4334-A458-D84777C5CB53}" destId="{E5E2A0E3-1E02-4C0A-A2F8-FCD2574F469D}" srcOrd="1" destOrd="0" parTransId="{B210DA76-5EA0-458D-BE00-F985806F38CF}" sibTransId="{2560C7D8-4173-45C6-90D9-FD263ED49F22}"/>
    <dgm:cxn modelId="{F1C43C06-FB51-8D40-BFC2-E15E725E7AC4}" type="presOf" srcId="{B13AEB6C-70FE-458F-85F1-F9DCD9EC2823}" destId="{FBF87E34-692D-4502-A9D9-2FC762A2FD41}" srcOrd="0" destOrd="6" presId="urn:microsoft.com/office/officeart/2018/2/layout/IconLabelDescriptionList"/>
    <dgm:cxn modelId="{BE23FC09-6316-2346-9E2C-6FAA20CA0A8B}" type="presOf" srcId="{3948F399-DBC9-43B1-9143-1CCD20F6764E}" destId="{BE488DB7-F752-4743-A971-C1E46D6B9E4F}" srcOrd="0" destOrd="2" presId="urn:microsoft.com/office/officeart/2018/2/layout/IconLabelDescriptionList"/>
    <dgm:cxn modelId="{12415D0B-DE4A-DE43-93E2-12E58622B96E}" type="presOf" srcId="{F971B8C9-107C-41E2-B67A-48F6EEC5E8EC}" destId="{ADE2A0A9-DD5C-47CE-9DEE-03BC986CDCCD}" srcOrd="0" destOrd="1" presId="urn:microsoft.com/office/officeart/2018/2/layout/IconLabelDescriptionList"/>
    <dgm:cxn modelId="{16073A0E-71AD-8242-9F0E-1161B34E056E}" type="presOf" srcId="{A760B33A-F922-42B4-9158-8D2AC6A3A285}" destId="{FBF87E34-692D-4502-A9D9-2FC762A2FD41}" srcOrd="0" destOrd="1" presId="urn:microsoft.com/office/officeart/2018/2/layout/IconLabelDescriptionList"/>
    <dgm:cxn modelId="{34ECF820-E93F-4326-90DF-FF3C7171EBE8}" srcId="{C5F3EDAD-6FCE-4F45-857B-FE1EB53AA42A}" destId="{71608273-D480-4B42-A299-64D4A64AF6C3}" srcOrd="3" destOrd="0" parTransId="{255016A2-C115-40F9-80E4-876023E216BB}" sibTransId="{9093AA91-D444-4353-A5A9-D43CBFCF1471}"/>
    <dgm:cxn modelId="{F358AB29-F5DB-43D3-8C78-318271F6D6D4}" srcId="{D16EF47E-9D0F-4CA8-A125-A9CB7BEBC671}" destId="{C013ECFB-DB64-4447-8A96-B6BA3277A044}" srcOrd="0" destOrd="0" parTransId="{639171FC-5B2C-42E2-B0CA-31710EE4766E}" sibTransId="{94EEDA09-963A-41BE-BDB6-2B4465DCA870}"/>
    <dgm:cxn modelId="{F5A3B32E-CFED-6245-AE95-017040578F6F}" type="presOf" srcId="{80DD28E5-A4B8-4482-86B8-B440E9E873AD}" destId="{ADE2A0A9-DD5C-47CE-9DEE-03BC986CDCCD}" srcOrd="0" destOrd="2" presId="urn:microsoft.com/office/officeart/2018/2/layout/IconLabelDescriptionList"/>
    <dgm:cxn modelId="{6A6EED34-CA37-D843-A07D-ED5313FE5F47}" type="presOf" srcId="{C013ECFB-DB64-4447-8A96-B6BA3277A044}" destId="{FBF87E34-692D-4502-A9D9-2FC762A2FD41}" srcOrd="0" destOrd="3" presId="urn:microsoft.com/office/officeart/2018/2/layout/IconLabelDescriptionList"/>
    <dgm:cxn modelId="{F7493448-A135-4D29-81DA-50E17D8ECE8D}" srcId="{C5F3EDAD-6FCE-4F45-857B-FE1EB53AA42A}" destId="{24C7A52F-44A0-40A1-A38B-AD48F331F80C}" srcOrd="0" destOrd="0" parTransId="{CA9DE93F-32BF-4FAB-9DC2-32EF33DA24F7}" sibTransId="{B80BA508-D6D2-420D-AF64-E8C7B343393D}"/>
    <dgm:cxn modelId="{250AB44E-46CF-264B-B50E-4BC34687D502}" type="presOf" srcId="{C5F3EDAD-6FCE-4F45-857B-FE1EB53AA42A}" destId="{DDECFCEA-E478-4BDB-8760-860A6EAB3671}" srcOrd="0" destOrd="0" presId="urn:microsoft.com/office/officeart/2018/2/layout/IconLabelDescriptionList"/>
    <dgm:cxn modelId="{3B5B9550-BEB0-40A1-9936-60F74D7F21B9}" srcId="{C5F3EDAD-6FCE-4F45-857B-FE1EB53AA42A}" destId="{F971B8C9-107C-41E2-B67A-48F6EEC5E8EC}" srcOrd="1" destOrd="0" parTransId="{D44AF715-DA06-41F7-A8A2-67BF4620C77F}" sibTransId="{FBA71AE2-DEDF-45EA-B687-5F9DD1257784}"/>
    <dgm:cxn modelId="{C57EAD50-6D9C-4591-84F5-30F53DFDEAF6}" srcId="{D7CE1827-0300-4EF0-9F58-0F581716BCF0}" destId="{A760B33A-F922-42B4-9158-8D2AC6A3A285}" srcOrd="1" destOrd="0" parTransId="{8F191519-C0A9-404C-A25D-E69A1D2A68F9}" sibTransId="{5511967F-E53F-4A79-87E4-DCC93256E70E}"/>
    <dgm:cxn modelId="{30A91153-573B-4347-9579-879DE144F685}" type="presOf" srcId="{6AEEC84D-B147-490C-834D-E6E8B3E48BB0}" destId="{A16A34B2-F546-4524-8F95-25B8489C1043}" srcOrd="0" destOrd="1" presId="urn:microsoft.com/office/officeart/2018/2/layout/IconLabelDescriptionList"/>
    <dgm:cxn modelId="{6630BF55-1FD6-364E-90AF-3734F32D5AB2}" type="presOf" srcId="{9D0B3765-40BB-4C51-8828-E1DA777CB746}" destId="{FBF87E34-692D-4502-A9D9-2FC762A2FD41}" srcOrd="0" destOrd="5" presId="urn:microsoft.com/office/officeart/2018/2/layout/IconLabelDescriptionList"/>
    <dgm:cxn modelId="{F81C7757-882E-974B-AD00-776F274E8563}" type="presOf" srcId="{C5ACAF10-ABA2-427B-8A10-B8F1229CB561}" destId="{BE488DB7-F752-4743-A971-C1E46D6B9E4F}" srcOrd="0" destOrd="0" presId="urn:microsoft.com/office/officeart/2018/2/layout/IconLabelDescriptionList"/>
    <dgm:cxn modelId="{1770C361-0DC9-E24F-AA12-0E53ECA34EC4}" type="presOf" srcId="{41743999-F98A-4C6B-A7EE-26F81C671C66}" destId="{BE488DB7-F752-4743-A971-C1E46D6B9E4F}" srcOrd="0" destOrd="3" presId="urn:microsoft.com/office/officeart/2018/2/layout/IconLabelDescriptionList"/>
    <dgm:cxn modelId="{DA1AB362-F4CE-9F40-B03D-5A6F33855006}" type="presOf" srcId="{9AFDC87C-B67E-46B7-A0A7-09F6A10135C3}" destId="{FBF87E34-692D-4502-A9D9-2FC762A2FD41}" srcOrd="0" destOrd="4" presId="urn:microsoft.com/office/officeart/2018/2/layout/IconLabelDescriptionList"/>
    <dgm:cxn modelId="{9EB57465-F213-4D49-8F77-FA3AB070AA07}" srcId="{E5E2A0E3-1E02-4C0A-A2F8-FCD2574F469D}" destId="{C5ACAF10-ABA2-427B-8A10-B8F1229CB561}" srcOrd="0" destOrd="0" parTransId="{700C197A-A740-48EC-B7CA-D099D309574A}" sibTransId="{A4F3A057-682E-4978-8932-2BA9941A8EC3}"/>
    <dgm:cxn modelId="{E91D3568-525B-4DEF-AE04-9BCE4407F725}" srcId="{7C727CFB-FF04-4334-A458-D84777C5CB53}" destId="{C5F3EDAD-6FCE-4F45-857B-FE1EB53AA42A}" srcOrd="3" destOrd="0" parTransId="{6C67BC04-6455-4A43-A944-7CDE96A05484}" sibTransId="{2A00F76C-64ED-40A3-B594-5F0128C8DAA9}"/>
    <dgm:cxn modelId="{A4EAAE69-CDAE-5D4D-A402-E2809FB3C421}" type="presOf" srcId="{7C727CFB-FF04-4334-A458-D84777C5CB53}" destId="{3235427D-D3F1-4315-936A-66A11AC5253A}" srcOrd="0" destOrd="0" presId="urn:microsoft.com/office/officeart/2018/2/layout/IconLabelDescriptionList"/>
    <dgm:cxn modelId="{68608472-A2A9-4FF0-9B4B-C2D6BE05B717}" srcId="{D7CE1827-0300-4EF0-9F58-0F581716BCF0}" destId="{D16EF47E-9D0F-4CA8-A125-A9CB7BEBC671}" srcOrd="2" destOrd="0" parTransId="{DCC90021-EC72-4D4C-AD26-E6D28464D578}" sibTransId="{5806A753-9749-4503-B411-4E94663B9E0F}"/>
    <dgm:cxn modelId="{15B2FB75-F461-4CAE-AD33-2FC8D4DFA0F1}" srcId="{3948F399-DBC9-43B1-9143-1CCD20F6764E}" destId="{41743999-F98A-4C6B-A7EE-26F81C671C66}" srcOrd="0" destOrd="0" parTransId="{B9DF08A9-EA00-4CEB-99F9-89CD42224E9F}" sibTransId="{B3F8CDFC-FCB3-44CA-B524-10B2030A9A55}"/>
    <dgm:cxn modelId="{820FDD76-F1DA-4624-8867-BEDCDB826296}" srcId="{D7CE1827-0300-4EF0-9F58-0F581716BCF0}" destId="{3AE0A594-72CB-4832-857E-E7DDE9433F60}" srcOrd="0" destOrd="0" parTransId="{937A3288-69E6-4319-8346-BC7F5519935B}" sibTransId="{3EAE6E50-036A-409B-8E53-51CBE379CD9D}"/>
    <dgm:cxn modelId="{652EB978-0269-514E-B6A8-562DDF9F946A}" type="presOf" srcId="{E5E2A0E3-1E02-4C0A-A2F8-FCD2574F469D}" destId="{BE83E7B1-00D6-444F-BF3F-83AB09670A37}" srcOrd="0" destOrd="0" presId="urn:microsoft.com/office/officeart/2018/2/layout/IconLabelDescriptionList"/>
    <dgm:cxn modelId="{CE2CAF81-3C34-45F2-9465-2D8593B518D3}" srcId="{E5E2A0E3-1E02-4C0A-A2F8-FCD2574F469D}" destId="{3948F399-DBC9-43B1-9143-1CCD20F6764E}" srcOrd="1" destOrd="0" parTransId="{855C4DFD-5F04-428D-ADA2-FE88DDB79599}" sibTransId="{79CBE152-54E0-4DBE-9086-305BADE1ACAA}"/>
    <dgm:cxn modelId="{0695FD98-016E-9C46-A4E1-8A1341671F46}" type="presOf" srcId="{3AE0A594-72CB-4832-857E-E7DDE9433F60}" destId="{FBF87E34-692D-4502-A9D9-2FC762A2FD41}" srcOrd="0" destOrd="0" presId="urn:microsoft.com/office/officeart/2018/2/layout/IconLabelDescriptionList"/>
    <dgm:cxn modelId="{E1CBEA9C-9B45-4C80-A902-7675ED5AA615}" srcId="{D7CE1827-0300-4EF0-9F58-0F581716BCF0}" destId="{9AFDC87C-B67E-46B7-A0A7-09F6A10135C3}" srcOrd="3" destOrd="0" parTransId="{FD376944-EAA6-459A-9D1D-513721082911}" sibTransId="{AC1C1685-DDDC-4DE6-A724-C2CDAD4F26A3}"/>
    <dgm:cxn modelId="{4CDC0A9E-7746-4288-807C-E022CEA9CA8A}" srcId="{D7CE1827-0300-4EF0-9F58-0F581716BCF0}" destId="{B13AEB6C-70FE-458F-85F1-F9DCD9EC2823}" srcOrd="5" destOrd="0" parTransId="{FB457A1D-4354-4DBB-9C59-683C953B2C5F}" sibTransId="{9F261A66-BD1C-4DBA-A2C9-3DE1CF734A69}"/>
    <dgm:cxn modelId="{A66D80A2-E32E-41B5-8802-0EADA605BA36}" srcId="{D7CE1827-0300-4EF0-9F58-0F581716BCF0}" destId="{9D0B3765-40BB-4C51-8828-E1DA777CB746}" srcOrd="4" destOrd="0" parTransId="{7FFE1657-DADF-4C11-B06C-9BDBE3305014}" sibTransId="{CB21030E-52EB-438E-93AB-BF118A03D8C5}"/>
    <dgm:cxn modelId="{D3DD2EAE-FEAC-CA4F-9B13-E88654E5F91E}" type="presOf" srcId="{24C7A52F-44A0-40A1-A38B-AD48F331F80C}" destId="{ADE2A0A9-DD5C-47CE-9DEE-03BC986CDCCD}" srcOrd="0" destOrd="0" presId="urn:microsoft.com/office/officeart/2018/2/layout/IconLabelDescriptionList"/>
    <dgm:cxn modelId="{E7FC13B4-AAE8-42F3-B8AD-03A90B672D99}" srcId="{7C727CFB-FF04-4334-A458-D84777C5CB53}" destId="{421BA733-CCBC-412C-938E-3A1E5CB71E72}" srcOrd="2" destOrd="0" parTransId="{F90BFCDB-5B28-4768-8A7C-D2FA44D32DFA}" sibTransId="{AD7F2329-6FF6-401C-9B6F-FAEFE047C4EF}"/>
    <dgm:cxn modelId="{5A8F71B6-8DED-4201-A015-FB154954DD99}" srcId="{C5ACAF10-ABA2-427B-8A10-B8F1229CB561}" destId="{9575B50C-90DD-4BED-8A2F-C90E92F9F26F}" srcOrd="0" destOrd="0" parTransId="{DE724E7B-9792-4DE4-A42C-4DA5073DB4DA}" sibTransId="{391C8642-4B56-4288-B31F-528C20485B6A}"/>
    <dgm:cxn modelId="{E8F1F4BF-BDB4-0942-8567-29A45438732E}" type="presOf" srcId="{1A54F9A4-B8EE-455D-94B8-A0535A159A45}" destId="{A16A34B2-F546-4524-8F95-25B8489C1043}" srcOrd="0" destOrd="0" presId="urn:microsoft.com/office/officeart/2018/2/layout/IconLabelDescriptionList"/>
    <dgm:cxn modelId="{9653A2C1-F670-BF4A-8E3B-FB2A3C591CDF}" type="presOf" srcId="{9575B50C-90DD-4BED-8A2F-C90E92F9F26F}" destId="{BE488DB7-F752-4743-A971-C1E46D6B9E4F}" srcOrd="0" destOrd="1" presId="urn:microsoft.com/office/officeart/2018/2/layout/IconLabelDescriptionList"/>
    <dgm:cxn modelId="{B04A07C4-5C70-4C4A-A1A8-CCBAE17D41ED}" srcId="{C5F3EDAD-6FCE-4F45-857B-FE1EB53AA42A}" destId="{80DD28E5-A4B8-4482-86B8-B440E9E873AD}" srcOrd="2" destOrd="0" parTransId="{C7447FBA-4D15-4F7E-A05A-16352C360406}" sibTransId="{2FA5F330-9C96-4387-9329-DE99D58A052C}"/>
    <dgm:cxn modelId="{789497C5-72A7-8340-9BD9-5CBE4DCBE878}" type="presOf" srcId="{D7CE1827-0300-4EF0-9F58-0F581716BCF0}" destId="{F7DB8640-3941-4292-8EEB-9D06538A30AF}" srcOrd="0" destOrd="0" presId="urn:microsoft.com/office/officeart/2018/2/layout/IconLabelDescriptionList"/>
    <dgm:cxn modelId="{A56CF9DC-1F1E-440B-BF69-661A4B678244}" srcId="{421BA733-CCBC-412C-938E-3A1E5CB71E72}" destId="{6AEEC84D-B147-490C-834D-E6E8B3E48BB0}" srcOrd="1" destOrd="0" parTransId="{6F5EAD75-CA9E-4634-BAE5-B68EA9DC68E7}" sibTransId="{06342306-EFCE-460B-9A03-AD049C3E0C6F}"/>
    <dgm:cxn modelId="{34132EE8-DE23-3043-BFBE-43B48ABEE3B4}" type="presOf" srcId="{71608273-D480-4B42-A299-64D4A64AF6C3}" destId="{ADE2A0A9-DD5C-47CE-9DEE-03BC986CDCCD}" srcOrd="0" destOrd="3" presId="urn:microsoft.com/office/officeart/2018/2/layout/IconLabelDescriptionList"/>
    <dgm:cxn modelId="{72996DF0-C5EC-F74C-99BC-6679465032B8}" type="presOf" srcId="{D16EF47E-9D0F-4CA8-A125-A9CB7BEBC671}" destId="{FBF87E34-692D-4502-A9D9-2FC762A2FD41}" srcOrd="0" destOrd="2" presId="urn:microsoft.com/office/officeart/2018/2/layout/IconLabelDescriptionList"/>
    <dgm:cxn modelId="{2E549CF3-D2CC-5744-BE42-FD155A12C1F1}" type="presOf" srcId="{421BA733-CCBC-412C-938E-3A1E5CB71E72}" destId="{687B5EBC-6347-43E0-80A0-603765CE5375}" srcOrd="0" destOrd="0" presId="urn:microsoft.com/office/officeart/2018/2/layout/IconLabelDescriptionList"/>
    <dgm:cxn modelId="{899216F5-13FD-4FF2-B1F4-16BB45AC3B50}" srcId="{421BA733-CCBC-412C-938E-3A1E5CB71E72}" destId="{1A54F9A4-B8EE-455D-94B8-A0535A159A45}" srcOrd="0" destOrd="0" parTransId="{3953D951-FB2A-431E-B7DA-E36363626CB0}" sibTransId="{0D66E297-094A-4909-97FC-21C82A65C72A}"/>
    <dgm:cxn modelId="{AF672AFF-8052-4E30-ADE0-3704CD0A2C5B}" srcId="{7C727CFB-FF04-4334-A458-D84777C5CB53}" destId="{D7CE1827-0300-4EF0-9F58-0F581716BCF0}" srcOrd="0" destOrd="0" parTransId="{0B4772A7-0B2F-46BF-8E1C-03FC090CECE7}" sibTransId="{E45DED71-FC36-4D62-88C8-C297BC6727E8}"/>
    <dgm:cxn modelId="{B4FDCB03-F2DC-5E47-8B29-6A7E51B97509}" type="presParOf" srcId="{3235427D-D3F1-4315-936A-66A11AC5253A}" destId="{F7A95E8C-AC59-465E-BD45-5ECBB86741F8}" srcOrd="0" destOrd="0" presId="urn:microsoft.com/office/officeart/2018/2/layout/IconLabelDescriptionList"/>
    <dgm:cxn modelId="{2C529EAA-BD37-7840-8909-6A3F365276A4}" type="presParOf" srcId="{F7A95E8C-AC59-465E-BD45-5ECBB86741F8}" destId="{FCF5CBBE-B4AD-4B8E-8A6D-64EDC4EC57CB}" srcOrd="0" destOrd="0" presId="urn:microsoft.com/office/officeart/2018/2/layout/IconLabelDescriptionList"/>
    <dgm:cxn modelId="{3590921C-D392-8E45-8FFB-CEABE82A5A30}" type="presParOf" srcId="{F7A95E8C-AC59-465E-BD45-5ECBB86741F8}" destId="{C9EF3410-E464-4C9D-AB04-D8AB4285804D}" srcOrd="1" destOrd="0" presId="urn:microsoft.com/office/officeart/2018/2/layout/IconLabelDescriptionList"/>
    <dgm:cxn modelId="{1D6EA4AB-996C-4948-A118-9919F7CD98AC}" type="presParOf" srcId="{F7A95E8C-AC59-465E-BD45-5ECBB86741F8}" destId="{F7DB8640-3941-4292-8EEB-9D06538A30AF}" srcOrd="2" destOrd="0" presId="urn:microsoft.com/office/officeart/2018/2/layout/IconLabelDescriptionList"/>
    <dgm:cxn modelId="{E3946013-B49C-244E-9CD2-865932032ABD}" type="presParOf" srcId="{F7A95E8C-AC59-465E-BD45-5ECBB86741F8}" destId="{F27CF7C3-63C8-4168-9BAD-AEF313A2CBE9}" srcOrd="3" destOrd="0" presId="urn:microsoft.com/office/officeart/2018/2/layout/IconLabelDescriptionList"/>
    <dgm:cxn modelId="{04F2E2D2-50F2-D74C-8A20-6A43A622C2FA}" type="presParOf" srcId="{F7A95E8C-AC59-465E-BD45-5ECBB86741F8}" destId="{FBF87E34-692D-4502-A9D9-2FC762A2FD41}" srcOrd="4" destOrd="0" presId="urn:microsoft.com/office/officeart/2018/2/layout/IconLabelDescriptionList"/>
    <dgm:cxn modelId="{61235794-D666-1C44-94C0-893594A4D6C7}" type="presParOf" srcId="{3235427D-D3F1-4315-936A-66A11AC5253A}" destId="{6A624D9A-8356-4FF7-91AD-4BB5B9ACE3F5}" srcOrd="1" destOrd="0" presId="urn:microsoft.com/office/officeart/2018/2/layout/IconLabelDescriptionList"/>
    <dgm:cxn modelId="{F89B85DA-72E9-5B46-96CB-A3B75E798959}" type="presParOf" srcId="{3235427D-D3F1-4315-936A-66A11AC5253A}" destId="{BEA51746-68CA-483C-85CC-6963372BCD39}" srcOrd="2" destOrd="0" presId="urn:microsoft.com/office/officeart/2018/2/layout/IconLabelDescriptionList"/>
    <dgm:cxn modelId="{33C21F0B-6D34-0B49-96AD-872C4BE8D702}" type="presParOf" srcId="{BEA51746-68CA-483C-85CC-6963372BCD39}" destId="{0BF42D0C-E1E7-4873-A2C9-75AC00E5F646}" srcOrd="0" destOrd="0" presId="urn:microsoft.com/office/officeart/2018/2/layout/IconLabelDescriptionList"/>
    <dgm:cxn modelId="{B8BD7E9A-A913-3348-B230-CE8392499672}" type="presParOf" srcId="{BEA51746-68CA-483C-85CC-6963372BCD39}" destId="{430EAC55-FCEC-4D80-BBB7-6860623B345E}" srcOrd="1" destOrd="0" presId="urn:microsoft.com/office/officeart/2018/2/layout/IconLabelDescriptionList"/>
    <dgm:cxn modelId="{EEE59A7B-87C2-4140-8643-D998F38B44F1}" type="presParOf" srcId="{BEA51746-68CA-483C-85CC-6963372BCD39}" destId="{BE83E7B1-00D6-444F-BF3F-83AB09670A37}" srcOrd="2" destOrd="0" presId="urn:microsoft.com/office/officeart/2018/2/layout/IconLabelDescriptionList"/>
    <dgm:cxn modelId="{6716A384-2739-A741-BFC0-7C2807EB7802}" type="presParOf" srcId="{BEA51746-68CA-483C-85CC-6963372BCD39}" destId="{2779F3AC-FB0A-44E1-9550-BB3338BB106E}" srcOrd="3" destOrd="0" presId="urn:microsoft.com/office/officeart/2018/2/layout/IconLabelDescriptionList"/>
    <dgm:cxn modelId="{B6FBFE46-41CE-5143-BD6D-B771AF194029}" type="presParOf" srcId="{BEA51746-68CA-483C-85CC-6963372BCD39}" destId="{BE488DB7-F752-4743-A971-C1E46D6B9E4F}" srcOrd="4" destOrd="0" presId="urn:microsoft.com/office/officeart/2018/2/layout/IconLabelDescriptionList"/>
    <dgm:cxn modelId="{359A4640-37BA-F042-8AE0-D85AC8B81095}" type="presParOf" srcId="{3235427D-D3F1-4315-936A-66A11AC5253A}" destId="{FE588878-BA5F-4E56-885A-0A42DE2B30B5}" srcOrd="3" destOrd="0" presId="urn:microsoft.com/office/officeart/2018/2/layout/IconLabelDescriptionList"/>
    <dgm:cxn modelId="{B3FE05FC-9143-1041-A70C-0920E0682270}" type="presParOf" srcId="{3235427D-D3F1-4315-936A-66A11AC5253A}" destId="{71B6BF60-9D8E-4F87-9A3F-1FC46D304E1B}" srcOrd="4" destOrd="0" presId="urn:microsoft.com/office/officeart/2018/2/layout/IconLabelDescriptionList"/>
    <dgm:cxn modelId="{6C3D5BE1-9972-5047-A40D-66A309E0D43E}" type="presParOf" srcId="{71B6BF60-9D8E-4F87-9A3F-1FC46D304E1B}" destId="{8233092A-B025-4EE5-A234-0F7D1B94D455}" srcOrd="0" destOrd="0" presId="urn:microsoft.com/office/officeart/2018/2/layout/IconLabelDescriptionList"/>
    <dgm:cxn modelId="{D2AD7E9B-460E-7541-AB31-291645FFE2E8}" type="presParOf" srcId="{71B6BF60-9D8E-4F87-9A3F-1FC46D304E1B}" destId="{DA26DC55-A569-4719-B7A6-D9EF5D341A92}" srcOrd="1" destOrd="0" presId="urn:microsoft.com/office/officeart/2018/2/layout/IconLabelDescriptionList"/>
    <dgm:cxn modelId="{7235853D-8264-744A-A9BE-5D322AED3F38}" type="presParOf" srcId="{71B6BF60-9D8E-4F87-9A3F-1FC46D304E1B}" destId="{687B5EBC-6347-43E0-80A0-603765CE5375}" srcOrd="2" destOrd="0" presId="urn:microsoft.com/office/officeart/2018/2/layout/IconLabelDescriptionList"/>
    <dgm:cxn modelId="{C186A081-9820-AE40-B0B9-E67C859D51F4}" type="presParOf" srcId="{71B6BF60-9D8E-4F87-9A3F-1FC46D304E1B}" destId="{98BE8F29-929C-4F06-9325-E8079C9F9C9C}" srcOrd="3" destOrd="0" presId="urn:microsoft.com/office/officeart/2018/2/layout/IconLabelDescriptionList"/>
    <dgm:cxn modelId="{679E41C5-E86C-C249-B180-17124EE8221F}" type="presParOf" srcId="{71B6BF60-9D8E-4F87-9A3F-1FC46D304E1B}" destId="{A16A34B2-F546-4524-8F95-25B8489C1043}" srcOrd="4" destOrd="0" presId="urn:microsoft.com/office/officeart/2018/2/layout/IconLabelDescriptionList"/>
    <dgm:cxn modelId="{0879AAC4-0B8B-F740-8E6D-2AF125D4944D}" type="presParOf" srcId="{3235427D-D3F1-4315-936A-66A11AC5253A}" destId="{988976C3-BE3A-4874-9E4E-6DB2929D8370}" srcOrd="5" destOrd="0" presId="urn:microsoft.com/office/officeart/2018/2/layout/IconLabelDescriptionList"/>
    <dgm:cxn modelId="{B352387D-0619-1F4E-A35C-1F0659C74B8B}" type="presParOf" srcId="{3235427D-D3F1-4315-936A-66A11AC5253A}" destId="{7FFE130C-A14C-45EB-8300-A44572CE936E}" srcOrd="6" destOrd="0" presId="urn:microsoft.com/office/officeart/2018/2/layout/IconLabelDescriptionList"/>
    <dgm:cxn modelId="{AC6CED54-A7B6-2C48-BC00-5FDD2EC315C5}" type="presParOf" srcId="{7FFE130C-A14C-45EB-8300-A44572CE936E}" destId="{750793A4-F115-4327-9FBE-69B7CB95D58B}" srcOrd="0" destOrd="0" presId="urn:microsoft.com/office/officeart/2018/2/layout/IconLabelDescriptionList"/>
    <dgm:cxn modelId="{A805EE44-1C0F-F449-9AFB-E5450E6979E4}" type="presParOf" srcId="{7FFE130C-A14C-45EB-8300-A44572CE936E}" destId="{2210A600-6AF1-4875-A61D-B5B1D3698C17}" srcOrd="1" destOrd="0" presId="urn:microsoft.com/office/officeart/2018/2/layout/IconLabelDescriptionList"/>
    <dgm:cxn modelId="{BD121EC8-F6A6-F145-ADBE-EBCE1FA2A506}" type="presParOf" srcId="{7FFE130C-A14C-45EB-8300-A44572CE936E}" destId="{DDECFCEA-E478-4BDB-8760-860A6EAB3671}" srcOrd="2" destOrd="0" presId="urn:microsoft.com/office/officeart/2018/2/layout/IconLabelDescriptionList"/>
    <dgm:cxn modelId="{6D0734DA-A5B6-EC40-97D2-1D40B77C4B8A}" type="presParOf" srcId="{7FFE130C-A14C-45EB-8300-A44572CE936E}" destId="{63DC0665-DCDF-466C-9581-B553FCE0D5FB}" srcOrd="3" destOrd="0" presId="urn:microsoft.com/office/officeart/2018/2/layout/IconLabelDescriptionList"/>
    <dgm:cxn modelId="{7EF5CC8A-C018-6648-A0C5-A52843855D54}" type="presParOf" srcId="{7FFE130C-A14C-45EB-8300-A44572CE936E}" destId="{ADE2A0A9-DD5C-47CE-9DEE-03BC986CDC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312CD-35B8-4A26-B4F1-1DA74FB813B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D9BF1-EA22-4870-A5AC-FDC4B460F2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Euclid’s GCD</a:t>
          </a:r>
        </a:p>
      </dgm:t>
    </dgm:pt>
    <dgm:pt modelId="{D141D4C7-23AD-4817-B222-037617996529}" type="parTrans" cxnId="{1AE3CC7B-64E0-46E9-B3D6-65DB62B4BC78}">
      <dgm:prSet/>
      <dgm:spPr/>
      <dgm:t>
        <a:bodyPr/>
        <a:lstStyle/>
        <a:p>
          <a:endParaRPr lang="en-US"/>
        </a:p>
      </dgm:t>
    </dgm:pt>
    <dgm:pt modelId="{0F7913C9-4864-433E-900C-BC4B4861D810}" type="sibTrans" cxnId="{1AE3CC7B-64E0-46E9-B3D6-65DB62B4BC78}">
      <dgm:prSet/>
      <dgm:spPr/>
      <dgm:t>
        <a:bodyPr/>
        <a:lstStyle/>
        <a:p>
          <a:endParaRPr lang="en-US"/>
        </a:p>
      </dgm:t>
    </dgm:pt>
    <dgm:pt modelId="{9B1BE7A9-524B-4F68-B3E6-42D66F1E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we can find another number with common factors with N then we can find the common factor using GCD</a:t>
          </a:r>
        </a:p>
      </dgm:t>
    </dgm:pt>
    <dgm:pt modelId="{BFC2F16F-B6B1-49E2-8EA8-2D4E46944B4C}" type="parTrans" cxnId="{FFDB740A-CB3E-403D-8EEE-809FAE51C1AB}">
      <dgm:prSet/>
      <dgm:spPr/>
      <dgm:t>
        <a:bodyPr/>
        <a:lstStyle/>
        <a:p>
          <a:endParaRPr lang="en-US"/>
        </a:p>
      </dgm:t>
    </dgm:pt>
    <dgm:pt modelId="{B0692359-0E0B-4C31-8C42-156EC401A322}" type="sibTrans" cxnId="{FFDB740A-CB3E-403D-8EEE-809FAE51C1AB}">
      <dgm:prSet/>
      <dgm:spPr/>
      <dgm:t>
        <a:bodyPr/>
        <a:lstStyle/>
        <a:p>
          <a:endParaRPr lang="en-US"/>
        </a:p>
      </dgm:t>
    </dgm:pt>
    <dgm:pt modelId="{8429A34A-AB1B-40EE-BEE6-65B11BBF7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GCD is easier (less complex) than factorization due to Euclid's algorithm</a:t>
          </a:r>
        </a:p>
      </dgm:t>
    </dgm:pt>
    <dgm:pt modelId="{7616A0CF-9AF2-41A6-870F-2D42077C6A6B}" type="parTrans" cxnId="{6A5DB94B-5268-409C-9EF6-C053768E89B4}">
      <dgm:prSet/>
      <dgm:spPr/>
      <dgm:t>
        <a:bodyPr/>
        <a:lstStyle/>
        <a:p>
          <a:endParaRPr lang="en-US"/>
        </a:p>
      </dgm:t>
    </dgm:pt>
    <dgm:pt modelId="{FF826270-41FC-430D-9FAE-F524A73E8E95}" type="sibTrans" cxnId="{6A5DB94B-5268-409C-9EF6-C053768E89B4}">
      <dgm:prSet/>
      <dgm:spPr/>
      <dgm:t>
        <a:bodyPr/>
        <a:lstStyle/>
        <a:p>
          <a:endParaRPr lang="en-US"/>
        </a:p>
      </dgm:t>
    </dgm:pt>
    <dgm:pt modelId="{0A48EABC-581B-44BA-9FCD-9664EE58F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GCD (N, M) will give factors faster </a:t>
          </a:r>
        </a:p>
      </dgm:t>
    </dgm:pt>
    <dgm:pt modelId="{0DC3193E-015B-46DD-87AC-875D0999F646}" type="parTrans" cxnId="{9B0239D9-797D-434A-B425-38C9FC4A009C}">
      <dgm:prSet/>
      <dgm:spPr/>
      <dgm:t>
        <a:bodyPr/>
        <a:lstStyle/>
        <a:p>
          <a:endParaRPr lang="en-US"/>
        </a:p>
      </dgm:t>
    </dgm:pt>
    <dgm:pt modelId="{D4F8F40A-94B6-44CB-8AC0-9A7B97C9BE8A}" type="sibTrans" cxnId="{9B0239D9-797D-434A-B425-38C9FC4A009C}">
      <dgm:prSet/>
      <dgm:spPr/>
      <dgm:t>
        <a:bodyPr/>
        <a:lstStyle/>
        <a:p>
          <a:endParaRPr lang="en-US"/>
        </a:p>
      </dgm:t>
    </dgm:pt>
    <dgm:pt modelId="{44208BEF-6870-415D-A275-DBD593ED19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</a:t>
          </a:r>
          <a:r>
            <a:rPr lang="en-US" baseline="30000" dirty="0"/>
            <a:t>2</a:t>
          </a:r>
          <a:r>
            <a:rPr lang="en-US" dirty="0"/>
            <a:t> – b</a:t>
          </a:r>
          <a:r>
            <a:rPr lang="en-US" baseline="30000" dirty="0"/>
            <a:t>2 </a:t>
          </a:r>
          <a:r>
            <a:rPr lang="en-US" baseline="0" dirty="0"/>
            <a:t>= (a-b)(</a:t>
          </a:r>
          <a:r>
            <a:rPr lang="en-US" baseline="0" dirty="0" err="1"/>
            <a:t>a+b</a:t>
          </a:r>
          <a:r>
            <a:rPr lang="en-US" baseline="0" dirty="0"/>
            <a:t>)</a:t>
          </a:r>
          <a:r>
            <a:rPr lang="en-US" dirty="0"/>
            <a:t> </a:t>
          </a:r>
        </a:p>
      </dgm:t>
    </dgm:pt>
    <dgm:pt modelId="{E52B929E-E6E1-4CAC-8EA3-FE8BB603BDB4}" type="parTrans" cxnId="{A048EBF7-6AE8-438F-9DB6-B714D3F63F36}">
      <dgm:prSet/>
      <dgm:spPr/>
      <dgm:t>
        <a:bodyPr/>
        <a:lstStyle/>
        <a:p>
          <a:endParaRPr lang="en-US"/>
        </a:p>
      </dgm:t>
    </dgm:pt>
    <dgm:pt modelId="{EA3649CE-A203-4333-820A-5AF6BF844933}" type="sibTrans" cxnId="{A048EBF7-6AE8-438F-9DB6-B714D3F63F36}">
      <dgm:prSet/>
      <dgm:spPr/>
      <dgm:t>
        <a:bodyPr/>
        <a:lstStyle/>
        <a:p>
          <a:endParaRPr lang="en-US"/>
        </a:p>
      </dgm:t>
    </dgm:pt>
    <dgm:pt modelId="{C486AD85-DD7C-4128-9D16-5EBFF02F0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(x + 1) * (x – 1) = m* N</a:t>
          </a:r>
        </a:p>
      </dgm:t>
    </dgm:pt>
    <dgm:pt modelId="{DA3B32D7-43C9-4F71-8702-CE2D91B1BCED}" type="parTrans" cxnId="{1AD19760-ED8E-4537-B5BE-F4CBD06828C0}">
      <dgm:prSet/>
      <dgm:spPr/>
      <dgm:t>
        <a:bodyPr/>
        <a:lstStyle/>
        <a:p>
          <a:endParaRPr lang="en-US"/>
        </a:p>
      </dgm:t>
    </dgm:pt>
    <dgm:pt modelId="{6E58C05A-3ECF-43DE-B84E-1D667FA37043}" type="sibTrans" cxnId="{1AD19760-ED8E-4537-B5BE-F4CBD06828C0}">
      <dgm:prSet/>
      <dgm:spPr/>
      <dgm:t>
        <a:bodyPr/>
        <a:lstStyle/>
        <a:p>
          <a:endParaRPr lang="en-US"/>
        </a:p>
      </dgm:t>
    </dgm:pt>
    <dgm:pt modelId="{7302F8AC-59C3-41F0-87AE-ACEECB74F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</a:t>
          </a:r>
          <a:r>
            <a:rPr lang="en-US" baseline="30000"/>
            <a:t> 2</a:t>
          </a:r>
          <a:r>
            <a:rPr lang="en-US"/>
            <a:t> – 1 = m*N</a:t>
          </a:r>
        </a:p>
      </dgm:t>
    </dgm:pt>
    <dgm:pt modelId="{0396F73D-3051-40A2-846B-5040B332E8D4}" type="parTrans" cxnId="{0488CF87-ECDA-451D-BE9C-E7FDD7106770}">
      <dgm:prSet/>
      <dgm:spPr/>
      <dgm:t>
        <a:bodyPr/>
        <a:lstStyle/>
        <a:p>
          <a:endParaRPr lang="en-US"/>
        </a:p>
      </dgm:t>
    </dgm:pt>
    <dgm:pt modelId="{68214EC4-1984-45B0-8EA3-9E7D9B947F6F}" type="sibTrans" cxnId="{0488CF87-ECDA-451D-BE9C-E7FDD7106770}">
      <dgm:prSet/>
      <dgm:spPr/>
      <dgm:t>
        <a:bodyPr/>
        <a:lstStyle/>
        <a:p>
          <a:endParaRPr lang="en-US"/>
        </a:p>
      </dgm:t>
    </dgm:pt>
    <dgm:pt modelId="{969892AC-74D8-4254-91F4-30BCE27C0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</a:t>
          </a:r>
          <a:r>
            <a:rPr lang="en-US" baseline="30000"/>
            <a:t> 2</a:t>
          </a:r>
          <a:r>
            <a:rPr lang="en-US"/>
            <a:t> mod N = 1</a:t>
          </a:r>
        </a:p>
      </dgm:t>
    </dgm:pt>
    <dgm:pt modelId="{C3BE6523-5AD7-40B5-93C2-AB5C664900F7}" type="parTrans" cxnId="{64E4DE50-9827-47C7-87E9-2BF94C1625DE}">
      <dgm:prSet/>
      <dgm:spPr/>
      <dgm:t>
        <a:bodyPr/>
        <a:lstStyle/>
        <a:p>
          <a:endParaRPr lang="en-US"/>
        </a:p>
      </dgm:t>
    </dgm:pt>
    <dgm:pt modelId="{1B132CF7-A884-4A12-8155-BD59BE7F54BE}" type="sibTrans" cxnId="{64E4DE50-9827-47C7-87E9-2BF94C1625DE}">
      <dgm:prSet/>
      <dgm:spPr/>
      <dgm:t>
        <a:bodyPr/>
        <a:lstStyle/>
        <a:p>
          <a:endParaRPr lang="en-US"/>
        </a:p>
      </dgm:t>
    </dgm:pt>
    <dgm:pt modelId="{44985E1E-1791-49BD-AE69-B1CDB2A20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GCD (N, x – 1) and GCD (N, x +1) will give us factors of N</a:t>
          </a:r>
        </a:p>
      </dgm:t>
    </dgm:pt>
    <dgm:pt modelId="{C50D4810-F3D1-4B00-964F-6494DEF7E12A}" type="parTrans" cxnId="{3D07B1CE-4E0F-424A-878C-FD430203236C}">
      <dgm:prSet/>
      <dgm:spPr/>
      <dgm:t>
        <a:bodyPr/>
        <a:lstStyle/>
        <a:p>
          <a:endParaRPr lang="en-US"/>
        </a:p>
      </dgm:t>
    </dgm:pt>
    <dgm:pt modelId="{9C46E759-8559-4AD2-9BFE-F8C789D43289}" type="sibTrans" cxnId="{3D07B1CE-4E0F-424A-878C-FD430203236C}">
      <dgm:prSet/>
      <dgm:spPr/>
      <dgm:t>
        <a:bodyPr/>
        <a:lstStyle/>
        <a:p>
          <a:endParaRPr lang="en-US"/>
        </a:p>
      </dgm:t>
    </dgm:pt>
    <dgm:pt modelId="{B4362A71-064F-4FE0-9AA9-7B5AB11A33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Period/order finding</a:t>
          </a:r>
        </a:p>
      </dgm:t>
    </dgm:pt>
    <dgm:pt modelId="{8868CA6E-9ABD-4933-B674-2A50B3DBD75C}" type="parTrans" cxnId="{FEB358B7-767E-4EBF-A148-928D51756099}">
      <dgm:prSet/>
      <dgm:spPr/>
      <dgm:t>
        <a:bodyPr/>
        <a:lstStyle/>
        <a:p>
          <a:endParaRPr lang="en-US"/>
        </a:p>
      </dgm:t>
    </dgm:pt>
    <dgm:pt modelId="{F9ECA033-3D8F-4F49-847D-E20F56D79699}" type="sibTrans" cxnId="{FEB358B7-767E-4EBF-A148-928D51756099}">
      <dgm:prSet/>
      <dgm:spPr/>
      <dgm:t>
        <a:bodyPr/>
        <a:lstStyle/>
        <a:p>
          <a:endParaRPr lang="en-US"/>
        </a:p>
      </dgm:t>
    </dgm:pt>
    <dgm:pt modelId="{55E3D0A1-EBB0-43CB-86CA-EDD798319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guess ‘G’ &lt;= √N, the probability it is a factor = 1/√N</a:t>
          </a:r>
        </a:p>
      </dgm:t>
    </dgm:pt>
    <dgm:pt modelId="{8AE87B26-33FA-4613-958C-7AD2909820B0}" type="parTrans" cxnId="{AC000F4F-061C-4703-AC48-89778A85AEE9}">
      <dgm:prSet/>
      <dgm:spPr/>
      <dgm:t>
        <a:bodyPr/>
        <a:lstStyle/>
        <a:p>
          <a:endParaRPr lang="en-US"/>
        </a:p>
      </dgm:t>
    </dgm:pt>
    <dgm:pt modelId="{ABA4C087-AFDD-4D90-8EDE-6518533BA913}" type="sibTrans" cxnId="{AC000F4F-061C-4703-AC48-89778A85AEE9}">
      <dgm:prSet/>
      <dgm:spPr/>
      <dgm:t>
        <a:bodyPr/>
        <a:lstStyle/>
        <a:p>
          <a:endParaRPr lang="en-US"/>
        </a:p>
      </dgm:t>
    </dgm:pt>
    <dgm:pt modelId="{69EEE55E-E6D1-4746-BCA6-395145177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G and N are coprime for some power p of G </a:t>
          </a:r>
        </a:p>
      </dgm:t>
    </dgm:pt>
    <dgm:pt modelId="{1840CD83-38E6-48E3-9A93-B63C738F5246}" type="parTrans" cxnId="{FFA4240B-C35C-4CE5-A249-75AB3E7DCC4D}">
      <dgm:prSet/>
      <dgm:spPr/>
      <dgm:t>
        <a:bodyPr/>
        <a:lstStyle/>
        <a:p>
          <a:endParaRPr lang="en-US"/>
        </a:p>
      </dgm:t>
    </dgm:pt>
    <dgm:pt modelId="{D4180AD1-F94C-4514-89C7-A1A7AACB7DFE}" type="sibTrans" cxnId="{FFA4240B-C35C-4CE5-A249-75AB3E7DCC4D}">
      <dgm:prSet/>
      <dgm:spPr/>
      <dgm:t>
        <a:bodyPr/>
        <a:lstStyle/>
        <a:p>
          <a:endParaRPr lang="en-US"/>
        </a:p>
      </dgm:t>
    </dgm:pt>
    <dgm:pt modelId="{9F0973AA-736A-417E-B7A4-99F07F13078E}">
      <dgm:prSet/>
      <dgm:spPr/>
      <dgm:t>
        <a:bodyPr/>
        <a:lstStyle/>
        <a:p>
          <a:r>
            <a:rPr lang="en-US" dirty="0"/>
            <a:t>G*G…G, </a:t>
          </a:r>
          <a:r>
            <a:rPr lang="en-US" dirty="0" err="1">
              <a:highlight>
                <a:srgbClr val="FFFF00"/>
              </a:highlight>
            </a:rPr>
            <a:t>G</a:t>
          </a:r>
          <a:r>
            <a:rPr lang="en-US" baseline="30000" dirty="0" err="1">
              <a:highlight>
                <a:srgbClr val="FFFF00"/>
              </a:highlight>
            </a:rPr>
            <a:t>p</a:t>
          </a:r>
          <a:r>
            <a:rPr lang="en-US" dirty="0">
              <a:highlight>
                <a:srgbClr val="FFFF00"/>
              </a:highlight>
            </a:rPr>
            <a:t> mod N = 1</a:t>
          </a:r>
        </a:p>
      </dgm:t>
    </dgm:pt>
    <dgm:pt modelId="{453DC1C4-0A68-4DAB-908D-C915F534D42A}" type="parTrans" cxnId="{808F2B49-8150-4DFC-8887-1897724A24D0}">
      <dgm:prSet/>
      <dgm:spPr/>
      <dgm:t>
        <a:bodyPr/>
        <a:lstStyle/>
        <a:p>
          <a:endParaRPr lang="en-US"/>
        </a:p>
      </dgm:t>
    </dgm:pt>
    <dgm:pt modelId="{EEA16643-ACE7-4E16-806A-455AFF23EE87}" type="sibTrans" cxnId="{808F2B49-8150-4DFC-8887-1897724A24D0}">
      <dgm:prSet/>
      <dgm:spPr/>
      <dgm:t>
        <a:bodyPr/>
        <a:lstStyle/>
        <a:p>
          <a:endParaRPr lang="en-US"/>
        </a:p>
      </dgm:t>
    </dgm:pt>
    <dgm:pt modelId="{9DE654BA-C305-814E-B730-06FB64D5D832}">
      <dgm:prSet/>
      <dgm:spPr/>
      <dgm:t>
        <a:bodyPr/>
        <a:lstStyle/>
        <a:p>
          <a:r>
            <a:rPr lang="en-US" dirty="0" err="1"/>
            <a:t>G</a:t>
          </a:r>
          <a:r>
            <a:rPr lang="en-US" baseline="30000" dirty="0" err="1"/>
            <a:t>p</a:t>
          </a:r>
          <a:r>
            <a:rPr lang="en-US" baseline="30000" dirty="0"/>
            <a:t>/2</a:t>
          </a:r>
          <a:r>
            <a:rPr lang="en-US" dirty="0"/>
            <a:t> -1 mod N = 1</a:t>
          </a:r>
        </a:p>
      </dgm:t>
    </dgm:pt>
    <dgm:pt modelId="{FE0B5F33-DDBF-E443-9337-A719A3294AC5}" type="parTrans" cxnId="{51BDC64A-C612-5D4A-AEF5-21069BFA175C}">
      <dgm:prSet/>
      <dgm:spPr/>
      <dgm:t>
        <a:bodyPr/>
        <a:lstStyle/>
        <a:p>
          <a:endParaRPr lang="en-US"/>
        </a:p>
      </dgm:t>
    </dgm:pt>
    <dgm:pt modelId="{6EC60495-FC5E-CE48-AE43-C21CF5FCF46D}" type="sibTrans" cxnId="{51BDC64A-C612-5D4A-AEF5-21069BFA175C}">
      <dgm:prSet/>
      <dgm:spPr/>
      <dgm:t>
        <a:bodyPr/>
        <a:lstStyle/>
        <a:p>
          <a:endParaRPr lang="en-US"/>
        </a:p>
      </dgm:t>
    </dgm:pt>
    <dgm:pt modelId="{BACE8F40-A238-2241-9AB9-45DFA5C9C4B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E8C5823-6386-1949-8887-F242DBA45591}" type="parTrans" cxnId="{A0D19622-A39B-4D4A-8D71-B7E6C9B93AB9}">
      <dgm:prSet/>
      <dgm:spPr/>
      <dgm:t>
        <a:bodyPr/>
        <a:lstStyle/>
        <a:p>
          <a:endParaRPr lang="en-US"/>
        </a:p>
      </dgm:t>
    </dgm:pt>
    <dgm:pt modelId="{8DC66346-393F-2C45-A451-C5A3C6D399F2}" type="sibTrans" cxnId="{A0D19622-A39B-4D4A-8D71-B7E6C9B93AB9}">
      <dgm:prSet/>
      <dgm:spPr/>
      <dgm:t>
        <a:bodyPr/>
        <a:lstStyle/>
        <a:p>
          <a:endParaRPr lang="en-US"/>
        </a:p>
      </dgm:t>
    </dgm:pt>
    <dgm:pt modelId="{CB95CD47-98DE-194F-B644-CB7E2D4028B4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G</a:t>
          </a:r>
          <a:r>
            <a:rPr lang="en-US" baseline="30000" dirty="0" err="1"/>
            <a:t>p</a:t>
          </a:r>
          <a:r>
            <a:rPr lang="en-US" baseline="30000" dirty="0"/>
            <a:t>/2</a:t>
          </a:r>
          <a:r>
            <a:rPr lang="en-US" dirty="0"/>
            <a:t> + 1) * (</a:t>
          </a:r>
          <a:r>
            <a:rPr lang="en-US" dirty="0" err="1"/>
            <a:t>G</a:t>
          </a:r>
          <a:r>
            <a:rPr lang="en-US" baseline="30000" dirty="0" err="1"/>
            <a:t>p</a:t>
          </a:r>
          <a:r>
            <a:rPr lang="en-US" baseline="30000" dirty="0"/>
            <a:t>/2</a:t>
          </a:r>
          <a:r>
            <a:rPr lang="en-US" dirty="0"/>
            <a:t> – 1) = m*N</a:t>
          </a:r>
        </a:p>
      </dgm:t>
    </dgm:pt>
    <dgm:pt modelId="{D1119948-4BF0-584F-98A1-6BF15AE2827E}" type="parTrans" cxnId="{4C78D977-435A-9C4A-9D92-38EAD83F3E4A}">
      <dgm:prSet/>
      <dgm:spPr/>
      <dgm:t>
        <a:bodyPr/>
        <a:lstStyle/>
        <a:p>
          <a:endParaRPr lang="en-US"/>
        </a:p>
      </dgm:t>
    </dgm:pt>
    <dgm:pt modelId="{17198ACE-AC63-FE4D-9239-7C6698220342}" type="sibTrans" cxnId="{4C78D977-435A-9C4A-9D92-38EAD83F3E4A}">
      <dgm:prSet/>
      <dgm:spPr/>
      <dgm:t>
        <a:bodyPr/>
        <a:lstStyle/>
        <a:p>
          <a:endParaRPr lang="en-US"/>
        </a:p>
      </dgm:t>
    </dgm:pt>
    <dgm:pt modelId="{55E1BAC8-BE76-0F4C-960B-D0B8F7906FC0}">
      <dgm:prSet/>
      <dgm:spPr/>
      <dgm:t>
        <a:bodyPr/>
        <a:lstStyle/>
        <a:p>
          <a:r>
            <a:rPr lang="en-US" dirty="0"/>
            <a:t>GCD(</a:t>
          </a:r>
          <a:r>
            <a:rPr lang="en-US" dirty="0" err="1"/>
            <a:t>G</a:t>
          </a:r>
          <a:r>
            <a:rPr lang="en-US" baseline="30000" dirty="0" err="1"/>
            <a:t>p</a:t>
          </a:r>
          <a:r>
            <a:rPr lang="en-US" baseline="30000" dirty="0"/>
            <a:t>/2</a:t>
          </a:r>
          <a:r>
            <a:rPr lang="en-US" dirty="0"/>
            <a:t> +1, N) are factors of N</a:t>
          </a:r>
        </a:p>
      </dgm:t>
    </dgm:pt>
    <dgm:pt modelId="{27240F85-FB3C-DA40-AC36-339307E3E4ED}" type="parTrans" cxnId="{C60452DB-A5E9-1B42-AEB2-CC44B16BE70E}">
      <dgm:prSet/>
      <dgm:spPr/>
      <dgm:t>
        <a:bodyPr/>
        <a:lstStyle/>
        <a:p>
          <a:endParaRPr lang="en-US"/>
        </a:p>
      </dgm:t>
    </dgm:pt>
    <dgm:pt modelId="{38A98256-3D33-9B4C-B7DB-F0C70A3AE364}" type="sibTrans" cxnId="{C60452DB-A5E9-1B42-AEB2-CC44B16BE70E}">
      <dgm:prSet/>
      <dgm:spPr/>
      <dgm:t>
        <a:bodyPr/>
        <a:lstStyle/>
        <a:p>
          <a:endParaRPr lang="en-US"/>
        </a:p>
      </dgm:t>
    </dgm:pt>
    <dgm:pt modelId="{F495296D-D9A2-484C-9D85-1D9337831D58}">
      <dgm:prSet/>
      <dgm:spPr/>
      <dgm:t>
        <a:bodyPr/>
        <a:lstStyle/>
        <a:p>
          <a:r>
            <a:rPr lang="en-US" dirty="0"/>
            <a:t>Probability is 1 – 2/num of factors &gt;= 1/3</a:t>
          </a:r>
        </a:p>
      </dgm:t>
    </dgm:pt>
    <dgm:pt modelId="{7D2644A8-97F4-0143-B2C3-A48C320B4909}" type="parTrans" cxnId="{E8123513-BB55-2744-A273-4B3ABCFF8FAB}">
      <dgm:prSet/>
      <dgm:spPr/>
      <dgm:t>
        <a:bodyPr/>
        <a:lstStyle/>
        <a:p>
          <a:endParaRPr lang="en-US"/>
        </a:p>
      </dgm:t>
    </dgm:pt>
    <dgm:pt modelId="{B59A8984-E389-9F47-9BC3-2437CD5D725F}" type="sibTrans" cxnId="{E8123513-BB55-2744-A273-4B3ABCFF8FAB}">
      <dgm:prSet/>
      <dgm:spPr/>
      <dgm:t>
        <a:bodyPr/>
        <a:lstStyle/>
        <a:p>
          <a:endParaRPr lang="en-US"/>
        </a:p>
      </dgm:t>
    </dgm:pt>
    <dgm:pt modelId="{77EF6E61-1A6F-42CC-BDF6-3B153D895D18}" type="pres">
      <dgm:prSet presAssocID="{EBF312CD-35B8-4A26-B4F1-1DA74FB813B7}" presName="root" presStyleCnt="0">
        <dgm:presLayoutVars>
          <dgm:dir/>
          <dgm:resizeHandles val="exact"/>
        </dgm:presLayoutVars>
      </dgm:prSet>
      <dgm:spPr/>
    </dgm:pt>
    <dgm:pt modelId="{0787A64C-8EE9-4220-BB13-D465B9113CC9}" type="pres">
      <dgm:prSet presAssocID="{B59D9BF1-EA22-4870-A5AC-FDC4B460F258}" presName="compNode" presStyleCnt="0"/>
      <dgm:spPr/>
    </dgm:pt>
    <dgm:pt modelId="{72C2687B-8CD9-4D2E-BBCD-9E1D1F91729F}" type="pres">
      <dgm:prSet presAssocID="{B59D9BF1-EA22-4870-A5AC-FDC4B460F2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62FAECCD-D0AE-4B70-B239-DC0736B8DD67}" type="pres">
      <dgm:prSet presAssocID="{B59D9BF1-EA22-4870-A5AC-FDC4B460F258}" presName="iconSpace" presStyleCnt="0"/>
      <dgm:spPr/>
    </dgm:pt>
    <dgm:pt modelId="{6E397BCB-DB96-4C1C-B8A9-2F0C962D2F45}" type="pres">
      <dgm:prSet presAssocID="{B59D9BF1-EA22-4870-A5AC-FDC4B460F258}" presName="parTx" presStyleLbl="revTx" presStyleIdx="0" presStyleCnt="6">
        <dgm:presLayoutVars>
          <dgm:chMax val="0"/>
          <dgm:chPref val="0"/>
        </dgm:presLayoutVars>
      </dgm:prSet>
      <dgm:spPr/>
    </dgm:pt>
    <dgm:pt modelId="{2CFF1A75-8FD1-4273-A282-AE984003C8A1}" type="pres">
      <dgm:prSet presAssocID="{B59D9BF1-EA22-4870-A5AC-FDC4B460F258}" presName="txSpace" presStyleCnt="0"/>
      <dgm:spPr/>
    </dgm:pt>
    <dgm:pt modelId="{E3FE9B26-65F4-4E93-8E22-3EA97802AD97}" type="pres">
      <dgm:prSet presAssocID="{B59D9BF1-EA22-4870-A5AC-FDC4B460F258}" presName="desTx" presStyleLbl="revTx" presStyleIdx="1" presStyleCnt="6">
        <dgm:presLayoutVars/>
      </dgm:prSet>
      <dgm:spPr/>
    </dgm:pt>
    <dgm:pt modelId="{1993C709-0227-4226-AEEE-BE76A8A63801}" type="pres">
      <dgm:prSet presAssocID="{0F7913C9-4864-433E-900C-BC4B4861D810}" presName="sibTrans" presStyleCnt="0"/>
      <dgm:spPr/>
    </dgm:pt>
    <dgm:pt modelId="{A04B77C9-1B20-4805-B068-B7936AD8B63B}" type="pres">
      <dgm:prSet presAssocID="{44208BEF-6870-415D-A275-DBD593ED1923}" presName="compNode" presStyleCnt="0"/>
      <dgm:spPr/>
    </dgm:pt>
    <dgm:pt modelId="{3DFABAF7-5965-4E76-890C-2C50462911C2}" type="pres">
      <dgm:prSet presAssocID="{44208BEF-6870-415D-A275-DBD593ED19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0A3140A4-6EF6-4BF8-BB4B-62D2522C4D6E}" type="pres">
      <dgm:prSet presAssocID="{44208BEF-6870-415D-A275-DBD593ED1923}" presName="iconSpace" presStyleCnt="0"/>
      <dgm:spPr/>
    </dgm:pt>
    <dgm:pt modelId="{30752AAD-1705-4DF9-9F1A-A30EF2956CA8}" type="pres">
      <dgm:prSet presAssocID="{44208BEF-6870-415D-A275-DBD593ED1923}" presName="parTx" presStyleLbl="revTx" presStyleIdx="2" presStyleCnt="6">
        <dgm:presLayoutVars>
          <dgm:chMax val="0"/>
          <dgm:chPref val="0"/>
        </dgm:presLayoutVars>
      </dgm:prSet>
      <dgm:spPr/>
    </dgm:pt>
    <dgm:pt modelId="{3900EDA4-6664-40B4-92BC-37650B075D4E}" type="pres">
      <dgm:prSet presAssocID="{44208BEF-6870-415D-A275-DBD593ED1923}" presName="txSpace" presStyleCnt="0"/>
      <dgm:spPr/>
    </dgm:pt>
    <dgm:pt modelId="{C212BA8A-A60B-4ACE-9AA2-8E414D793094}" type="pres">
      <dgm:prSet presAssocID="{44208BEF-6870-415D-A275-DBD593ED1923}" presName="desTx" presStyleLbl="revTx" presStyleIdx="3" presStyleCnt="6">
        <dgm:presLayoutVars/>
      </dgm:prSet>
      <dgm:spPr/>
    </dgm:pt>
    <dgm:pt modelId="{C1405CD3-AB13-472C-9FF0-C7C356461D2B}" type="pres">
      <dgm:prSet presAssocID="{EA3649CE-A203-4333-820A-5AF6BF844933}" presName="sibTrans" presStyleCnt="0"/>
      <dgm:spPr/>
    </dgm:pt>
    <dgm:pt modelId="{C7C02A80-C614-4147-9E5F-FE6D22C7BF9A}" type="pres">
      <dgm:prSet presAssocID="{B4362A71-064F-4FE0-9AA9-7B5AB11A33FA}" presName="compNode" presStyleCnt="0"/>
      <dgm:spPr/>
    </dgm:pt>
    <dgm:pt modelId="{0005B957-24CC-4CB1-A5F0-2DACE3FDA15B}" type="pres">
      <dgm:prSet presAssocID="{B4362A71-064F-4FE0-9AA9-7B5AB11A33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30% with solid fill"/>
        </a:ext>
      </dgm:extLst>
    </dgm:pt>
    <dgm:pt modelId="{3AB49D48-1D04-4EEF-9E84-7AB324A41C3E}" type="pres">
      <dgm:prSet presAssocID="{B4362A71-064F-4FE0-9AA9-7B5AB11A33FA}" presName="iconSpace" presStyleCnt="0"/>
      <dgm:spPr/>
    </dgm:pt>
    <dgm:pt modelId="{CD338E33-EAAC-4796-8ED8-B03AE3A36155}" type="pres">
      <dgm:prSet presAssocID="{B4362A71-064F-4FE0-9AA9-7B5AB11A33FA}" presName="parTx" presStyleLbl="revTx" presStyleIdx="4" presStyleCnt="6">
        <dgm:presLayoutVars>
          <dgm:chMax val="0"/>
          <dgm:chPref val="0"/>
        </dgm:presLayoutVars>
      </dgm:prSet>
      <dgm:spPr/>
    </dgm:pt>
    <dgm:pt modelId="{5F4A0136-5EF9-41F8-B2DD-3186D8A5FD8D}" type="pres">
      <dgm:prSet presAssocID="{B4362A71-064F-4FE0-9AA9-7B5AB11A33FA}" presName="txSpace" presStyleCnt="0"/>
      <dgm:spPr/>
    </dgm:pt>
    <dgm:pt modelId="{B66B1028-AFA5-465F-B84F-19F7D424BFDB}" type="pres">
      <dgm:prSet presAssocID="{B4362A71-064F-4FE0-9AA9-7B5AB11A33FA}" presName="desTx" presStyleLbl="revTx" presStyleIdx="5" presStyleCnt="6">
        <dgm:presLayoutVars/>
      </dgm:prSet>
      <dgm:spPr/>
    </dgm:pt>
  </dgm:ptLst>
  <dgm:cxnLst>
    <dgm:cxn modelId="{FFDB740A-CB3E-403D-8EEE-809FAE51C1AB}" srcId="{B59D9BF1-EA22-4870-A5AC-FDC4B460F258}" destId="{9B1BE7A9-524B-4F68-B3E6-42D66F1EB4DB}" srcOrd="0" destOrd="0" parTransId="{BFC2F16F-B6B1-49E2-8EA8-2D4E46944B4C}" sibTransId="{B0692359-0E0B-4C31-8C42-156EC401A322}"/>
    <dgm:cxn modelId="{614DCD0A-2FC7-2743-A042-F3CE0A90C79F}" type="presOf" srcId="{969892AC-74D8-4254-91F4-30BCE27C0221}" destId="{C212BA8A-A60B-4ACE-9AA2-8E414D793094}" srcOrd="0" destOrd="2" presId="urn:microsoft.com/office/officeart/2018/2/layout/IconLabelDescriptionList"/>
    <dgm:cxn modelId="{FFA4240B-C35C-4CE5-A249-75AB3E7DCC4D}" srcId="{B4362A71-064F-4FE0-9AA9-7B5AB11A33FA}" destId="{69EEE55E-E6D1-4746-BCA6-395145177575}" srcOrd="1" destOrd="0" parTransId="{1840CD83-38E6-48E3-9A93-B63C738F5246}" sibTransId="{D4180AD1-F94C-4514-89C7-A1A7AACB7DFE}"/>
    <dgm:cxn modelId="{16D26B11-D89C-7949-BA05-598C8FB0B42E}" type="presOf" srcId="{B4362A71-064F-4FE0-9AA9-7B5AB11A33FA}" destId="{CD338E33-EAAC-4796-8ED8-B03AE3A36155}" srcOrd="0" destOrd="0" presId="urn:microsoft.com/office/officeart/2018/2/layout/IconLabelDescriptionList"/>
    <dgm:cxn modelId="{E8123513-BB55-2744-A273-4B3ABCFF8FAB}" srcId="{69EEE55E-E6D1-4746-BCA6-395145177575}" destId="{F495296D-D9A2-484C-9D85-1D9337831D58}" srcOrd="4" destOrd="0" parTransId="{7D2644A8-97F4-0143-B2C3-A48C320B4909}" sibTransId="{B59A8984-E389-9F47-9BC3-2437CD5D725F}"/>
    <dgm:cxn modelId="{61E02222-0C4F-C640-B411-5FBF015DDCCE}" type="presOf" srcId="{55E3D0A1-EBB0-43CB-86CA-EDD798319537}" destId="{B66B1028-AFA5-465F-B84F-19F7D424BFDB}" srcOrd="0" destOrd="0" presId="urn:microsoft.com/office/officeart/2018/2/layout/IconLabelDescriptionList"/>
    <dgm:cxn modelId="{A0D19622-A39B-4D4A-8D71-B7E6C9B93AB9}" srcId="{B4362A71-064F-4FE0-9AA9-7B5AB11A33FA}" destId="{BACE8F40-A238-2241-9AB9-45DFA5C9C4BD}" srcOrd="2" destOrd="0" parTransId="{BE8C5823-6386-1949-8887-F242DBA45591}" sibTransId="{8DC66346-393F-2C45-A451-C5A3C6D399F2}"/>
    <dgm:cxn modelId="{A15EB532-B071-8244-A2D9-1D13F54464FA}" type="presOf" srcId="{CB95CD47-98DE-194F-B644-CB7E2D4028B4}" destId="{B66B1028-AFA5-465F-B84F-19F7D424BFDB}" srcOrd="0" destOrd="4" presId="urn:microsoft.com/office/officeart/2018/2/layout/IconLabelDescriptionList"/>
    <dgm:cxn modelId="{C8FAC934-DFE8-3D4E-9317-4BA0E6574694}" type="presOf" srcId="{69EEE55E-E6D1-4746-BCA6-395145177575}" destId="{B66B1028-AFA5-465F-B84F-19F7D424BFDB}" srcOrd="0" destOrd="1" presId="urn:microsoft.com/office/officeart/2018/2/layout/IconLabelDescriptionList"/>
    <dgm:cxn modelId="{11C12D3F-BD99-D04E-BB94-B9A1E883043F}" type="presOf" srcId="{55E1BAC8-BE76-0F4C-960B-D0B8F7906FC0}" destId="{B66B1028-AFA5-465F-B84F-19F7D424BFDB}" srcOrd="0" destOrd="5" presId="urn:microsoft.com/office/officeart/2018/2/layout/IconLabelDescriptionList"/>
    <dgm:cxn modelId="{43C4D045-E9E0-6A46-84E0-A2C0323B15F3}" type="presOf" srcId="{9F0973AA-736A-417E-B7A4-99F07F13078E}" destId="{B66B1028-AFA5-465F-B84F-19F7D424BFDB}" srcOrd="0" destOrd="2" presId="urn:microsoft.com/office/officeart/2018/2/layout/IconLabelDescriptionList"/>
    <dgm:cxn modelId="{808F2B49-8150-4DFC-8887-1897724A24D0}" srcId="{69EEE55E-E6D1-4746-BCA6-395145177575}" destId="{9F0973AA-736A-417E-B7A4-99F07F13078E}" srcOrd="0" destOrd="0" parTransId="{453DC1C4-0A68-4DAB-908D-C915F534D42A}" sibTransId="{EEA16643-ACE7-4E16-806A-455AFF23EE87}"/>
    <dgm:cxn modelId="{51BDC64A-C612-5D4A-AEF5-21069BFA175C}" srcId="{69EEE55E-E6D1-4746-BCA6-395145177575}" destId="{9DE654BA-C305-814E-B730-06FB64D5D832}" srcOrd="1" destOrd="0" parTransId="{FE0B5F33-DDBF-E443-9337-A719A3294AC5}" sibTransId="{6EC60495-FC5E-CE48-AE43-C21CF5FCF46D}"/>
    <dgm:cxn modelId="{6A5DB94B-5268-409C-9EF6-C053768E89B4}" srcId="{B59D9BF1-EA22-4870-A5AC-FDC4B460F258}" destId="{8429A34A-AB1B-40EE-BEE6-65B11BBF7541}" srcOrd="1" destOrd="0" parTransId="{7616A0CF-9AF2-41A6-870F-2D42077C6A6B}" sibTransId="{FF826270-41FC-430D-9FAE-F524A73E8E95}"/>
    <dgm:cxn modelId="{C88EBF4C-0EF8-6641-A5C6-0C9233872C5A}" type="presOf" srcId="{44208BEF-6870-415D-A275-DBD593ED1923}" destId="{30752AAD-1705-4DF9-9F1A-A30EF2956CA8}" srcOrd="0" destOrd="0" presId="urn:microsoft.com/office/officeart/2018/2/layout/IconLabelDescriptionList"/>
    <dgm:cxn modelId="{AC000F4F-061C-4703-AC48-89778A85AEE9}" srcId="{B4362A71-064F-4FE0-9AA9-7B5AB11A33FA}" destId="{55E3D0A1-EBB0-43CB-86CA-EDD798319537}" srcOrd="0" destOrd="0" parTransId="{8AE87B26-33FA-4613-958C-7AD2909820B0}" sibTransId="{ABA4C087-AFDD-4D90-8EDE-6518533BA913}"/>
    <dgm:cxn modelId="{64E4DE50-9827-47C7-87E9-2BF94C1625DE}" srcId="{44208BEF-6870-415D-A275-DBD593ED1923}" destId="{969892AC-74D8-4254-91F4-30BCE27C0221}" srcOrd="2" destOrd="0" parTransId="{C3BE6523-5AD7-40B5-93C2-AB5C664900F7}" sibTransId="{1B132CF7-A884-4A12-8155-BD59BE7F54BE}"/>
    <dgm:cxn modelId="{0B809655-3B30-2740-BF95-DE26FCE186F6}" type="presOf" srcId="{0A48EABC-581B-44BA-9FCD-9664EE58FA92}" destId="{E3FE9B26-65F4-4E93-8E22-3EA97802AD97}" srcOrd="0" destOrd="2" presId="urn:microsoft.com/office/officeart/2018/2/layout/IconLabelDescriptionList"/>
    <dgm:cxn modelId="{3D1DC755-2E82-E849-A4D3-D89760D90409}" type="presOf" srcId="{44985E1E-1791-49BD-AE69-B1CDB2A203FC}" destId="{C212BA8A-A60B-4ACE-9AA2-8E414D793094}" srcOrd="0" destOrd="3" presId="urn:microsoft.com/office/officeart/2018/2/layout/IconLabelDescriptionList"/>
    <dgm:cxn modelId="{1BE80B60-1212-6E4D-B1A2-0594A5AD6633}" type="presOf" srcId="{C486AD85-DD7C-4128-9D16-5EBFF02F02E5}" destId="{C212BA8A-A60B-4ACE-9AA2-8E414D793094}" srcOrd="0" destOrd="0" presId="urn:microsoft.com/office/officeart/2018/2/layout/IconLabelDescriptionList"/>
    <dgm:cxn modelId="{1AD19760-ED8E-4537-B5BE-F4CBD06828C0}" srcId="{44208BEF-6870-415D-A275-DBD593ED1923}" destId="{C486AD85-DD7C-4128-9D16-5EBFF02F02E5}" srcOrd="0" destOrd="0" parTransId="{DA3B32D7-43C9-4F71-8702-CE2D91B1BCED}" sibTransId="{6E58C05A-3ECF-43DE-B84E-1D667FA37043}"/>
    <dgm:cxn modelId="{C74A4864-3C7F-3647-8B66-05F9A2E61A6B}" type="presOf" srcId="{BACE8F40-A238-2241-9AB9-45DFA5C9C4BD}" destId="{B66B1028-AFA5-465F-B84F-19F7D424BFDB}" srcOrd="0" destOrd="7" presId="urn:microsoft.com/office/officeart/2018/2/layout/IconLabelDescriptionList"/>
    <dgm:cxn modelId="{D018B465-3606-984B-8C5D-9F5F5AEC880C}" type="presOf" srcId="{F495296D-D9A2-484C-9D85-1D9337831D58}" destId="{B66B1028-AFA5-465F-B84F-19F7D424BFDB}" srcOrd="0" destOrd="6" presId="urn:microsoft.com/office/officeart/2018/2/layout/IconLabelDescriptionList"/>
    <dgm:cxn modelId="{4C78D977-435A-9C4A-9D92-38EAD83F3E4A}" srcId="{69EEE55E-E6D1-4746-BCA6-395145177575}" destId="{CB95CD47-98DE-194F-B644-CB7E2D4028B4}" srcOrd="2" destOrd="0" parTransId="{D1119948-4BF0-584F-98A1-6BF15AE2827E}" sibTransId="{17198ACE-AC63-FE4D-9239-7C6698220342}"/>
    <dgm:cxn modelId="{1AE3CC7B-64E0-46E9-B3D6-65DB62B4BC78}" srcId="{EBF312CD-35B8-4A26-B4F1-1DA74FB813B7}" destId="{B59D9BF1-EA22-4870-A5AC-FDC4B460F258}" srcOrd="0" destOrd="0" parTransId="{D141D4C7-23AD-4817-B222-037617996529}" sibTransId="{0F7913C9-4864-433E-900C-BC4B4861D810}"/>
    <dgm:cxn modelId="{0488CF87-ECDA-451D-BE9C-E7FDD7106770}" srcId="{44208BEF-6870-415D-A275-DBD593ED1923}" destId="{7302F8AC-59C3-41F0-87AE-ACEECB74F2E3}" srcOrd="1" destOrd="0" parTransId="{0396F73D-3051-40A2-846B-5040B332E8D4}" sibTransId="{68214EC4-1984-45B0-8EA3-9E7D9B947F6F}"/>
    <dgm:cxn modelId="{C59A2E8F-6336-AB4A-BEA7-05F7332BDFF1}" type="presOf" srcId="{7302F8AC-59C3-41F0-87AE-ACEECB74F2E3}" destId="{C212BA8A-A60B-4ACE-9AA2-8E414D793094}" srcOrd="0" destOrd="1" presId="urn:microsoft.com/office/officeart/2018/2/layout/IconLabelDescriptionList"/>
    <dgm:cxn modelId="{29C133AB-2664-4D4A-87DA-F771177CD530}" type="presOf" srcId="{8429A34A-AB1B-40EE-BEE6-65B11BBF7541}" destId="{E3FE9B26-65F4-4E93-8E22-3EA97802AD97}" srcOrd="0" destOrd="1" presId="urn:microsoft.com/office/officeart/2018/2/layout/IconLabelDescriptionList"/>
    <dgm:cxn modelId="{E1E75DB4-5B85-5F4B-88C8-C9839F0E51A8}" type="presOf" srcId="{B59D9BF1-EA22-4870-A5AC-FDC4B460F258}" destId="{6E397BCB-DB96-4C1C-B8A9-2F0C962D2F45}" srcOrd="0" destOrd="0" presId="urn:microsoft.com/office/officeart/2018/2/layout/IconLabelDescriptionList"/>
    <dgm:cxn modelId="{FEB358B7-767E-4EBF-A148-928D51756099}" srcId="{EBF312CD-35B8-4A26-B4F1-1DA74FB813B7}" destId="{B4362A71-064F-4FE0-9AA9-7B5AB11A33FA}" srcOrd="2" destOrd="0" parTransId="{8868CA6E-9ABD-4933-B674-2A50B3DBD75C}" sibTransId="{F9ECA033-3D8F-4F49-847D-E20F56D79699}"/>
    <dgm:cxn modelId="{A0BF8FC9-4167-5B4B-8664-F1EE98950ED3}" type="presOf" srcId="{EBF312CD-35B8-4A26-B4F1-1DA74FB813B7}" destId="{77EF6E61-1A6F-42CC-BDF6-3B153D895D18}" srcOrd="0" destOrd="0" presId="urn:microsoft.com/office/officeart/2018/2/layout/IconLabelDescriptionList"/>
    <dgm:cxn modelId="{3D07B1CE-4E0F-424A-878C-FD430203236C}" srcId="{44208BEF-6870-415D-A275-DBD593ED1923}" destId="{44985E1E-1791-49BD-AE69-B1CDB2A203FC}" srcOrd="3" destOrd="0" parTransId="{C50D4810-F3D1-4B00-964F-6494DEF7E12A}" sibTransId="{9C46E759-8559-4AD2-9BFE-F8C789D43289}"/>
    <dgm:cxn modelId="{9B0239D9-797D-434A-B425-38C9FC4A009C}" srcId="{B59D9BF1-EA22-4870-A5AC-FDC4B460F258}" destId="{0A48EABC-581B-44BA-9FCD-9664EE58FA92}" srcOrd="2" destOrd="0" parTransId="{0DC3193E-015B-46DD-87AC-875D0999F646}" sibTransId="{D4F8F40A-94B6-44CB-8AC0-9A7B97C9BE8A}"/>
    <dgm:cxn modelId="{C60452DB-A5E9-1B42-AEB2-CC44B16BE70E}" srcId="{69EEE55E-E6D1-4746-BCA6-395145177575}" destId="{55E1BAC8-BE76-0F4C-960B-D0B8F7906FC0}" srcOrd="3" destOrd="0" parTransId="{27240F85-FB3C-DA40-AC36-339307E3E4ED}" sibTransId="{38A98256-3D33-9B4C-B7DB-F0C70A3AE364}"/>
    <dgm:cxn modelId="{B0AB81ED-FE53-4047-A37D-C3E974A09F3B}" type="presOf" srcId="{9DE654BA-C305-814E-B730-06FB64D5D832}" destId="{B66B1028-AFA5-465F-B84F-19F7D424BFDB}" srcOrd="0" destOrd="3" presId="urn:microsoft.com/office/officeart/2018/2/layout/IconLabelDescriptionList"/>
    <dgm:cxn modelId="{D2AE7BF7-F243-754A-9204-A982D28FC4F1}" type="presOf" srcId="{9B1BE7A9-524B-4F68-B3E6-42D66F1EB4DB}" destId="{E3FE9B26-65F4-4E93-8E22-3EA97802AD97}" srcOrd="0" destOrd="0" presId="urn:microsoft.com/office/officeart/2018/2/layout/IconLabelDescriptionList"/>
    <dgm:cxn modelId="{A048EBF7-6AE8-438F-9DB6-B714D3F63F36}" srcId="{EBF312CD-35B8-4A26-B4F1-1DA74FB813B7}" destId="{44208BEF-6870-415D-A275-DBD593ED1923}" srcOrd="1" destOrd="0" parTransId="{E52B929E-E6E1-4CAC-8EA3-FE8BB603BDB4}" sibTransId="{EA3649CE-A203-4333-820A-5AF6BF844933}"/>
    <dgm:cxn modelId="{1E2164D6-F8DA-0742-8984-86F09374CE12}" type="presParOf" srcId="{77EF6E61-1A6F-42CC-BDF6-3B153D895D18}" destId="{0787A64C-8EE9-4220-BB13-D465B9113CC9}" srcOrd="0" destOrd="0" presId="urn:microsoft.com/office/officeart/2018/2/layout/IconLabelDescriptionList"/>
    <dgm:cxn modelId="{31FA9230-0544-E64E-9353-8EDF209B6CB3}" type="presParOf" srcId="{0787A64C-8EE9-4220-BB13-D465B9113CC9}" destId="{72C2687B-8CD9-4D2E-BBCD-9E1D1F91729F}" srcOrd="0" destOrd="0" presId="urn:microsoft.com/office/officeart/2018/2/layout/IconLabelDescriptionList"/>
    <dgm:cxn modelId="{8B8CEDE8-2C6C-AE49-86EB-1AF49F98974E}" type="presParOf" srcId="{0787A64C-8EE9-4220-BB13-D465B9113CC9}" destId="{62FAECCD-D0AE-4B70-B239-DC0736B8DD67}" srcOrd="1" destOrd="0" presId="urn:microsoft.com/office/officeart/2018/2/layout/IconLabelDescriptionList"/>
    <dgm:cxn modelId="{6C2428AE-E7BD-5D45-B272-F26CB988C25B}" type="presParOf" srcId="{0787A64C-8EE9-4220-BB13-D465B9113CC9}" destId="{6E397BCB-DB96-4C1C-B8A9-2F0C962D2F45}" srcOrd="2" destOrd="0" presId="urn:microsoft.com/office/officeart/2018/2/layout/IconLabelDescriptionList"/>
    <dgm:cxn modelId="{6D1334B2-F7FE-7343-93A4-367304F2314B}" type="presParOf" srcId="{0787A64C-8EE9-4220-BB13-D465B9113CC9}" destId="{2CFF1A75-8FD1-4273-A282-AE984003C8A1}" srcOrd="3" destOrd="0" presId="urn:microsoft.com/office/officeart/2018/2/layout/IconLabelDescriptionList"/>
    <dgm:cxn modelId="{7D79500D-F15D-AF41-A04B-E6F333FB2719}" type="presParOf" srcId="{0787A64C-8EE9-4220-BB13-D465B9113CC9}" destId="{E3FE9B26-65F4-4E93-8E22-3EA97802AD97}" srcOrd="4" destOrd="0" presId="urn:microsoft.com/office/officeart/2018/2/layout/IconLabelDescriptionList"/>
    <dgm:cxn modelId="{C08A1F9F-301D-B04F-8F8B-FBE5DD3981E3}" type="presParOf" srcId="{77EF6E61-1A6F-42CC-BDF6-3B153D895D18}" destId="{1993C709-0227-4226-AEEE-BE76A8A63801}" srcOrd="1" destOrd="0" presId="urn:microsoft.com/office/officeart/2018/2/layout/IconLabelDescriptionList"/>
    <dgm:cxn modelId="{6CE3D35F-820A-464A-97C1-6EDA2028C77F}" type="presParOf" srcId="{77EF6E61-1A6F-42CC-BDF6-3B153D895D18}" destId="{A04B77C9-1B20-4805-B068-B7936AD8B63B}" srcOrd="2" destOrd="0" presId="urn:microsoft.com/office/officeart/2018/2/layout/IconLabelDescriptionList"/>
    <dgm:cxn modelId="{BA102EE1-4089-EA46-883E-C72778978199}" type="presParOf" srcId="{A04B77C9-1B20-4805-B068-B7936AD8B63B}" destId="{3DFABAF7-5965-4E76-890C-2C50462911C2}" srcOrd="0" destOrd="0" presId="urn:microsoft.com/office/officeart/2018/2/layout/IconLabelDescriptionList"/>
    <dgm:cxn modelId="{0FCFF965-CFED-4446-822A-CA67B64A8299}" type="presParOf" srcId="{A04B77C9-1B20-4805-B068-B7936AD8B63B}" destId="{0A3140A4-6EF6-4BF8-BB4B-62D2522C4D6E}" srcOrd="1" destOrd="0" presId="urn:microsoft.com/office/officeart/2018/2/layout/IconLabelDescriptionList"/>
    <dgm:cxn modelId="{99C8D056-8D89-124C-BF0D-B1FC8611BB6C}" type="presParOf" srcId="{A04B77C9-1B20-4805-B068-B7936AD8B63B}" destId="{30752AAD-1705-4DF9-9F1A-A30EF2956CA8}" srcOrd="2" destOrd="0" presId="urn:microsoft.com/office/officeart/2018/2/layout/IconLabelDescriptionList"/>
    <dgm:cxn modelId="{1B7C29D0-7065-B54C-9397-11A34B2DFA37}" type="presParOf" srcId="{A04B77C9-1B20-4805-B068-B7936AD8B63B}" destId="{3900EDA4-6664-40B4-92BC-37650B075D4E}" srcOrd="3" destOrd="0" presId="urn:microsoft.com/office/officeart/2018/2/layout/IconLabelDescriptionList"/>
    <dgm:cxn modelId="{E7AB3520-352F-AA4E-B421-D5C281784177}" type="presParOf" srcId="{A04B77C9-1B20-4805-B068-B7936AD8B63B}" destId="{C212BA8A-A60B-4ACE-9AA2-8E414D793094}" srcOrd="4" destOrd="0" presId="urn:microsoft.com/office/officeart/2018/2/layout/IconLabelDescriptionList"/>
    <dgm:cxn modelId="{561D94F9-F678-374A-BBA7-D4B7A438D68E}" type="presParOf" srcId="{77EF6E61-1A6F-42CC-BDF6-3B153D895D18}" destId="{C1405CD3-AB13-472C-9FF0-C7C356461D2B}" srcOrd="3" destOrd="0" presId="urn:microsoft.com/office/officeart/2018/2/layout/IconLabelDescriptionList"/>
    <dgm:cxn modelId="{EB2F7113-72D8-124F-A96E-5191403DCF00}" type="presParOf" srcId="{77EF6E61-1A6F-42CC-BDF6-3B153D895D18}" destId="{C7C02A80-C614-4147-9E5F-FE6D22C7BF9A}" srcOrd="4" destOrd="0" presId="urn:microsoft.com/office/officeart/2018/2/layout/IconLabelDescriptionList"/>
    <dgm:cxn modelId="{67449C1A-3ECD-8944-B8A8-08C5596EE6BD}" type="presParOf" srcId="{C7C02A80-C614-4147-9E5F-FE6D22C7BF9A}" destId="{0005B957-24CC-4CB1-A5F0-2DACE3FDA15B}" srcOrd="0" destOrd="0" presId="urn:microsoft.com/office/officeart/2018/2/layout/IconLabelDescriptionList"/>
    <dgm:cxn modelId="{C5237B01-7639-8B49-B698-3B9A95903848}" type="presParOf" srcId="{C7C02A80-C614-4147-9E5F-FE6D22C7BF9A}" destId="{3AB49D48-1D04-4EEF-9E84-7AB324A41C3E}" srcOrd="1" destOrd="0" presId="urn:microsoft.com/office/officeart/2018/2/layout/IconLabelDescriptionList"/>
    <dgm:cxn modelId="{934880FD-BE18-0F4E-9955-A4565DEFE67E}" type="presParOf" srcId="{C7C02A80-C614-4147-9E5F-FE6D22C7BF9A}" destId="{CD338E33-EAAC-4796-8ED8-B03AE3A36155}" srcOrd="2" destOrd="0" presId="urn:microsoft.com/office/officeart/2018/2/layout/IconLabelDescriptionList"/>
    <dgm:cxn modelId="{6A2D98E5-F09C-D54E-88BC-B04ABCE518ED}" type="presParOf" srcId="{C7C02A80-C614-4147-9E5F-FE6D22C7BF9A}" destId="{5F4A0136-5EF9-41F8-B2DD-3186D8A5FD8D}" srcOrd="3" destOrd="0" presId="urn:microsoft.com/office/officeart/2018/2/layout/IconLabelDescriptionList"/>
    <dgm:cxn modelId="{E540196F-4480-554F-AAEF-B1D09D3F1171}" type="presParOf" srcId="{C7C02A80-C614-4147-9E5F-FE6D22C7BF9A}" destId="{B66B1028-AFA5-465F-B84F-19F7D424BFD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4844C-3228-454F-A507-B263928E6F5A}">
      <dsp:nvSpPr>
        <dsp:cNvPr id="0" name=""/>
        <dsp:cNvSpPr/>
      </dsp:nvSpPr>
      <dsp:spPr>
        <a:xfrm>
          <a:off x="1065737" y="205468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87024-15DB-4941-89C9-EEC7EB57DB6B}">
      <dsp:nvSpPr>
        <dsp:cNvPr id="0" name=""/>
        <dsp:cNvSpPr/>
      </dsp:nvSpPr>
      <dsp:spPr>
        <a:xfrm>
          <a:off x="6916" y="1508357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Public Key Cryptography</a:t>
          </a:r>
        </a:p>
      </dsp:txBody>
      <dsp:txXfrm>
        <a:off x="6916" y="1508357"/>
        <a:ext cx="3257909" cy="488686"/>
      </dsp:txXfrm>
    </dsp:sp>
    <dsp:sp modelId="{613695C4-2904-46AC-BD9C-1528691778AE}">
      <dsp:nvSpPr>
        <dsp:cNvPr id="0" name=""/>
        <dsp:cNvSpPr/>
      </dsp:nvSpPr>
      <dsp:spPr>
        <a:xfrm>
          <a:off x="6916" y="2072681"/>
          <a:ext cx="3257909" cy="191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RSA and Factorization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Factorization complexity</a:t>
          </a:r>
        </a:p>
      </dsp:txBody>
      <dsp:txXfrm>
        <a:off x="6916" y="2072681"/>
        <a:ext cx="3257909" cy="1914654"/>
      </dsp:txXfrm>
    </dsp:sp>
    <dsp:sp modelId="{806FC2CC-BA62-4760-9587-0568AD366B43}">
      <dsp:nvSpPr>
        <dsp:cNvPr id="0" name=""/>
        <dsp:cNvSpPr/>
      </dsp:nvSpPr>
      <dsp:spPr>
        <a:xfrm>
          <a:off x="4893780" y="205468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78E0-535B-4D61-9001-99252DF4B5FF}">
      <dsp:nvSpPr>
        <dsp:cNvPr id="0" name=""/>
        <dsp:cNvSpPr/>
      </dsp:nvSpPr>
      <dsp:spPr>
        <a:xfrm>
          <a:off x="3834959" y="1508357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Shor’s Algorithm by hand</a:t>
          </a:r>
        </a:p>
      </dsp:txBody>
      <dsp:txXfrm>
        <a:off x="3834959" y="1508357"/>
        <a:ext cx="3257909" cy="488686"/>
      </dsp:txXfrm>
    </dsp:sp>
    <dsp:sp modelId="{CDFB503E-473D-4778-984E-14C6794AEECC}">
      <dsp:nvSpPr>
        <dsp:cNvPr id="0" name=""/>
        <dsp:cNvSpPr/>
      </dsp:nvSpPr>
      <dsp:spPr>
        <a:xfrm>
          <a:off x="3834959" y="2072681"/>
          <a:ext cx="3257909" cy="191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insights: factorization </a:t>
          </a:r>
          <a:r>
            <a:rPr lang="en-US" sz="1600" kern="1200" dirty="0">
              <a:sym typeface="Wingdings" pitchFamily="2" charset="2"/>
            </a:rPr>
            <a:t></a:t>
          </a:r>
          <a:r>
            <a:rPr lang="en-US" sz="1600" kern="1200" dirty="0"/>
            <a:t> order/period finding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Algorithm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Manual Example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Bonus: The Simple Tool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Advanced Proofs: Euclid's GCD, Euler’s Totient</a:t>
          </a:r>
        </a:p>
      </dsp:txBody>
      <dsp:txXfrm>
        <a:off x="3834959" y="2072681"/>
        <a:ext cx="3257909" cy="1914654"/>
      </dsp:txXfrm>
    </dsp:sp>
    <dsp:sp modelId="{654C3E19-464F-4750-A6CC-C3638CD7F523}">
      <dsp:nvSpPr>
        <dsp:cNvPr id="0" name=""/>
        <dsp:cNvSpPr/>
      </dsp:nvSpPr>
      <dsp:spPr>
        <a:xfrm>
          <a:off x="8721823" y="205468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7DBF6-47A6-4326-B7CB-39DD987C2686}">
      <dsp:nvSpPr>
        <dsp:cNvPr id="0" name=""/>
        <dsp:cNvSpPr/>
      </dsp:nvSpPr>
      <dsp:spPr>
        <a:xfrm>
          <a:off x="7663003" y="1508357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Shor’s Algorithm Quantum</a:t>
          </a:r>
        </a:p>
      </dsp:txBody>
      <dsp:txXfrm>
        <a:off x="7663003" y="1508357"/>
        <a:ext cx="3257909" cy="488686"/>
      </dsp:txXfrm>
    </dsp:sp>
    <dsp:sp modelId="{89763A1B-725C-4631-8379-BB20E3AE6BFA}">
      <dsp:nvSpPr>
        <dsp:cNvPr id="0" name=""/>
        <dsp:cNvSpPr/>
      </dsp:nvSpPr>
      <dsp:spPr>
        <a:xfrm>
          <a:off x="7663003" y="2072681"/>
          <a:ext cx="3257909" cy="191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Speed up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Extraction QFT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Extraction: Continued fractions</a:t>
          </a:r>
        </a:p>
      </dsp:txBody>
      <dsp:txXfrm>
        <a:off x="7663003" y="2072681"/>
        <a:ext cx="3257909" cy="1914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5CBBE-B4AD-4B8E-8A6D-64EDC4EC57CB}">
      <dsp:nvSpPr>
        <dsp:cNvPr id="0" name=""/>
        <dsp:cNvSpPr/>
      </dsp:nvSpPr>
      <dsp:spPr>
        <a:xfrm>
          <a:off x="9550" y="0"/>
          <a:ext cx="843768" cy="713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B8640-3941-4292-8EEB-9D06538A30AF}">
      <dsp:nvSpPr>
        <dsp:cNvPr id="0" name=""/>
        <dsp:cNvSpPr/>
      </dsp:nvSpPr>
      <dsp:spPr>
        <a:xfrm>
          <a:off x="9550" y="865884"/>
          <a:ext cx="2410768" cy="3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Generate Keys</a:t>
          </a:r>
        </a:p>
      </dsp:txBody>
      <dsp:txXfrm>
        <a:off x="9550" y="865884"/>
        <a:ext cx="2410768" cy="305760"/>
      </dsp:txXfrm>
    </dsp:sp>
    <dsp:sp modelId="{FBF87E34-692D-4502-A9D9-2FC762A2FD41}">
      <dsp:nvSpPr>
        <dsp:cNvPr id="0" name=""/>
        <dsp:cNvSpPr/>
      </dsp:nvSpPr>
      <dsp:spPr>
        <a:xfrm>
          <a:off x="9550" y="1242548"/>
          <a:ext cx="2410768" cy="295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tow primes p=61, q=53.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Compute n=61×53=3233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Euler’s Totient (number of coprimes &lt; n)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500" kern="1200" err="1"/>
            <a:t>ϕ</a:t>
          </a:r>
          <a:r>
            <a:rPr lang="el-GR" sz="1500" kern="1200"/>
            <a:t>(</a:t>
          </a:r>
          <a:r>
            <a:rPr lang="en-US" sz="1500" kern="1200"/>
            <a:t>n)=(61−1)×(53−1)=3120.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e=17, as it’s coprime with 3120.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Compute d such that (17×d) mod  3120=1, d=2753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public key is (3233,17), and the private key is (3233,2753).</a:t>
          </a:r>
        </a:p>
      </dsp:txBody>
      <dsp:txXfrm>
        <a:off x="9550" y="1242548"/>
        <a:ext cx="2410768" cy="2950256"/>
      </dsp:txXfrm>
    </dsp:sp>
    <dsp:sp modelId="{0BF42D0C-E1E7-4873-A2C9-75AC00E5F646}">
      <dsp:nvSpPr>
        <dsp:cNvPr id="0" name=""/>
        <dsp:cNvSpPr/>
      </dsp:nvSpPr>
      <dsp:spPr>
        <a:xfrm>
          <a:off x="2842203" y="0"/>
          <a:ext cx="843768" cy="713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3E7B1-00D6-444F-BF3F-83AB09670A37}">
      <dsp:nvSpPr>
        <dsp:cNvPr id="0" name=""/>
        <dsp:cNvSpPr/>
      </dsp:nvSpPr>
      <dsp:spPr>
        <a:xfrm>
          <a:off x="2842203" y="865884"/>
          <a:ext cx="2410768" cy="3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Encrypt/Decrypt</a:t>
          </a:r>
        </a:p>
      </dsp:txBody>
      <dsp:txXfrm>
        <a:off x="2842203" y="865884"/>
        <a:ext cx="2410768" cy="305760"/>
      </dsp:txXfrm>
    </dsp:sp>
    <dsp:sp modelId="{BE488DB7-F752-4743-A971-C1E46D6B9E4F}">
      <dsp:nvSpPr>
        <dsp:cNvPr id="0" name=""/>
        <dsp:cNvSpPr/>
      </dsp:nvSpPr>
      <dsp:spPr>
        <a:xfrm>
          <a:off x="2842203" y="1242548"/>
          <a:ext cx="2410768" cy="295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encrypt m=65: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c= 65</a:t>
          </a:r>
          <a:r>
            <a:rPr lang="en-US" sz="1500" kern="1200" baseline="30000"/>
            <a:t>17 </a:t>
          </a:r>
          <a:r>
            <a:rPr lang="en-US" sz="1500" kern="1200"/>
            <a:t>mod 3233 = 2790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decrypt c=2790: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 = 2790</a:t>
          </a:r>
          <a:r>
            <a:rPr lang="en-US" sz="1500" kern="1200" baseline="30000"/>
            <a:t>2753</a:t>
          </a:r>
          <a:r>
            <a:rPr lang="en-US" sz="1500" kern="1200"/>
            <a:t> mod 3233 = 65</a:t>
          </a:r>
        </a:p>
      </dsp:txBody>
      <dsp:txXfrm>
        <a:off x="2842203" y="1242548"/>
        <a:ext cx="2410768" cy="2950256"/>
      </dsp:txXfrm>
    </dsp:sp>
    <dsp:sp modelId="{8233092A-B025-4EE5-A234-0F7D1B94D455}">
      <dsp:nvSpPr>
        <dsp:cNvPr id="0" name=""/>
        <dsp:cNvSpPr/>
      </dsp:nvSpPr>
      <dsp:spPr>
        <a:xfrm>
          <a:off x="5674856" y="0"/>
          <a:ext cx="843768" cy="713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B5EBC-6347-43E0-80A0-603765CE5375}">
      <dsp:nvSpPr>
        <dsp:cNvPr id="0" name=""/>
        <dsp:cNvSpPr/>
      </dsp:nvSpPr>
      <dsp:spPr>
        <a:xfrm>
          <a:off x="5674856" y="865884"/>
          <a:ext cx="2410768" cy="3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Find Factors</a:t>
          </a:r>
        </a:p>
      </dsp:txBody>
      <dsp:txXfrm>
        <a:off x="5674856" y="865884"/>
        <a:ext cx="2410768" cy="305760"/>
      </dsp:txXfrm>
    </dsp:sp>
    <dsp:sp modelId="{A16A34B2-F546-4524-8F95-25B8489C1043}">
      <dsp:nvSpPr>
        <dsp:cNvPr id="0" name=""/>
        <dsp:cNvSpPr/>
      </dsp:nvSpPr>
      <dsp:spPr>
        <a:xfrm>
          <a:off x="5674856" y="1242548"/>
          <a:ext cx="2410768" cy="295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we can factorize n 3233.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Then we determine p=61 and q=53</a:t>
          </a:r>
        </a:p>
      </dsp:txBody>
      <dsp:txXfrm>
        <a:off x="5674856" y="1242548"/>
        <a:ext cx="2410768" cy="2950256"/>
      </dsp:txXfrm>
    </dsp:sp>
    <dsp:sp modelId="{750793A4-F115-4327-9FBE-69B7CB95D58B}">
      <dsp:nvSpPr>
        <dsp:cNvPr id="0" name=""/>
        <dsp:cNvSpPr/>
      </dsp:nvSpPr>
      <dsp:spPr>
        <a:xfrm>
          <a:off x="8507509" y="0"/>
          <a:ext cx="843768" cy="713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CFCEA-E478-4BDB-8760-860A6EAB3671}">
      <dsp:nvSpPr>
        <dsp:cNvPr id="0" name=""/>
        <dsp:cNvSpPr/>
      </dsp:nvSpPr>
      <dsp:spPr>
        <a:xfrm>
          <a:off x="8507509" y="865884"/>
          <a:ext cx="2410768" cy="305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Generate Private Key</a:t>
          </a:r>
        </a:p>
      </dsp:txBody>
      <dsp:txXfrm>
        <a:off x="8507509" y="865884"/>
        <a:ext cx="2410768" cy="305760"/>
      </dsp:txXfrm>
    </dsp:sp>
    <dsp:sp modelId="{ADE2A0A9-DD5C-47CE-9DEE-03BC986CDCCD}">
      <dsp:nvSpPr>
        <dsp:cNvPr id="0" name=""/>
        <dsp:cNvSpPr/>
      </dsp:nvSpPr>
      <dsp:spPr>
        <a:xfrm>
          <a:off x="8507509" y="1242548"/>
          <a:ext cx="2410768" cy="295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Then we can compute </a:t>
          </a:r>
          <a:r>
            <a:rPr lang="el-GR" sz="1500" kern="1200"/>
            <a:t>ϕ(</a:t>
          </a:r>
          <a:r>
            <a:rPr lang="en-US" sz="1500" kern="1200"/>
            <a:t>n)=(61−1)×(53−1)=3120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Then using e=17 from public key (3233,17)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can compute (17×d) mod  3120=1, d=2753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Determine the private key is (3233,2753)</a:t>
          </a:r>
        </a:p>
      </dsp:txBody>
      <dsp:txXfrm>
        <a:off x="8507509" y="1242548"/>
        <a:ext cx="2410768" cy="2950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2687B-8CD9-4D2E-BBCD-9E1D1F91729F}">
      <dsp:nvSpPr>
        <dsp:cNvPr id="0" name=""/>
        <dsp:cNvSpPr/>
      </dsp:nvSpPr>
      <dsp:spPr>
        <a:xfrm>
          <a:off x="10657" y="274146"/>
          <a:ext cx="1096417" cy="959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7BCB-DB96-4C1C-B8A9-2F0C962D2F45}">
      <dsp:nvSpPr>
        <dsp:cNvPr id="0" name=""/>
        <dsp:cNvSpPr/>
      </dsp:nvSpPr>
      <dsp:spPr>
        <a:xfrm>
          <a:off x="10657" y="1396877"/>
          <a:ext cx="3132622" cy="41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Euclid’s GCD</a:t>
          </a:r>
        </a:p>
      </dsp:txBody>
      <dsp:txXfrm>
        <a:off x="10657" y="1396877"/>
        <a:ext cx="3132622" cy="411085"/>
      </dsp:txXfrm>
    </dsp:sp>
    <dsp:sp modelId="{E3FE9B26-65F4-4E93-8E22-3EA97802AD97}">
      <dsp:nvSpPr>
        <dsp:cNvPr id="0" name=""/>
        <dsp:cNvSpPr/>
      </dsp:nvSpPr>
      <dsp:spPr>
        <a:xfrm>
          <a:off x="10657" y="1884023"/>
          <a:ext cx="3132622" cy="219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we can find another number with common factors with N then we can find the common factor using GCD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Finding GCD is easier (less complex) than factorization due to Euclid's algorithm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GCD (N, M) will give factors faster </a:t>
          </a:r>
        </a:p>
      </dsp:txBody>
      <dsp:txXfrm>
        <a:off x="10657" y="1884023"/>
        <a:ext cx="3132622" cy="2193168"/>
      </dsp:txXfrm>
    </dsp:sp>
    <dsp:sp modelId="{3DFABAF7-5965-4E76-890C-2C50462911C2}">
      <dsp:nvSpPr>
        <dsp:cNvPr id="0" name=""/>
        <dsp:cNvSpPr/>
      </dsp:nvSpPr>
      <dsp:spPr>
        <a:xfrm>
          <a:off x="3691488" y="274146"/>
          <a:ext cx="1096417" cy="959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2AAD-1705-4DF9-9F1A-A30EF2956CA8}">
      <dsp:nvSpPr>
        <dsp:cNvPr id="0" name=""/>
        <dsp:cNvSpPr/>
      </dsp:nvSpPr>
      <dsp:spPr>
        <a:xfrm>
          <a:off x="3691488" y="1396877"/>
          <a:ext cx="3132622" cy="41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a</a:t>
          </a:r>
          <a:r>
            <a:rPr lang="en-US" sz="2600" kern="1200" baseline="30000" dirty="0"/>
            <a:t>2</a:t>
          </a:r>
          <a:r>
            <a:rPr lang="en-US" sz="2600" kern="1200" dirty="0"/>
            <a:t> – b</a:t>
          </a:r>
          <a:r>
            <a:rPr lang="en-US" sz="2600" kern="1200" baseline="30000" dirty="0"/>
            <a:t>2 </a:t>
          </a:r>
          <a:r>
            <a:rPr lang="en-US" sz="2600" kern="1200" baseline="0" dirty="0"/>
            <a:t>= (a-b)(</a:t>
          </a:r>
          <a:r>
            <a:rPr lang="en-US" sz="2600" kern="1200" baseline="0" dirty="0" err="1"/>
            <a:t>a+b</a:t>
          </a:r>
          <a:r>
            <a:rPr lang="en-US" sz="2600" kern="1200" baseline="0" dirty="0"/>
            <a:t>)</a:t>
          </a:r>
          <a:r>
            <a:rPr lang="en-US" sz="2600" kern="1200" dirty="0"/>
            <a:t> </a:t>
          </a:r>
        </a:p>
      </dsp:txBody>
      <dsp:txXfrm>
        <a:off x="3691488" y="1396877"/>
        <a:ext cx="3132622" cy="411085"/>
      </dsp:txXfrm>
    </dsp:sp>
    <dsp:sp modelId="{C212BA8A-A60B-4ACE-9AA2-8E414D793094}">
      <dsp:nvSpPr>
        <dsp:cNvPr id="0" name=""/>
        <dsp:cNvSpPr/>
      </dsp:nvSpPr>
      <dsp:spPr>
        <a:xfrm>
          <a:off x="3691488" y="1884023"/>
          <a:ext cx="3132622" cy="219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(x + 1) * (x – 1) = m* 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</a:t>
          </a:r>
          <a:r>
            <a:rPr lang="en-US" sz="1700" kern="1200" baseline="30000"/>
            <a:t> 2</a:t>
          </a:r>
          <a:r>
            <a:rPr lang="en-US" sz="1700" kern="1200"/>
            <a:t> – 1 = m*N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</a:t>
          </a:r>
          <a:r>
            <a:rPr lang="en-US" sz="1700" kern="1200" baseline="30000"/>
            <a:t> 2</a:t>
          </a:r>
          <a:r>
            <a:rPr lang="en-US" sz="1700" kern="1200"/>
            <a:t> mod N = 1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GCD (N, x – 1) and GCD (N, x +1) will give us factors of N</a:t>
          </a:r>
        </a:p>
      </dsp:txBody>
      <dsp:txXfrm>
        <a:off x="3691488" y="1884023"/>
        <a:ext cx="3132622" cy="2193168"/>
      </dsp:txXfrm>
    </dsp:sp>
    <dsp:sp modelId="{0005B957-24CC-4CB1-A5F0-2DACE3FDA15B}">
      <dsp:nvSpPr>
        <dsp:cNvPr id="0" name=""/>
        <dsp:cNvSpPr/>
      </dsp:nvSpPr>
      <dsp:spPr>
        <a:xfrm>
          <a:off x="7372320" y="274146"/>
          <a:ext cx="1096417" cy="959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38E33-EAAC-4796-8ED8-B03AE3A36155}">
      <dsp:nvSpPr>
        <dsp:cNvPr id="0" name=""/>
        <dsp:cNvSpPr/>
      </dsp:nvSpPr>
      <dsp:spPr>
        <a:xfrm>
          <a:off x="7372320" y="1396877"/>
          <a:ext cx="3132622" cy="41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Period/order finding</a:t>
          </a:r>
        </a:p>
      </dsp:txBody>
      <dsp:txXfrm>
        <a:off x="7372320" y="1396877"/>
        <a:ext cx="3132622" cy="411085"/>
      </dsp:txXfrm>
    </dsp:sp>
    <dsp:sp modelId="{B66B1028-AFA5-465F-B84F-19F7D424BFDB}">
      <dsp:nvSpPr>
        <dsp:cNvPr id="0" name=""/>
        <dsp:cNvSpPr/>
      </dsp:nvSpPr>
      <dsp:spPr>
        <a:xfrm>
          <a:off x="7372320" y="1884023"/>
          <a:ext cx="3132622" cy="2193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guess ‘G’ &lt;= √N, the probability it is a factor = 1/√N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G and N are coprime for some power p of G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G*G…G, </a:t>
          </a:r>
          <a:r>
            <a:rPr lang="en-US" sz="1700" kern="1200" dirty="0" err="1">
              <a:highlight>
                <a:srgbClr val="FFFF00"/>
              </a:highlight>
            </a:rPr>
            <a:t>G</a:t>
          </a:r>
          <a:r>
            <a:rPr lang="en-US" sz="1700" kern="1200" baseline="30000" dirty="0" err="1">
              <a:highlight>
                <a:srgbClr val="FFFF00"/>
              </a:highlight>
            </a:rPr>
            <a:t>p</a:t>
          </a:r>
          <a:r>
            <a:rPr lang="en-US" sz="1700" kern="1200" dirty="0">
              <a:highlight>
                <a:srgbClr val="FFFF00"/>
              </a:highlight>
            </a:rPr>
            <a:t> mod N =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G</a:t>
          </a:r>
          <a:r>
            <a:rPr lang="en-US" sz="1700" kern="1200" baseline="30000" dirty="0" err="1"/>
            <a:t>p</a:t>
          </a:r>
          <a:r>
            <a:rPr lang="en-US" sz="1700" kern="1200" baseline="30000" dirty="0"/>
            <a:t>/2</a:t>
          </a:r>
          <a:r>
            <a:rPr lang="en-US" sz="1700" kern="1200" dirty="0"/>
            <a:t> -1 mod N =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(</a:t>
          </a:r>
          <a:r>
            <a:rPr lang="en-US" sz="1700" kern="1200" dirty="0" err="1"/>
            <a:t>G</a:t>
          </a:r>
          <a:r>
            <a:rPr lang="en-US" sz="1700" kern="1200" baseline="30000" dirty="0" err="1"/>
            <a:t>p</a:t>
          </a:r>
          <a:r>
            <a:rPr lang="en-US" sz="1700" kern="1200" baseline="30000" dirty="0"/>
            <a:t>/2</a:t>
          </a:r>
          <a:r>
            <a:rPr lang="en-US" sz="1700" kern="1200" dirty="0"/>
            <a:t> + 1) * (</a:t>
          </a:r>
          <a:r>
            <a:rPr lang="en-US" sz="1700" kern="1200" dirty="0" err="1"/>
            <a:t>G</a:t>
          </a:r>
          <a:r>
            <a:rPr lang="en-US" sz="1700" kern="1200" baseline="30000" dirty="0" err="1"/>
            <a:t>p</a:t>
          </a:r>
          <a:r>
            <a:rPr lang="en-US" sz="1700" kern="1200" baseline="30000" dirty="0"/>
            <a:t>/2</a:t>
          </a:r>
          <a:r>
            <a:rPr lang="en-US" sz="1700" kern="1200" dirty="0"/>
            <a:t> – 1) = m*N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GCD(</a:t>
          </a:r>
          <a:r>
            <a:rPr lang="en-US" sz="1700" kern="1200" dirty="0" err="1"/>
            <a:t>G</a:t>
          </a:r>
          <a:r>
            <a:rPr lang="en-US" sz="1700" kern="1200" baseline="30000" dirty="0" err="1"/>
            <a:t>p</a:t>
          </a:r>
          <a:r>
            <a:rPr lang="en-US" sz="1700" kern="1200" baseline="30000" dirty="0"/>
            <a:t>/2</a:t>
          </a:r>
          <a:r>
            <a:rPr lang="en-US" sz="1700" kern="1200" dirty="0"/>
            <a:t> +1, N) are factors of 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Probability is 1 – 2/num of factors &gt;= 1/3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372320" y="1884023"/>
        <a:ext cx="3132622" cy="219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2C6A9-66AE-B748-81BD-DA2392BE54B1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C0716-1F00-394E-8837-D38D2F4D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math is very accessible</a:t>
            </a:r>
          </a:p>
          <a:p>
            <a:endParaRPr lang="en-US" dirty="0"/>
          </a:p>
          <a:p>
            <a:r>
              <a:rPr lang="en-US" dirty="0" err="1"/>
              <a:t>Dont</a:t>
            </a:r>
            <a:r>
              <a:rPr lang="en-US" dirty="0"/>
              <a:t> need to know depth of physics</a:t>
            </a:r>
          </a:p>
          <a:p>
            <a:endParaRPr lang="en-US" dirty="0"/>
          </a:p>
          <a:p>
            <a:r>
              <a:rPr lang="en-US" dirty="0"/>
              <a:t>Some of the people will break the next gen algorithms</a:t>
            </a:r>
          </a:p>
          <a:p>
            <a:r>
              <a:rPr lang="en-US" dirty="0"/>
              <a:t>With some clever math and </a:t>
            </a:r>
            <a:r>
              <a:rPr lang="en-US" dirty="0" err="1"/>
              <a:t>tranformation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7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17*d - 1 = 3120*n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9401-8500-B17F-292E-8F553ABD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6C0EF-B53E-A128-374D-DCFBB5B67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A7137-3FD2-9FC3-BE11-512EB3339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08995-3284-28D2-DBE0-7BB0E990A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C0716-1F00-394E-8837-D38D2F4DD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0B0B-5F92-AF19-9F2E-D29E5C496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B196-AEFE-2A67-A92C-CA0E27D8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F697-608A-BA0A-049B-850F2B38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70CB-C47C-49DE-A0E0-C1EA7F99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7FFE-F175-7AC2-B17B-6BF75E9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04D-51B2-BC88-C698-876A9A0B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A90D9-2A05-D957-407D-D91796E91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0AED-8411-113A-CA62-B361F32C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27D-06AA-7184-87E3-0C1E4533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15AC-9AA3-C97F-A230-4236B9CE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F2733-B4DD-0AB0-D98D-A976A3F66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28909-78FF-2A14-742B-CBE30D5D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674E-5474-0699-32DB-75386FEF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DABA-0210-6EC9-8EE2-2B3DFD44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BF82-3144-0D5E-82CE-BF2993A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AAED-83F2-421C-222B-C492EDB1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D4F9-3A94-7B21-B0A2-F65C89DC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14E9-F2A9-8F19-D094-E1644C88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A57F-18D4-1C02-6B4C-D8A7E71A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0F3B-4250-5CDC-CE8F-AAA5A3F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5C4B-8EF3-9B91-E785-8172E308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5C52-6D3B-2580-64C5-B0784516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F412-063C-F20B-AA24-A7ECFE7D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E2BE-E00A-F708-3468-7061DC7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CA03-63A9-3430-B6E6-4985C7E8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E29-D9DC-0EF0-21D2-E10776FD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7AD-A39B-B1CF-D002-22DE1087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58418-3868-8BBF-3464-FCA2E582E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85C9-B9AA-0D65-2245-B8F59C1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47760-4AAB-35A5-28F9-DBAF5A8C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6FF5-763D-83F0-D870-0D707283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6FCB-DBD3-6A93-B670-72A4E58B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7ACF-A496-BE6F-950C-2C52A3EB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3C70-9F2E-78FB-4E46-B71D2145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CD24-F02A-9BDA-A140-CEA43AF5D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FA2A9-FD99-3C2C-8AA0-0B13B0FA5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AF63-2145-E118-2BE1-6B086199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02C1-AB65-7B2B-B71A-4DA20F5B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9E052-35BC-98B1-2B1E-95CE05C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610-6EC4-F920-E368-178AD669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D6ED7-1A6C-9167-8D07-93CE7443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E29C7-123C-E3C9-A89E-47DD26AB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C17C9-7B17-009C-91CB-2BB93C07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29709-83E1-3836-9F0C-26119AC6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D641D-1615-E78D-4613-2A07DC5D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6825C-04B9-A240-E521-8410A80D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6D5D-E810-0FDF-2A31-843DD1A9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BB88-8667-6B93-BE63-D1237634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A1B02-CE6C-9F1D-2C27-7E9994927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7425-84F2-235A-186D-60F5AF1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CFCE9-7077-3A54-A26E-4E39F94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E860-8C6B-EDBB-FD44-22F7C513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4464-BCB7-2FC4-4578-1A061447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FDD3-972C-4496-1D4B-22FE562BE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9750-4ACC-E092-F8DE-77170143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6320-17CA-A3BF-9013-E767AC73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34A07-5911-1FA3-8645-0AC3A128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3855-349D-EE2B-8D68-64BDE647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F2907-4994-F72D-CE19-FCB150E1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C44C-D424-8FC7-963A-4165E7E8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A8F5-7137-9434-A152-E4DA19636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DC330-2431-9641-929D-1CC24FD37474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9B41-EE37-E0B3-F733-AA57BE7CE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2C1E-5DBC-A399-15CF-3D87E80B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E9E8C-4D0E-3A4C-A290-77FF9050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yamtyagi/Shor-Exc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A46EE-DB31-CF8A-6ABE-3D0E59BC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Shor’s Algorithm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Breaking Public Key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7031-2CD9-200D-DE15-D13BAE9E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Understanding the math involved such that we can break more stuff</a:t>
            </a:r>
          </a:p>
        </p:txBody>
      </p:sp>
      <p:pic>
        <p:nvPicPr>
          <p:cNvPr id="4" name="Picture 3" descr="A white lines with yellow and pink letters&#10;&#10;Description automatically generated with medium confidence">
            <a:extLst>
              <a:ext uri="{FF2B5EF4-FFF2-40B4-BE49-F238E27FC236}">
                <a16:creationId xmlns:a16="http://schemas.microsoft.com/office/drawing/2014/main" id="{460FA083-7105-5C4E-C685-55D6B884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935681"/>
            <a:ext cx="10843065" cy="2629444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2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49EB-4714-E67C-A1E7-75E41760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Shor’s algorithm by hand: Euclid's GCD</a:t>
            </a: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C7A8-FC84-45F0-3407-989A9D7D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Euclid’s GCD Algorithm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A&gt;B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GCD (A, B) = GCD (A, Remainder R = A mod B)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Simple Proof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Remainder R = A – B*n where B*n &lt;= A and B*(n+1) &gt; 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 = GCD (A, B), then A = g*a, B=g*b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 = A – B*n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 = g*b – g*(a*n)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 = g*(b – a*n)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GCD (R, B) = 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3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328D6-F89D-CDE7-A101-89911C4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Shor’s algorithm by hand: Euler’s Totient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335C-1870-4743-7248-737F2EAE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390292"/>
            <a:ext cx="5957132" cy="64677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we want to prove is for some power of G*G…G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highlight>
                  <a:srgbClr val="0000FF"/>
                </a:highlight>
              </a:rPr>
              <a:t>G</a:t>
            </a:r>
            <a:r>
              <a:rPr lang="en-US" b="1" baseline="30000" dirty="0" err="1">
                <a:solidFill>
                  <a:schemeClr val="bg1"/>
                </a:solidFill>
                <a:highlight>
                  <a:srgbClr val="0000FF"/>
                </a:highlight>
              </a:rPr>
              <a:t>p</a:t>
            </a:r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 mod N =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What we know is G &lt; N and are coprime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Otherwise GCD(G, N) will give us a factor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 mod N = G</a:t>
            </a:r>
          </a:p>
          <a:p>
            <a:r>
              <a:rPr lang="en-US" sz="2400" dirty="0">
                <a:solidFill>
                  <a:schemeClr val="bg1"/>
                </a:solidFill>
              </a:rPr>
              <a:t>G*G…G will all be coprime to N and mod N will give us new remainders Rs all &lt; N and hence are finite set and at some power of G will start repeating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At some x &gt; 1 G</a:t>
            </a:r>
            <a:r>
              <a:rPr lang="en-US" sz="2400" baseline="30000" dirty="0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mod N = 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baseline="30000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– N*m = 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N*m = G</a:t>
            </a:r>
            <a:r>
              <a:rPr lang="en-US" baseline="30000" dirty="0">
                <a:solidFill>
                  <a:schemeClr val="bg1"/>
                </a:solidFill>
              </a:rPr>
              <a:t>x  </a:t>
            </a:r>
            <a:r>
              <a:rPr lang="en-US" dirty="0">
                <a:solidFill>
                  <a:schemeClr val="bg1"/>
                </a:solidFill>
              </a:rPr>
              <a:t>– G 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N*m = G * (G</a:t>
            </a:r>
            <a:r>
              <a:rPr lang="en-US" baseline="30000" dirty="0">
                <a:solidFill>
                  <a:schemeClr val="bg1"/>
                </a:solidFill>
              </a:rPr>
              <a:t>x-1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Since G and N are coprime that means (G</a:t>
            </a:r>
            <a:r>
              <a:rPr lang="en-US" baseline="30000" dirty="0">
                <a:solidFill>
                  <a:schemeClr val="bg1"/>
                </a:solidFill>
              </a:rPr>
              <a:t>x-1</a:t>
            </a:r>
            <a:r>
              <a:rPr lang="en-US" dirty="0">
                <a:solidFill>
                  <a:schemeClr val="bg1"/>
                </a:solidFill>
              </a:rPr>
              <a:t> – 1) is a multiple of 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baseline="30000" dirty="0">
                <a:solidFill>
                  <a:schemeClr val="bg1"/>
                </a:solidFill>
              </a:rPr>
              <a:t>x-1</a:t>
            </a:r>
            <a:r>
              <a:rPr lang="en-US" dirty="0">
                <a:solidFill>
                  <a:schemeClr val="bg1"/>
                </a:solidFill>
              </a:rPr>
              <a:t> – 1 = </a:t>
            </a:r>
            <a:r>
              <a:rPr lang="en-US" dirty="0" err="1">
                <a:solidFill>
                  <a:schemeClr val="bg1"/>
                </a:solidFill>
              </a:rPr>
              <a:t>kN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Taking mod N on both sides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(G</a:t>
            </a:r>
            <a:r>
              <a:rPr lang="en-US" baseline="30000" dirty="0">
                <a:solidFill>
                  <a:schemeClr val="bg1"/>
                </a:solidFill>
              </a:rPr>
              <a:t>x-1</a:t>
            </a:r>
            <a:r>
              <a:rPr lang="en-US" dirty="0">
                <a:solidFill>
                  <a:schemeClr val="bg1"/>
                </a:solidFill>
              </a:rPr>
              <a:t> – 1) mod N = 0  or </a:t>
            </a:r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G</a:t>
            </a:r>
            <a:r>
              <a:rPr lang="en-US" b="1" baseline="30000" dirty="0">
                <a:solidFill>
                  <a:schemeClr val="bg1"/>
                </a:solidFill>
                <a:highlight>
                  <a:srgbClr val="0000FF"/>
                </a:highlight>
              </a:rPr>
              <a:t>x-1</a:t>
            </a:r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 mod N = 1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(In other words if number is divisible by N, number + 1 will give reminder of 1 when divided by N)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3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64FF5-51C6-6C2E-3BD2-8A818230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8B070-7B6D-5A89-8241-E37EED4D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Shor’s Algorithm: Quantum speed 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FC89A1-4517-C5D6-180C-04E9DF764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98196"/>
              </p:ext>
            </p:extLst>
          </p:nvPr>
        </p:nvGraphicFramePr>
        <p:xfrm>
          <a:off x="4782276" y="467208"/>
          <a:ext cx="6666055" cy="592358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{5940675A-B579-460E-94D1-54222C63F5DA}</a:tableStyleId>
              </a:tblPr>
              <a:tblGrid>
                <a:gridCol w="1495361">
                  <a:extLst>
                    <a:ext uri="{9D8B030D-6E8A-4147-A177-3AD203B41FA5}">
                      <a16:colId xmlns:a16="http://schemas.microsoft.com/office/drawing/2014/main" val="3292894694"/>
                    </a:ext>
                  </a:extLst>
                </a:gridCol>
                <a:gridCol w="3735223">
                  <a:extLst>
                    <a:ext uri="{9D8B030D-6E8A-4147-A177-3AD203B41FA5}">
                      <a16:colId xmlns:a16="http://schemas.microsoft.com/office/drawing/2014/main" val="199206694"/>
                    </a:ext>
                  </a:extLst>
                </a:gridCol>
                <a:gridCol w="1435471">
                  <a:extLst>
                    <a:ext uri="{9D8B030D-6E8A-4147-A177-3AD203B41FA5}">
                      <a16:colId xmlns:a16="http://schemas.microsoft.com/office/drawing/2014/main" val="43433780"/>
                    </a:ext>
                  </a:extLst>
                </a:gridCol>
              </a:tblGrid>
              <a:tr h="471336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900" b="1" cap="none" spc="0" baseline="300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4591" marR="94591" marT="94591" marB="4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900" b="1" cap="none" spc="0" baseline="30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 mod N</a:t>
                      </a:r>
                    </a:p>
                  </a:txBody>
                  <a:tcPr marL="94591" marR="94591" marT="94591" marB="4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94591" marR="94591" marT="94591" marB="47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43115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78318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4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81832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8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2896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16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3421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32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42409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64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303133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128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05286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256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676602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512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518396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1024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092916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2048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35731"/>
                  </a:ext>
                </a:extLst>
              </a:tr>
              <a:tr h="45435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cap="none" spc="0" baseline="3000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4096 mod 35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4591" marR="94591" marT="94591" marB="4729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2899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98D7763-750E-BE85-1F9A-BD714F7DCF9C}"/>
              </a:ext>
            </a:extLst>
          </p:cNvPr>
          <p:cNvGrpSpPr/>
          <p:nvPr/>
        </p:nvGrpSpPr>
        <p:grpSpPr>
          <a:xfrm>
            <a:off x="5661365" y="910630"/>
            <a:ext cx="4152900" cy="5480162"/>
            <a:chOff x="5661365" y="910630"/>
            <a:chExt cx="4152900" cy="54801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017D4C-9830-1687-298D-7183BB54B79B}"/>
                </a:ext>
              </a:extLst>
            </p:cNvPr>
            <p:cNvSpPr/>
            <p:nvPr/>
          </p:nvSpPr>
          <p:spPr>
            <a:xfrm>
              <a:off x="5661365" y="910630"/>
              <a:ext cx="4152900" cy="5480162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2D76E2-DA87-01FA-D038-CB997E06A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365" y="3149061"/>
              <a:ext cx="41529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0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B9D1-02FE-EDF0-133F-4E6F04C5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Shor’s Algorithm: Quantum extraction with QFT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98FB-B42D-F28F-5D82-414E6D48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Fourier Transform: Breaks down composite waveform into its component wave frequencies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QFT: Kind of does the same it exploits the periodicity in our 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As not only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baseline="30000" dirty="0" err="1">
                <a:solidFill>
                  <a:schemeClr val="bg1"/>
                </a:solidFill>
              </a:rPr>
              <a:t>p</a:t>
            </a:r>
            <a:r>
              <a:rPr lang="en-US" sz="1600" dirty="0">
                <a:solidFill>
                  <a:schemeClr val="bg1"/>
                </a:solidFill>
              </a:rPr>
              <a:t> mod N = 1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But also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baseline="30000" dirty="0" err="1">
                <a:solidFill>
                  <a:schemeClr val="bg1"/>
                </a:solidFill>
              </a:rPr>
              <a:t>x+p</a:t>
            </a:r>
            <a:r>
              <a:rPr lang="en-US" sz="1600" dirty="0">
                <a:solidFill>
                  <a:schemeClr val="bg1"/>
                </a:solidFill>
              </a:rPr>
              <a:t> mod N = G</a:t>
            </a:r>
            <a:r>
              <a:rPr lang="en-US" sz="1600" baseline="30000" dirty="0">
                <a:solidFill>
                  <a:schemeClr val="bg1"/>
                </a:solidFill>
              </a:rPr>
              <a:t>x</a:t>
            </a:r>
            <a:r>
              <a:rPr lang="en-US" sz="1600" dirty="0">
                <a:solidFill>
                  <a:schemeClr val="bg1"/>
                </a:solidFill>
              </a:rPr>
              <a:t> 	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Applying QFT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Input State Preparation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Apply QFT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Measure Quantum Register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But this gives a relationship to our period 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k/2</a:t>
            </a:r>
            <a:r>
              <a:rPr lang="en-US" sz="1600" baseline="30000" dirty="0">
                <a:solidFill>
                  <a:schemeClr val="bg1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 = j/p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Where k is the measured output, n is the number of </a:t>
            </a:r>
            <a:r>
              <a:rPr lang="en-US" sz="1600" dirty="0" err="1">
                <a:solidFill>
                  <a:schemeClr val="bg1"/>
                </a:solidFill>
              </a:rPr>
              <a:t>qbits</a:t>
            </a:r>
            <a:r>
              <a:rPr lang="en-US" sz="1600" dirty="0">
                <a:solidFill>
                  <a:schemeClr val="bg1"/>
                </a:solidFill>
              </a:rPr>
              <a:t>, j is some integer and p is the period (what we are really after )</a:t>
            </a:r>
          </a:p>
        </p:txBody>
      </p:sp>
    </p:spTree>
    <p:extLst>
      <p:ext uri="{BB962C8B-B14F-4D97-AF65-F5344CB8AC3E}">
        <p14:creationId xmlns:p14="http://schemas.microsoft.com/office/powerpoint/2010/main" val="81865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D385-4B4E-D48B-4B7D-F16D21D5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Shor’s Algorithm: Extracting Period from QFT with Continued Fractions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B1B1-106B-BA2C-9302-8B4B181F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QFT gives us frequency, period p is inverse of frequency with a bit of math,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Reduce k/2</a:t>
            </a:r>
            <a:r>
              <a:rPr lang="en-US" sz="2000" b="1" baseline="30000" dirty="0">
                <a:solidFill>
                  <a:schemeClr val="bg1"/>
                </a:solidFill>
              </a:rPr>
              <a:t>n</a:t>
            </a:r>
            <a:r>
              <a:rPr lang="en-US" sz="2000" b="1" dirty="0">
                <a:solidFill>
                  <a:schemeClr val="bg1"/>
                </a:solidFill>
              </a:rPr>
              <a:t> to Its Simplest Form: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b="1" dirty="0">
                <a:solidFill>
                  <a:schemeClr val="bg1"/>
                </a:solidFill>
              </a:rPr>
              <a:t>continued fraction expansion</a:t>
            </a:r>
            <a:r>
              <a:rPr lang="en-US" sz="2000" dirty="0">
                <a:solidFill>
                  <a:schemeClr val="bg1"/>
                </a:solidFill>
              </a:rPr>
              <a:t> to approximate k/2</a:t>
            </a:r>
            <a:r>
              <a:rPr lang="en-US" sz="2000" baseline="30000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as a fraction j/p with the smallest denominator p.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Validate the Candidate Period p: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 each candidate p obtained from the continued fraction, check if p satisfies the modular equation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</a:rPr>
              <a:t>G</a:t>
            </a:r>
            <a:r>
              <a:rPr lang="en-US" baseline="30000" dirty="0" err="1">
                <a:solidFill>
                  <a:schemeClr val="bg1"/>
                </a:solidFill>
                <a:highlight>
                  <a:srgbClr val="0000FF"/>
                </a:highlight>
              </a:rPr>
              <a:t>p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 mod N = 1</a:t>
            </a:r>
          </a:p>
        </p:txBody>
      </p:sp>
    </p:spTree>
    <p:extLst>
      <p:ext uri="{BB962C8B-B14F-4D97-AF65-F5344CB8AC3E}">
        <p14:creationId xmlns:p14="http://schemas.microsoft.com/office/powerpoint/2010/main" val="20843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9C5C8-7FD8-7736-7AA7-29766CED9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EC3DB4-4B7B-E193-3975-583E481E1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5BEC-709A-B083-A5C4-42886A7F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Shor’s Algorithm: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QFT Continued Fractions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C1B770-B5A2-EC4A-6B55-9EACE96CC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980537-110A-D9BF-CF33-531B0AD6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3A98-1B69-69B6-7C40-5C565784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N=15, G=7,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k = 6, n = 3 </a:t>
            </a:r>
            <a:r>
              <a:rPr lang="en-US" sz="2000" dirty="0" err="1">
                <a:solidFill>
                  <a:schemeClr val="bg1"/>
                </a:solidFill>
              </a:rPr>
              <a:t>qbits</a:t>
            </a:r>
            <a:r>
              <a:rPr lang="en-US" sz="2000" dirty="0">
                <a:solidFill>
                  <a:schemeClr val="bg1"/>
                </a:solidFill>
              </a:rPr>
              <a:t>, (N=15)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Compute k/2</a:t>
            </a:r>
            <a:r>
              <a:rPr lang="en-US" sz="2000" b="1" baseline="30000" dirty="0">
                <a:solidFill>
                  <a:schemeClr val="bg1"/>
                </a:solidFill>
              </a:rPr>
              <a:t>n</a:t>
            </a:r>
            <a:r>
              <a:rPr lang="en-US" sz="2000" b="1" dirty="0">
                <a:solidFill>
                  <a:schemeClr val="bg1"/>
                </a:solidFill>
              </a:rPr>
              <a:t> = j/P: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k/2</a:t>
            </a:r>
            <a:r>
              <a:rPr lang="en-US" sz="2000" b="1" baseline="30000" dirty="0">
                <a:solidFill>
                  <a:schemeClr val="bg1"/>
                </a:solidFill>
              </a:rPr>
              <a:t>n</a:t>
            </a:r>
            <a:r>
              <a:rPr lang="en-US" sz="2000" b="1" dirty="0">
                <a:solidFill>
                  <a:schemeClr val="bg1"/>
                </a:solidFill>
              </a:rPr>
              <a:t> = 6/8 = ¾ = 0.75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  <a:highlight>
                  <a:srgbClr val="000080"/>
                </a:highlight>
              </a:rPr>
              <a:t>j/P = a + 1/(a’ + 1/(a” + …)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</a:rPr>
              <a:t>a  = 0 (integer part of 0.75)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</a:rPr>
              <a:t>a’ = 1 (integer part of 1/0.75 or 1.33)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</a:rPr>
              <a:t>a” = 3 (integer part of 1/.33 or 3)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</a:rPr>
              <a:t>j/P = a + 1/(a’ + 1/(a” + …)  </a:t>
            </a:r>
          </a:p>
          <a:p>
            <a:pPr lvl="2"/>
            <a:r>
              <a:rPr lang="en-US" sz="1600" b="1" dirty="0">
                <a:solidFill>
                  <a:schemeClr val="bg1"/>
                </a:solidFill>
              </a:rPr>
              <a:t>j/P = 1/ (1 + 1/3) = 1/(4/3)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j/P = 3/4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Validate P satisfies </a:t>
            </a:r>
            <a:r>
              <a:rPr lang="en-US" sz="1800" dirty="0" err="1">
                <a:solidFill>
                  <a:schemeClr val="bg1"/>
                </a:solidFill>
              </a:rPr>
              <a:t>G</a:t>
            </a:r>
            <a:r>
              <a:rPr lang="en-US" sz="1800" baseline="30000" dirty="0" err="1">
                <a:solidFill>
                  <a:schemeClr val="bg1"/>
                </a:solidFill>
              </a:rPr>
              <a:t>p</a:t>
            </a:r>
            <a:r>
              <a:rPr lang="en-US" sz="1800" dirty="0">
                <a:solidFill>
                  <a:schemeClr val="bg1"/>
                </a:solidFill>
              </a:rPr>
              <a:t> mod N = 1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7</a:t>
            </a:r>
            <a:r>
              <a:rPr lang="en-US" sz="2000" baseline="30000" dirty="0">
                <a:solidFill>
                  <a:schemeClr val="bg1"/>
                </a:solidFill>
              </a:rPr>
              <a:t>4</a:t>
            </a:r>
            <a:r>
              <a:rPr lang="en-US" sz="2000" dirty="0">
                <a:solidFill>
                  <a:schemeClr val="bg1"/>
                </a:solidFill>
              </a:rPr>
              <a:t> mod 15 = 2401 mod 15 = 1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satisfied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8139-770A-2881-B7DC-A9D25B42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Shor’s Algorithm for Breaking Public Key Cryptography: Computing by hand and Quantum Computers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4F4DF-54ED-677F-64FD-031AC91A7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174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6CF5-B939-8DB8-92A2-6D5C4CD6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Public Key Cryptography: RSA and Factorization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0F1453-20F7-B3E5-EB31-40B14DF23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906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9E14BC-4EEB-5273-E4D3-B0131201E6F5}"/>
              </a:ext>
            </a:extLst>
          </p:cNvPr>
          <p:cNvSpPr txBox="1"/>
          <p:nvPr/>
        </p:nvSpPr>
        <p:spPr>
          <a:xfrm>
            <a:off x="644056" y="1650423"/>
            <a:ext cx="5451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RSA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E865D-CCE6-0A19-CF52-03E0C32972B5}"/>
              </a:ext>
            </a:extLst>
          </p:cNvPr>
          <p:cNvSpPr txBox="1"/>
          <p:nvPr/>
        </p:nvSpPr>
        <p:spPr>
          <a:xfrm>
            <a:off x="6096000" y="1654931"/>
            <a:ext cx="54519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Breaks with Factorization</a:t>
            </a:r>
          </a:p>
        </p:txBody>
      </p:sp>
    </p:spTree>
    <p:extLst>
      <p:ext uri="{BB962C8B-B14F-4D97-AF65-F5344CB8AC3E}">
        <p14:creationId xmlns:p14="http://schemas.microsoft.com/office/powerpoint/2010/main" val="4267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1F6E-F0AA-8962-E3CE-C5D5E449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key Cryptography: Factorization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71EA-5028-65AD-D912-C3AA88C2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Hard = non polynomial time or exponential time</a:t>
            </a:r>
          </a:p>
          <a:p>
            <a:endParaRPr lang="en-US" sz="2000" dirty="0"/>
          </a:p>
          <a:p>
            <a:r>
              <a:rPr lang="en-US" sz="2000" dirty="0"/>
              <a:t>Best algorithm’s we can do is slightly worse than </a:t>
            </a:r>
            <a:r>
              <a:rPr lang="en-US" sz="2000" dirty="0">
                <a:highlight>
                  <a:srgbClr val="0000FF"/>
                </a:highlight>
              </a:rPr>
              <a:t>O(</a:t>
            </a:r>
            <a:r>
              <a:rPr lang="en-US" sz="2000" dirty="0" err="1">
                <a:highlight>
                  <a:srgbClr val="0000FF"/>
                </a:highlight>
              </a:rPr>
              <a:t>e</a:t>
            </a:r>
            <a:r>
              <a:rPr lang="en-US" sz="2000" baseline="30000" dirty="0" err="1">
                <a:highlight>
                  <a:srgbClr val="0000FF"/>
                </a:highlight>
              </a:rPr>
              <a:t>∛b</a:t>
            </a:r>
            <a:r>
              <a:rPr lang="en-US" sz="2000" dirty="0">
                <a:highlight>
                  <a:srgbClr val="0000FF"/>
                </a:highlight>
              </a:rPr>
              <a:t>)</a:t>
            </a:r>
          </a:p>
          <a:p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/>
              <a:t>Notice it is a “b” as in bits or binary digits</a:t>
            </a:r>
          </a:p>
          <a:p>
            <a:endParaRPr lang="en-US" sz="2000" dirty="0"/>
          </a:p>
          <a:p>
            <a:r>
              <a:rPr lang="en-US" sz="2000" dirty="0"/>
              <a:t>Factorize 51983 </a:t>
            </a:r>
          </a:p>
          <a:p>
            <a:pPr lvl="1"/>
            <a:r>
              <a:rPr lang="en-US" sz="2000" dirty="0"/>
              <a:t>Try to divide by all primes up to square root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7B1B8-7770-9DF7-B145-8E4F1414DB76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--- --- 002 003 --- 005 --- 007 --- --- --- 011 --- 013 --- --- --- 017 --- 019 --- --- --- 023 --- --- --- --- --- 029 --- 031 --- --- --- --- --- 037 --- --- --- 041 --- 043 --- --- --- 047 --- --- --- --- --- 053 --- --- --- --- --- 059 --- 061 --- --- --- --- --- 067 --- --- --- 071 --- 073 --- --- --- --- --- 079 --- --- --- 083 --- --- --- --- --- 089 --- --- --- --- --- --- --- 097 --- --- --- 101 --- 103 --- --- --- 107 --- 109 --- --- --- 113 --- --- --- --- --- --- --- --- --- --- --- --- --- 127 --- --- --- 131 --- --- --- --- --- 137 --- 139 --- --- --- --- --- --- --- --- --- 149 --- 151 --- --- --- --- --- 157 --- --- --- --- --- 163 --- --- --- 167 --- --- --- --- --- 173 --- --- --- --- --- 179 --- 181 --- --- --- --- --- --- --- --- --- 191 --- 193 --- --- --- 197 --- 199 --- --- --- --- --- --- --- --- --- --- --- 211 --- --- --- --- --- --- --- --- --- --- --- 223 --- --- --- 227 --- --- 229</a:t>
            </a:r>
          </a:p>
        </p:txBody>
      </p:sp>
    </p:spTree>
    <p:extLst>
      <p:ext uri="{BB962C8B-B14F-4D97-AF65-F5344CB8AC3E}">
        <p14:creationId xmlns:p14="http://schemas.microsoft.com/office/powerpoint/2010/main" val="1421211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088DE-DFB8-A241-66F1-8C1E4F36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Shor’s Algorithm can make factorization easy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79C4-90AF-6567-7F89-0A45EE01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Makes factorization easy = polynomial time complexity</a:t>
            </a:r>
          </a:p>
          <a:p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O(b</a:t>
            </a:r>
            <a:r>
              <a:rPr lang="en-US" sz="2000" baseline="30000" dirty="0">
                <a:solidFill>
                  <a:schemeClr val="bg1"/>
                </a:solidFill>
                <a:highlight>
                  <a:srgbClr val="0000FF"/>
                </a:highlight>
              </a:rPr>
              <a:t>3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is much much better than 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O(</a:t>
            </a:r>
            <a:r>
              <a:rPr lang="en-US" sz="2000" dirty="0" err="1">
                <a:solidFill>
                  <a:schemeClr val="bg1"/>
                </a:solidFill>
                <a:highlight>
                  <a:srgbClr val="0000FF"/>
                </a:highlight>
              </a:rPr>
              <a:t>e</a:t>
            </a:r>
            <a:r>
              <a:rPr lang="en-US" sz="2000" baseline="30000" dirty="0" err="1">
                <a:solidFill>
                  <a:schemeClr val="bg1"/>
                </a:solidFill>
                <a:highlight>
                  <a:srgbClr val="0000FF"/>
                </a:highlight>
              </a:rPr>
              <a:t>∛b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)</a:t>
            </a:r>
          </a:p>
          <a:p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Requires quantum computing to speed up otherwise it is much worse 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O(2</a:t>
            </a:r>
            <a:r>
              <a:rPr lang="en-US" sz="2000" baseline="30000" dirty="0">
                <a:solidFill>
                  <a:schemeClr val="bg1"/>
                </a:solidFill>
                <a:highlight>
                  <a:srgbClr val="0000FF"/>
                </a:highlight>
              </a:rPr>
              <a:t>b</a:t>
            </a:r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A1971F15-9383-88E7-BA10-6BB126F9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4867" y="1749756"/>
            <a:ext cx="5666547" cy="365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ED376-A7C7-AC06-1DEE-7E406CC7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Shor’s algorithm by hand: Key Insights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ABC2755-A9D2-108B-FA0E-FCDAA5390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011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8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0481-14FE-0255-66AD-9A0F706A0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D0D58-6CB4-EFBC-317F-607178D3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Shor’s algorithm by hand: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28BF7-2FE3-2355-207F-7FC194EB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50" y="1966293"/>
            <a:ext cx="83212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27038-6000-0550-2FCD-E875554E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B65AB-567A-AB2E-1610-8090758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Shor’s algorithm by hand: Simple Example, Manual Computation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F66F92-9BDE-38AC-E7AF-970DDA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38860"/>
              </p:ext>
            </p:extLst>
          </p:nvPr>
        </p:nvGraphicFramePr>
        <p:xfrm>
          <a:off x="481358" y="1613191"/>
          <a:ext cx="11229280" cy="352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9602">
                  <a:extLst>
                    <a:ext uri="{9D8B030D-6E8A-4147-A177-3AD203B41FA5}">
                      <a16:colId xmlns:a16="http://schemas.microsoft.com/office/drawing/2014/main" val="3789611526"/>
                    </a:ext>
                  </a:extLst>
                </a:gridCol>
                <a:gridCol w="4209350">
                  <a:extLst>
                    <a:ext uri="{9D8B030D-6E8A-4147-A177-3AD203B41FA5}">
                      <a16:colId xmlns:a16="http://schemas.microsoft.com/office/drawing/2014/main" val="1456228072"/>
                    </a:ext>
                  </a:extLst>
                </a:gridCol>
                <a:gridCol w="3680328">
                  <a:extLst>
                    <a:ext uri="{9D8B030D-6E8A-4147-A177-3AD203B41FA5}">
                      <a16:colId xmlns:a16="http://schemas.microsoft.com/office/drawing/2014/main" val="654198399"/>
                    </a:ext>
                  </a:extLst>
                </a:gridCol>
              </a:tblGrid>
              <a:tr h="88002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Factors P = 7, Q = 5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Remainder R = G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mod N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Period P =12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02958"/>
                  </a:ext>
                </a:extLst>
              </a:tr>
              <a:tr h="8800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 N = P*Q = 35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</a:rPr>
                        <a:t>p/2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 ± 1 = 2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</a:rPr>
                        <a:t>12/2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 ± 1 = 63, 65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120965"/>
                  </a:ext>
                </a:extLst>
              </a:tr>
              <a:tr h="880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Guess G = 2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Factor1 = GCD (63, 35) = 7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8964"/>
                  </a:ext>
                </a:extLst>
              </a:tr>
              <a:tr h="880027"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Factor2 = GCD (65, 35) = 5</a:t>
                      </a:r>
                    </a:p>
                  </a:txBody>
                  <a:tcPr marL="150411" marR="150411" marT="75205" marB="75205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657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58B020-25BF-2C33-CD27-B5CA490C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48971"/>
              </p:ext>
            </p:extLst>
          </p:nvPr>
        </p:nvGraphicFramePr>
        <p:xfrm>
          <a:off x="4064428" y="2499608"/>
          <a:ext cx="3516353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820">
                  <a:extLst>
                    <a:ext uri="{9D8B030D-6E8A-4147-A177-3AD203B41FA5}">
                      <a16:colId xmlns:a16="http://schemas.microsoft.com/office/drawing/2014/main" val="3292894694"/>
                    </a:ext>
                  </a:extLst>
                </a:gridCol>
                <a:gridCol w="1741648">
                  <a:extLst>
                    <a:ext uri="{9D8B030D-6E8A-4147-A177-3AD203B41FA5}">
                      <a16:colId xmlns:a16="http://schemas.microsoft.com/office/drawing/2014/main" val="199206694"/>
                    </a:ext>
                  </a:extLst>
                </a:gridCol>
                <a:gridCol w="681885">
                  <a:extLst>
                    <a:ext uri="{9D8B030D-6E8A-4147-A177-3AD203B41FA5}">
                      <a16:colId xmlns:a16="http://schemas.microsoft.com/office/drawing/2014/main" val="43433780"/>
                    </a:ext>
                  </a:extLst>
                </a:gridCol>
              </a:tblGrid>
              <a:tr h="263769">
                <a:tc>
                  <a:txBody>
                    <a:bodyPr/>
                    <a:lstStyle/>
                    <a:p>
                      <a:r>
                        <a:rPr lang="en-US" sz="1600" b="1" dirty="0"/>
                        <a:t>G</a:t>
                      </a:r>
                      <a:r>
                        <a:rPr lang="en-US" sz="1600" b="1" baseline="300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</a:t>
                      </a:r>
                      <a:r>
                        <a:rPr lang="en-US" sz="1600" b="1" baseline="30000" dirty="0"/>
                        <a:t>x</a:t>
                      </a:r>
                      <a:r>
                        <a:rPr lang="en-US" sz="1600" b="1" dirty="0"/>
                        <a:t> mod 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43115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78318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08183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6289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07342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74240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303133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128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0528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256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67660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512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1839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092916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35731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4096 mod 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32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5E3B6B-556C-B7FF-102B-E1AC8A63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22EE2-2B75-C900-0500-9A5FE877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Shor’s algorithm by hand: Computation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47F26-9B1E-C5C4-E5E7-E8A8C637D5FE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https://github.com/satyamtyagi/Shor-Excel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DA540F-1601-8047-9248-B0B3AFCD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48459"/>
              </p:ext>
            </p:extLst>
          </p:nvPr>
        </p:nvGraphicFramePr>
        <p:xfrm>
          <a:off x="432225" y="2268554"/>
          <a:ext cx="11327553" cy="384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65">
                  <a:extLst>
                    <a:ext uri="{9D8B030D-6E8A-4147-A177-3AD203B41FA5}">
                      <a16:colId xmlns:a16="http://schemas.microsoft.com/office/drawing/2014/main" val="1144112697"/>
                    </a:ext>
                  </a:extLst>
                </a:gridCol>
                <a:gridCol w="1380362">
                  <a:extLst>
                    <a:ext uri="{9D8B030D-6E8A-4147-A177-3AD203B41FA5}">
                      <a16:colId xmlns:a16="http://schemas.microsoft.com/office/drawing/2014/main" val="4011607596"/>
                    </a:ext>
                  </a:extLst>
                </a:gridCol>
                <a:gridCol w="1198337">
                  <a:extLst>
                    <a:ext uri="{9D8B030D-6E8A-4147-A177-3AD203B41FA5}">
                      <a16:colId xmlns:a16="http://schemas.microsoft.com/office/drawing/2014/main" val="4214002686"/>
                    </a:ext>
                  </a:extLst>
                </a:gridCol>
                <a:gridCol w="773609">
                  <a:extLst>
                    <a:ext uri="{9D8B030D-6E8A-4147-A177-3AD203B41FA5}">
                      <a16:colId xmlns:a16="http://schemas.microsoft.com/office/drawing/2014/main" val="86530983"/>
                    </a:ext>
                  </a:extLst>
                </a:gridCol>
                <a:gridCol w="1774751">
                  <a:extLst>
                    <a:ext uri="{9D8B030D-6E8A-4147-A177-3AD203B41FA5}">
                      <a16:colId xmlns:a16="http://schemas.microsoft.com/office/drawing/2014/main" val="3528837976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4155568620"/>
                    </a:ext>
                  </a:extLst>
                </a:gridCol>
                <a:gridCol w="842114">
                  <a:extLst>
                    <a:ext uri="{9D8B030D-6E8A-4147-A177-3AD203B41FA5}">
                      <a16:colId xmlns:a16="http://schemas.microsoft.com/office/drawing/2014/main" val="2830178753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3084270840"/>
                    </a:ext>
                  </a:extLst>
                </a:gridCol>
                <a:gridCol w="1456205">
                  <a:extLst>
                    <a:ext uri="{9D8B030D-6E8A-4147-A177-3AD203B41FA5}">
                      <a16:colId xmlns:a16="http://schemas.microsoft.com/office/drawing/2014/main" val="449999082"/>
                    </a:ext>
                  </a:extLst>
                </a:gridCol>
              </a:tblGrid>
              <a:tr h="407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Guess  G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Number N = P * Q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Remainde R </a:t>
                      </a:r>
                      <a:b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= G^x mod(N)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Powers x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Powers of Guess G^x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Period P = power x </a:t>
                      </a:r>
                      <a:b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if remainder R = 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G^P/2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GCD (G^P/2 -1, N)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GCD (G^P/2 -1, N)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38938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291416018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27511418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816574692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03655433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08223895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963202626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39301705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14002688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931022815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852418250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585681849"/>
                  </a:ext>
                </a:extLst>
              </a:tr>
              <a:tr h="286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545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0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8925</TotalTime>
  <Words>1866</Words>
  <Application>Microsoft Macintosh PowerPoint</Application>
  <PresentationFormat>Widescreen</PresentationFormat>
  <Paragraphs>295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Wingdings</vt:lpstr>
      <vt:lpstr>Office Theme</vt:lpstr>
      <vt:lpstr>Shor’s Algorithm Breaking Public Key Cryptography</vt:lpstr>
      <vt:lpstr>Shor’s Algorithm for Breaking Public Key Cryptography: Computing by hand and Quantum Computers  </vt:lpstr>
      <vt:lpstr>Public Key Cryptography: RSA and Factorization</vt:lpstr>
      <vt:lpstr>Public key Cryptography: Factorization is hard</vt:lpstr>
      <vt:lpstr>Shor’s Algorithm can make factorization easy</vt:lpstr>
      <vt:lpstr>Shor’s algorithm by hand: Key Insights</vt:lpstr>
      <vt:lpstr>Shor’s algorithm by hand: Algorithm</vt:lpstr>
      <vt:lpstr>Shor’s algorithm by hand: Simple Example, Manual Computation</vt:lpstr>
      <vt:lpstr>Shor’s algorithm by hand: Computation Tool</vt:lpstr>
      <vt:lpstr>Shor’s algorithm by hand: Euclid's GCD</vt:lpstr>
      <vt:lpstr>Shor’s algorithm by hand: Euler’s Totient</vt:lpstr>
      <vt:lpstr>Shor’s Algorithm: Quantum speed up</vt:lpstr>
      <vt:lpstr>Shor’s Algorithm: Quantum extraction with QFT</vt:lpstr>
      <vt:lpstr>Shor’s Algorithm: Extracting Period from QFT with Continued Fractions</vt:lpstr>
      <vt:lpstr>Shor’s Algorithm:  QFT Continued Fractions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Tyagi</dc:creator>
  <cp:lastModifiedBy>Satyam Tyagi</cp:lastModifiedBy>
  <cp:revision>33</cp:revision>
  <dcterms:created xsi:type="dcterms:W3CDTF">2024-11-30T21:01:37Z</dcterms:created>
  <dcterms:modified xsi:type="dcterms:W3CDTF">2024-12-07T01:47:07Z</dcterms:modified>
</cp:coreProperties>
</file>