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38FAA-7875-446F-8036-CBB6A90EDB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8"/>
            <p14:sldId id="269"/>
            <p14:sldId id="270"/>
            <p14:sldId id="271"/>
            <p14:sldId id="272"/>
            <p14:sldId id="273"/>
            <p14:sldId id="267"/>
          </p14:sldIdLst>
        </p14:section>
        <p14:section name="Untitled Section" id="{B90D2288-3687-477A-A459-F8107AF066F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E28C1-F240-4A0B-9C0D-39B24A92156C}" v="17" dt="2022-12-30T09:55:0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Naga Renu" userId="996b6c2113c12f45" providerId="LiveId" clId="{BCDE28C1-F240-4A0B-9C0D-39B24A92156C}"/>
    <pc:docChg chg="custSel addSld delSld modSld sldOrd addSection modSection">
      <pc:chgData name="Satya Naga Renu" userId="996b6c2113c12f45" providerId="LiveId" clId="{BCDE28C1-F240-4A0B-9C0D-39B24A92156C}" dt="2023-01-01T08:23:00.474" v="366" actId="1076"/>
      <pc:docMkLst>
        <pc:docMk/>
      </pc:docMkLst>
      <pc:sldChg chg="modSp mod">
        <pc:chgData name="Satya Naga Renu" userId="996b6c2113c12f45" providerId="LiveId" clId="{BCDE28C1-F240-4A0B-9C0D-39B24A92156C}" dt="2022-12-28T14:25:08.220" v="130" actId="1036"/>
        <pc:sldMkLst>
          <pc:docMk/>
          <pc:sldMk cId="175565821" sldId="264"/>
        </pc:sldMkLst>
        <pc:picChg chg="mod">
          <ac:chgData name="Satya Naga Renu" userId="996b6c2113c12f45" providerId="LiveId" clId="{BCDE28C1-F240-4A0B-9C0D-39B24A92156C}" dt="2022-12-28T14:25:08.220" v="130" actId="1036"/>
          <ac:picMkLst>
            <pc:docMk/>
            <pc:sldMk cId="175565821" sldId="264"/>
            <ac:picMk id="5" creationId="{BC248018-2BB2-1E94-ABCA-02C59BEB5CA9}"/>
          </ac:picMkLst>
        </pc:picChg>
      </pc:sldChg>
      <pc:sldChg chg="addSp delSp modSp mod">
        <pc:chgData name="Satya Naga Renu" userId="996b6c2113c12f45" providerId="LiveId" clId="{BCDE28C1-F240-4A0B-9C0D-39B24A92156C}" dt="2022-12-28T14:06:59.552" v="80"/>
        <pc:sldMkLst>
          <pc:docMk/>
          <pc:sldMk cId="3957123212" sldId="266"/>
        </pc:sldMkLst>
        <pc:spChg chg="add del mod">
          <ac:chgData name="Satya Naga Renu" userId="996b6c2113c12f45" providerId="LiveId" clId="{BCDE28C1-F240-4A0B-9C0D-39B24A92156C}" dt="2022-12-28T14:06:59.552" v="80"/>
          <ac:spMkLst>
            <pc:docMk/>
            <pc:sldMk cId="3957123212" sldId="266"/>
            <ac:spMk id="16" creationId="{A7DCDED3-D1B7-089C-E969-B460BE1A8480}"/>
          </ac:spMkLst>
        </pc:spChg>
        <pc:grpChg chg="mod">
          <ac:chgData name="Satya Naga Renu" userId="996b6c2113c12f45" providerId="LiveId" clId="{BCDE28C1-F240-4A0B-9C0D-39B24A92156C}" dt="2022-12-28T14:06:30.720" v="57"/>
          <ac:grpSpMkLst>
            <pc:docMk/>
            <pc:sldMk cId="3957123212" sldId="266"/>
            <ac:grpSpMk id="13" creationId="{013C5385-DA8E-EDFB-7C98-F4CAE6F2E534}"/>
          </ac:grpSpMkLst>
        </pc:grpChg>
        <pc:grpChg chg="mod">
          <ac:chgData name="Satya Naga Renu" userId="996b6c2113c12f45" providerId="LiveId" clId="{BCDE28C1-F240-4A0B-9C0D-39B24A92156C}" dt="2022-12-28T14:06:30.720" v="57"/>
          <ac:grpSpMkLst>
            <pc:docMk/>
            <pc:sldMk cId="3957123212" sldId="266"/>
            <ac:grpSpMk id="14" creationId="{1FD2F284-554B-39FC-4EF1-D69262B16DC3}"/>
          </ac:grpSpMkLst>
        </pc:grpChg>
        <pc:picChg chg="add mod">
          <ac:chgData name="Satya Naga Renu" userId="996b6c2113c12f45" providerId="LiveId" clId="{BCDE28C1-F240-4A0B-9C0D-39B24A92156C}" dt="2022-12-28T14:06:40.820" v="59" actId="1076"/>
          <ac:picMkLst>
            <pc:docMk/>
            <pc:sldMk cId="3957123212" sldId="266"/>
            <ac:picMk id="4" creationId="{82781630-D65F-3DCA-8062-F02EECD962CD}"/>
          </ac:picMkLst>
        </pc:picChg>
        <pc:inkChg chg="add">
          <ac:chgData name="Satya Naga Renu" userId="996b6c2113c12f45" providerId="LiveId" clId="{BCDE28C1-F240-4A0B-9C0D-39B24A92156C}" dt="2022-12-28T14:06:23.127" v="49" actId="9405"/>
          <ac:inkMkLst>
            <pc:docMk/>
            <pc:sldMk cId="3957123212" sldId="266"/>
            <ac:inkMk id="5" creationId="{AD681A0B-CDC5-4F3C-D2DD-8616EA7356F1}"/>
          </ac:inkMkLst>
        </pc:inkChg>
        <pc:inkChg chg="add">
          <ac:chgData name="Satya Naga Renu" userId="996b6c2113c12f45" providerId="LiveId" clId="{BCDE28C1-F240-4A0B-9C0D-39B24A92156C}" dt="2022-12-28T14:06:24.364" v="50" actId="9405"/>
          <ac:inkMkLst>
            <pc:docMk/>
            <pc:sldMk cId="3957123212" sldId="266"/>
            <ac:inkMk id="6" creationId="{1CD6ECEE-8E4C-0074-4673-09270EEEA476}"/>
          </ac:inkMkLst>
        </pc:inkChg>
        <pc:inkChg chg="add">
          <ac:chgData name="Satya Naga Renu" userId="996b6c2113c12f45" providerId="LiveId" clId="{BCDE28C1-F240-4A0B-9C0D-39B24A92156C}" dt="2022-12-28T14:06:26.035" v="51" actId="9405"/>
          <ac:inkMkLst>
            <pc:docMk/>
            <pc:sldMk cId="3957123212" sldId="266"/>
            <ac:inkMk id="7" creationId="{BFD50B9A-C88B-6E61-A0F4-A73147C2D8EC}"/>
          </ac:inkMkLst>
        </pc:inkChg>
        <pc:inkChg chg="add">
          <ac:chgData name="Satya Naga Renu" userId="996b6c2113c12f45" providerId="LiveId" clId="{BCDE28C1-F240-4A0B-9C0D-39B24A92156C}" dt="2022-12-28T14:06:26.973" v="52" actId="9405"/>
          <ac:inkMkLst>
            <pc:docMk/>
            <pc:sldMk cId="3957123212" sldId="266"/>
            <ac:inkMk id="8" creationId="{B3974255-7B85-4A51-6014-23312B8477CA}"/>
          </ac:inkMkLst>
        </pc:inkChg>
        <pc:inkChg chg="add mod">
          <ac:chgData name="Satya Naga Renu" userId="996b6c2113c12f45" providerId="LiveId" clId="{BCDE28C1-F240-4A0B-9C0D-39B24A92156C}" dt="2022-12-28T14:06:30.720" v="57"/>
          <ac:inkMkLst>
            <pc:docMk/>
            <pc:sldMk cId="3957123212" sldId="266"/>
            <ac:inkMk id="9" creationId="{B1FD92A8-61BD-FFE6-B4C9-4C482A21825C}"/>
          </ac:inkMkLst>
        </pc:inkChg>
        <pc:inkChg chg="add mod">
          <ac:chgData name="Satya Naga Renu" userId="996b6c2113c12f45" providerId="LiveId" clId="{BCDE28C1-F240-4A0B-9C0D-39B24A92156C}" dt="2022-12-28T14:06:30.720" v="57"/>
          <ac:inkMkLst>
            <pc:docMk/>
            <pc:sldMk cId="3957123212" sldId="266"/>
            <ac:inkMk id="10" creationId="{4BA7DF01-CF45-CBA3-96BD-235C519F967D}"/>
          </ac:inkMkLst>
        </pc:inkChg>
        <pc:inkChg chg="add mod">
          <ac:chgData name="Satya Naga Renu" userId="996b6c2113c12f45" providerId="LiveId" clId="{BCDE28C1-F240-4A0B-9C0D-39B24A92156C}" dt="2022-12-28T14:06:30.720" v="57"/>
          <ac:inkMkLst>
            <pc:docMk/>
            <pc:sldMk cId="3957123212" sldId="266"/>
            <ac:inkMk id="11" creationId="{17B36B78-1603-EBA2-428D-D69B9BA08C06}"/>
          </ac:inkMkLst>
        </pc:inkChg>
        <pc:inkChg chg="add mod">
          <ac:chgData name="Satya Naga Renu" userId="996b6c2113c12f45" providerId="LiveId" clId="{BCDE28C1-F240-4A0B-9C0D-39B24A92156C}" dt="2022-12-28T14:06:30.720" v="57"/>
          <ac:inkMkLst>
            <pc:docMk/>
            <pc:sldMk cId="3957123212" sldId="266"/>
            <ac:inkMk id="12" creationId="{3F48DB85-AD28-157B-4C0D-37A695192EC9}"/>
          </ac:inkMkLst>
        </pc:inkChg>
      </pc:sldChg>
      <pc:sldChg chg="addSp delSp modSp new mod">
        <pc:chgData name="Satya Naga Renu" userId="996b6c2113c12f45" providerId="LiveId" clId="{BCDE28C1-F240-4A0B-9C0D-39B24A92156C}" dt="2022-12-28T13:11:36.583" v="48"/>
        <pc:sldMkLst>
          <pc:docMk/>
          <pc:sldMk cId="1352944420" sldId="267"/>
        </pc:sldMkLst>
        <pc:spChg chg="add mod">
          <ac:chgData name="Satya Naga Renu" userId="996b6c2113c12f45" providerId="LiveId" clId="{BCDE28C1-F240-4A0B-9C0D-39B24A92156C}" dt="2022-12-28T13:07:53.180" v="10" actId="255"/>
          <ac:spMkLst>
            <pc:docMk/>
            <pc:sldMk cId="1352944420" sldId="267"/>
            <ac:spMk id="3" creationId="{143CCA5C-E562-14AD-E05E-AE2BE3492526}"/>
          </ac:spMkLst>
        </pc:spChg>
        <pc:spChg chg="add mod">
          <ac:chgData name="Satya Naga Renu" userId="996b6c2113c12f45" providerId="LiveId" clId="{BCDE28C1-F240-4A0B-9C0D-39B24A92156C}" dt="2022-12-28T13:10:05.552" v="23"/>
          <ac:spMkLst>
            <pc:docMk/>
            <pc:sldMk cId="1352944420" sldId="267"/>
            <ac:spMk id="16" creationId="{21F69C57-A9A8-8E10-6A9A-A2E4C102328C}"/>
          </ac:spMkLst>
        </pc:spChg>
        <pc:spChg chg="add mod">
          <ac:chgData name="Satya Naga Renu" userId="996b6c2113c12f45" providerId="LiveId" clId="{BCDE28C1-F240-4A0B-9C0D-39B24A92156C}" dt="2022-12-28T13:10:54.084" v="38"/>
          <ac:spMkLst>
            <pc:docMk/>
            <pc:sldMk cId="1352944420" sldId="267"/>
            <ac:spMk id="24" creationId="{A9C3768D-ACB6-0B57-9E7B-D1422B2C49AA}"/>
          </ac:spMkLst>
        </pc:spChg>
        <pc:grpChg chg="del mod">
          <ac:chgData name="Satya Naga Renu" userId="996b6c2113c12f45" providerId="LiveId" clId="{BCDE28C1-F240-4A0B-9C0D-39B24A92156C}" dt="2022-12-28T13:11:22.358" v="43"/>
          <ac:grpSpMkLst>
            <pc:docMk/>
            <pc:sldMk cId="1352944420" sldId="267"/>
            <ac:grpSpMk id="27" creationId="{F3CEB5C3-0266-D381-831A-EDEF5FDB757A}"/>
          </ac:grpSpMkLst>
        </pc:grpChg>
        <pc:grpChg chg="del mod">
          <ac:chgData name="Satya Naga Renu" userId="996b6c2113c12f45" providerId="LiveId" clId="{BCDE28C1-F240-4A0B-9C0D-39B24A92156C}" dt="2022-12-28T13:11:27.438" v="45"/>
          <ac:grpSpMkLst>
            <pc:docMk/>
            <pc:sldMk cId="1352944420" sldId="267"/>
            <ac:grpSpMk id="29" creationId="{103BA708-5011-3315-DE6B-9E2B5EA2B4F4}"/>
          </ac:grpSpMkLst>
        </pc:grpChg>
        <pc:grpChg chg="del mod">
          <ac:chgData name="Satya Naga Renu" userId="996b6c2113c12f45" providerId="LiveId" clId="{BCDE28C1-F240-4A0B-9C0D-39B24A92156C}" dt="2022-12-28T13:11:36.583" v="48"/>
          <ac:grpSpMkLst>
            <pc:docMk/>
            <pc:sldMk cId="1352944420" sldId="267"/>
            <ac:grpSpMk id="31" creationId="{8CC4D71E-3EB1-375D-8A9C-C0459B3ABDEB}"/>
          </ac:grpSpMkLst>
        </pc:grpChg>
        <pc:grpChg chg="mod">
          <ac:chgData name="Satya Naga Renu" userId="996b6c2113c12f45" providerId="LiveId" clId="{BCDE28C1-F240-4A0B-9C0D-39B24A92156C}" dt="2022-12-28T13:11:36.583" v="48"/>
          <ac:grpSpMkLst>
            <pc:docMk/>
            <pc:sldMk cId="1352944420" sldId="267"/>
            <ac:grpSpMk id="34" creationId="{5D1FD754-D771-50ED-F52B-96825B494E20}"/>
          </ac:grpSpMkLst>
        </pc:grpChg>
        <pc:inkChg chg="add">
          <ac:chgData name="Satya Naga Renu" userId="996b6c2113c12f45" providerId="LiveId" clId="{BCDE28C1-F240-4A0B-9C0D-39B24A92156C}" dt="2022-12-28T13:08:44.697" v="11" actId="9405"/>
          <ac:inkMkLst>
            <pc:docMk/>
            <pc:sldMk cId="1352944420" sldId="267"/>
            <ac:inkMk id="4" creationId="{CF0FC6CE-4FAA-6E65-8ECB-BECDC31EA7DD}"/>
          </ac:inkMkLst>
        </pc:inkChg>
        <pc:inkChg chg="add">
          <ac:chgData name="Satya Naga Renu" userId="996b6c2113c12f45" providerId="LiveId" clId="{BCDE28C1-F240-4A0B-9C0D-39B24A92156C}" dt="2022-12-28T13:08:56.486" v="12" actId="9405"/>
          <ac:inkMkLst>
            <pc:docMk/>
            <pc:sldMk cId="1352944420" sldId="267"/>
            <ac:inkMk id="5" creationId="{619E21DE-630D-7C2D-EE36-EEDF320961BA}"/>
          </ac:inkMkLst>
        </pc:inkChg>
        <pc:inkChg chg="add">
          <ac:chgData name="Satya Naga Renu" userId="996b6c2113c12f45" providerId="LiveId" clId="{BCDE28C1-F240-4A0B-9C0D-39B24A92156C}" dt="2022-12-28T13:09:07.888" v="13" actId="9405"/>
          <ac:inkMkLst>
            <pc:docMk/>
            <pc:sldMk cId="1352944420" sldId="267"/>
            <ac:inkMk id="6" creationId="{6F9E4276-4DB7-C0C4-5EF8-BC9971D9FCDB}"/>
          </ac:inkMkLst>
        </pc:inkChg>
        <pc:inkChg chg="add">
          <ac:chgData name="Satya Naga Renu" userId="996b6c2113c12f45" providerId="LiveId" clId="{BCDE28C1-F240-4A0B-9C0D-39B24A92156C}" dt="2022-12-28T13:09:14.277" v="14" actId="9405"/>
          <ac:inkMkLst>
            <pc:docMk/>
            <pc:sldMk cId="1352944420" sldId="267"/>
            <ac:inkMk id="7" creationId="{C4B4FFBF-A5CF-9E96-1A7D-00790F5C118C}"/>
          </ac:inkMkLst>
        </pc:inkChg>
        <pc:inkChg chg="add">
          <ac:chgData name="Satya Naga Renu" userId="996b6c2113c12f45" providerId="LiveId" clId="{BCDE28C1-F240-4A0B-9C0D-39B24A92156C}" dt="2022-12-28T13:09:18.442" v="15" actId="9405"/>
          <ac:inkMkLst>
            <pc:docMk/>
            <pc:sldMk cId="1352944420" sldId="267"/>
            <ac:inkMk id="8" creationId="{7E760794-706A-5A03-C9D8-6502C1C25903}"/>
          </ac:inkMkLst>
        </pc:inkChg>
        <pc:inkChg chg="add">
          <ac:chgData name="Satya Naga Renu" userId="996b6c2113c12f45" providerId="LiveId" clId="{BCDE28C1-F240-4A0B-9C0D-39B24A92156C}" dt="2022-12-28T13:09:21.775" v="16" actId="9405"/>
          <ac:inkMkLst>
            <pc:docMk/>
            <pc:sldMk cId="1352944420" sldId="267"/>
            <ac:inkMk id="9" creationId="{7F172999-281E-7E2C-650A-B3430F3AD6E7}"/>
          </ac:inkMkLst>
        </pc:inkChg>
        <pc:inkChg chg="add">
          <ac:chgData name="Satya Naga Renu" userId="996b6c2113c12f45" providerId="LiveId" clId="{BCDE28C1-F240-4A0B-9C0D-39B24A92156C}" dt="2022-12-28T13:09:26.528" v="17" actId="9405"/>
          <ac:inkMkLst>
            <pc:docMk/>
            <pc:sldMk cId="1352944420" sldId="267"/>
            <ac:inkMk id="10" creationId="{EB81B95F-7F0E-25BC-901E-C1C9C6DCA58F}"/>
          </ac:inkMkLst>
        </pc:inkChg>
        <pc:inkChg chg="add">
          <ac:chgData name="Satya Naga Renu" userId="996b6c2113c12f45" providerId="LiveId" clId="{BCDE28C1-F240-4A0B-9C0D-39B24A92156C}" dt="2022-12-28T13:09:29.621" v="18" actId="9405"/>
          <ac:inkMkLst>
            <pc:docMk/>
            <pc:sldMk cId="1352944420" sldId="267"/>
            <ac:inkMk id="11" creationId="{626CEAA4-9B4F-2218-2F0B-BBA355341961}"/>
          </ac:inkMkLst>
        </pc:inkChg>
        <pc:inkChg chg="add">
          <ac:chgData name="Satya Naga Renu" userId="996b6c2113c12f45" providerId="LiveId" clId="{BCDE28C1-F240-4A0B-9C0D-39B24A92156C}" dt="2022-12-28T13:09:36.699" v="19" actId="9405"/>
          <ac:inkMkLst>
            <pc:docMk/>
            <pc:sldMk cId="1352944420" sldId="267"/>
            <ac:inkMk id="12" creationId="{F2C8198E-9ECD-101B-147A-C59A503ED7E1}"/>
          </ac:inkMkLst>
        </pc:inkChg>
        <pc:inkChg chg="add del">
          <ac:chgData name="Satya Naga Renu" userId="996b6c2113c12f45" providerId="LiveId" clId="{BCDE28C1-F240-4A0B-9C0D-39B24A92156C}" dt="2022-12-28T13:10:33.368" v="32"/>
          <ac:inkMkLst>
            <pc:docMk/>
            <pc:sldMk cId="1352944420" sldId="267"/>
            <ac:inkMk id="13" creationId="{CB6810BD-63E1-5979-2852-883753F4CD58}"/>
          </ac:inkMkLst>
        </pc:inkChg>
        <pc:inkChg chg="add">
          <ac:chgData name="Satya Naga Renu" userId="996b6c2113c12f45" providerId="LiveId" clId="{BCDE28C1-F240-4A0B-9C0D-39B24A92156C}" dt="2022-12-28T13:09:52.527" v="21" actId="9405"/>
          <ac:inkMkLst>
            <pc:docMk/>
            <pc:sldMk cId="1352944420" sldId="267"/>
            <ac:inkMk id="14" creationId="{791C285A-3527-A997-EA18-2A0C56B9DB1F}"/>
          </ac:inkMkLst>
        </pc:inkChg>
        <pc:inkChg chg="add del">
          <ac:chgData name="Satya Naga Renu" userId="996b6c2113c12f45" providerId="LiveId" clId="{BCDE28C1-F240-4A0B-9C0D-39B24A92156C}" dt="2022-12-28T13:10:05.552" v="23"/>
          <ac:inkMkLst>
            <pc:docMk/>
            <pc:sldMk cId="1352944420" sldId="267"/>
            <ac:inkMk id="15" creationId="{253EBC8D-1AA9-FE9C-6516-C619502DC870}"/>
          </ac:inkMkLst>
        </pc:inkChg>
        <pc:inkChg chg="add del">
          <ac:chgData name="Satya Naga Renu" userId="996b6c2113c12f45" providerId="LiveId" clId="{BCDE28C1-F240-4A0B-9C0D-39B24A92156C}" dt="2022-12-28T13:10:35.323" v="33"/>
          <ac:inkMkLst>
            <pc:docMk/>
            <pc:sldMk cId="1352944420" sldId="267"/>
            <ac:inkMk id="17" creationId="{83DE154B-E8A7-7D38-D1C3-1B56B527AC54}"/>
          </ac:inkMkLst>
        </pc:inkChg>
        <pc:inkChg chg="add del">
          <ac:chgData name="Satya Naga Renu" userId="996b6c2113c12f45" providerId="LiveId" clId="{BCDE28C1-F240-4A0B-9C0D-39B24A92156C}" dt="2022-12-28T13:10:33.368" v="30"/>
          <ac:inkMkLst>
            <pc:docMk/>
            <pc:sldMk cId="1352944420" sldId="267"/>
            <ac:inkMk id="18" creationId="{81873AAE-FAA9-F2E7-858B-3B3533259942}"/>
          </ac:inkMkLst>
        </pc:inkChg>
        <pc:inkChg chg="add del">
          <ac:chgData name="Satya Naga Renu" userId="996b6c2113c12f45" providerId="LiveId" clId="{BCDE28C1-F240-4A0B-9C0D-39B24A92156C}" dt="2022-12-28T13:10:33.368" v="31"/>
          <ac:inkMkLst>
            <pc:docMk/>
            <pc:sldMk cId="1352944420" sldId="267"/>
            <ac:inkMk id="19" creationId="{7118F9F9-02A7-138A-0ABB-F760442FE334}"/>
          </ac:inkMkLst>
        </pc:inkChg>
        <pc:inkChg chg="add del">
          <ac:chgData name="Satya Naga Renu" userId="996b6c2113c12f45" providerId="LiveId" clId="{BCDE28C1-F240-4A0B-9C0D-39B24A92156C}" dt="2022-12-28T13:10:38.371" v="36"/>
          <ac:inkMkLst>
            <pc:docMk/>
            <pc:sldMk cId="1352944420" sldId="267"/>
            <ac:inkMk id="20" creationId="{11E69767-5F62-DC66-57D7-534427F4B67E}"/>
          </ac:inkMkLst>
        </pc:inkChg>
        <pc:inkChg chg="add del">
          <ac:chgData name="Satya Naga Renu" userId="996b6c2113c12f45" providerId="LiveId" clId="{BCDE28C1-F240-4A0B-9C0D-39B24A92156C}" dt="2022-12-28T13:10:38.371" v="34"/>
          <ac:inkMkLst>
            <pc:docMk/>
            <pc:sldMk cId="1352944420" sldId="267"/>
            <ac:inkMk id="21" creationId="{1B54ED9C-BF52-6248-6DB8-89C80472FFC3}"/>
          </ac:inkMkLst>
        </pc:inkChg>
        <pc:inkChg chg="add del">
          <ac:chgData name="Satya Naga Renu" userId="996b6c2113c12f45" providerId="LiveId" clId="{BCDE28C1-F240-4A0B-9C0D-39B24A92156C}" dt="2022-12-28T13:10:38.371" v="35"/>
          <ac:inkMkLst>
            <pc:docMk/>
            <pc:sldMk cId="1352944420" sldId="267"/>
            <ac:inkMk id="22" creationId="{03198DBB-FF54-D942-2AA8-151BDCEF0E9D}"/>
          </ac:inkMkLst>
        </pc:inkChg>
        <pc:inkChg chg="add del">
          <ac:chgData name="Satya Naga Renu" userId="996b6c2113c12f45" providerId="LiveId" clId="{BCDE28C1-F240-4A0B-9C0D-39B24A92156C}" dt="2022-12-28T13:10:54.084" v="38"/>
          <ac:inkMkLst>
            <pc:docMk/>
            <pc:sldMk cId="1352944420" sldId="267"/>
            <ac:inkMk id="23" creationId="{A7EE00B2-616D-DEEE-B934-301C1101CF53}"/>
          </ac:inkMkLst>
        </pc:inkChg>
        <pc:inkChg chg="add mod">
          <ac:chgData name="Satya Naga Renu" userId="996b6c2113c12f45" providerId="LiveId" clId="{BCDE28C1-F240-4A0B-9C0D-39B24A92156C}" dt="2022-12-28T13:11:36.583" v="48"/>
          <ac:inkMkLst>
            <pc:docMk/>
            <pc:sldMk cId="1352944420" sldId="267"/>
            <ac:inkMk id="25" creationId="{89082209-6245-C867-3E2A-FB891FD891B5}"/>
          </ac:inkMkLst>
        </pc:inkChg>
        <pc:inkChg chg="add mod">
          <ac:chgData name="Satya Naga Renu" userId="996b6c2113c12f45" providerId="LiveId" clId="{BCDE28C1-F240-4A0B-9C0D-39B24A92156C}" dt="2022-12-28T13:11:36.583" v="48"/>
          <ac:inkMkLst>
            <pc:docMk/>
            <pc:sldMk cId="1352944420" sldId="267"/>
            <ac:inkMk id="26" creationId="{B04DBCB3-6401-5CD3-6CA6-BA1A42A5194E}"/>
          </ac:inkMkLst>
        </pc:inkChg>
        <pc:inkChg chg="add mod">
          <ac:chgData name="Satya Naga Renu" userId="996b6c2113c12f45" providerId="LiveId" clId="{BCDE28C1-F240-4A0B-9C0D-39B24A92156C}" dt="2022-12-28T13:11:36.583" v="48"/>
          <ac:inkMkLst>
            <pc:docMk/>
            <pc:sldMk cId="1352944420" sldId="267"/>
            <ac:inkMk id="28" creationId="{E0EB6886-C39D-977E-0DAB-E17CB89D2C61}"/>
          </ac:inkMkLst>
        </pc:inkChg>
        <pc:inkChg chg="add mod">
          <ac:chgData name="Satya Naga Renu" userId="996b6c2113c12f45" providerId="LiveId" clId="{BCDE28C1-F240-4A0B-9C0D-39B24A92156C}" dt="2022-12-28T13:11:36.583" v="48"/>
          <ac:inkMkLst>
            <pc:docMk/>
            <pc:sldMk cId="1352944420" sldId="267"/>
            <ac:inkMk id="30" creationId="{4B9BFF11-9ACF-4869-C98A-6290EED1129B}"/>
          </ac:inkMkLst>
        </pc:inkChg>
        <pc:inkChg chg="add">
          <ac:chgData name="Satya Naga Renu" userId="996b6c2113c12f45" providerId="LiveId" clId="{BCDE28C1-F240-4A0B-9C0D-39B24A92156C}" dt="2022-12-28T13:11:31.982" v="46" actId="9405"/>
          <ac:inkMkLst>
            <pc:docMk/>
            <pc:sldMk cId="1352944420" sldId="267"/>
            <ac:inkMk id="32" creationId="{B5DF79FD-0C9B-CE62-0AF5-7F092A06DE7E}"/>
          </ac:inkMkLst>
        </pc:inkChg>
        <pc:inkChg chg="add mod">
          <ac:chgData name="Satya Naga Renu" userId="996b6c2113c12f45" providerId="LiveId" clId="{BCDE28C1-F240-4A0B-9C0D-39B24A92156C}" dt="2022-12-28T13:11:36.583" v="48"/>
          <ac:inkMkLst>
            <pc:docMk/>
            <pc:sldMk cId="1352944420" sldId="267"/>
            <ac:inkMk id="33" creationId="{4503E915-01A0-22FA-16E0-50A24029A1CF}"/>
          </ac:inkMkLst>
        </pc:inkChg>
      </pc:sldChg>
      <pc:sldChg chg="addSp modSp new del mod">
        <pc:chgData name="Satya Naga Renu" userId="996b6c2113c12f45" providerId="LiveId" clId="{BCDE28C1-F240-4A0B-9C0D-39B24A92156C}" dt="2022-12-28T12:42:34.543" v="7" actId="47"/>
        <pc:sldMkLst>
          <pc:docMk/>
          <pc:sldMk cId="3398276024" sldId="267"/>
        </pc:sldMkLst>
        <pc:spChg chg="add mod">
          <ac:chgData name="Satya Naga Renu" userId="996b6c2113c12f45" providerId="LiveId" clId="{BCDE28C1-F240-4A0B-9C0D-39B24A92156C}" dt="2022-12-28T12:42:25.646" v="6" actId="14100"/>
          <ac:spMkLst>
            <pc:docMk/>
            <pc:sldMk cId="3398276024" sldId="267"/>
            <ac:spMk id="3" creationId="{0243C4C1-BBBE-F7E1-CA2E-E308FBB22308}"/>
          </ac:spMkLst>
        </pc:spChg>
      </pc:sldChg>
      <pc:sldChg chg="addSp delSp modSp new mod">
        <pc:chgData name="Satya Naga Renu" userId="996b6c2113c12f45" providerId="LiveId" clId="{BCDE28C1-F240-4A0B-9C0D-39B24A92156C}" dt="2022-12-28T14:08:17.684" v="128" actId="22"/>
        <pc:sldMkLst>
          <pc:docMk/>
          <pc:sldMk cId="198954348" sldId="268"/>
        </pc:sldMkLst>
        <pc:spChg chg="add del mod">
          <ac:chgData name="Satya Naga Renu" userId="996b6c2113c12f45" providerId="LiveId" clId="{BCDE28C1-F240-4A0B-9C0D-39B24A92156C}" dt="2022-12-28T14:07:54.977" v="127"/>
          <ac:spMkLst>
            <pc:docMk/>
            <pc:sldMk cId="198954348" sldId="268"/>
            <ac:spMk id="3" creationId="{600E431B-8E6C-5F76-6CB1-E35B32D92727}"/>
          </ac:spMkLst>
        </pc:spChg>
        <pc:spChg chg="add">
          <ac:chgData name="Satya Naga Renu" userId="996b6c2113c12f45" providerId="LiveId" clId="{BCDE28C1-F240-4A0B-9C0D-39B24A92156C}" dt="2022-12-28T14:08:17.684" v="128" actId="22"/>
          <ac:spMkLst>
            <pc:docMk/>
            <pc:sldMk cId="198954348" sldId="268"/>
            <ac:spMk id="5" creationId="{6F305CAC-7806-DC4C-28F6-4764EA2AE475}"/>
          </ac:spMkLst>
        </pc:spChg>
      </pc:sldChg>
      <pc:sldChg chg="addSp modSp new mod">
        <pc:chgData name="Satya Naga Renu" userId="996b6c2113c12f45" providerId="LiveId" clId="{BCDE28C1-F240-4A0B-9C0D-39B24A92156C}" dt="2022-12-28T18:12:24.413" v="133" actId="1076"/>
        <pc:sldMkLst>
          <pc:docMk/>
          <pc:sldMk cId="277909437" sldId="269"/>
        </pc:sldMkLst>
        <pc:picChg chg="add mod">
          <ac:chgData name="Satya Naga Renu" userId="996b6c2113c12f45" providerId="LiveId" clId="{BCDE28C1-F240-4A0B-9C0D-39B24A92156C}" dt="2022-12-28T18:12:24.413" v="133" actId="1076"/>
          <ac:picMkLst>
            <pc:docMk/>
            <pc:sldMk cId="277909437" sldId="269"/>
            <ac:picMk id="3" creationId="{B5634D24-CC57-F32C-5120-CCF1EC1769BF}"/>
          </ac:picMkLst>
        </pc:picChg>
      </pc:sldChg>
      <pc:sldChg chg="addSp delSp modSp new mod ord modClrScheme chgLayout">
        <pc:chgData name="Satya Naga Renu" userId="996b6c2113c12f45" providerId="LiveId" clId="{BCDE28C1-F240-4A0B-9C0D-39B24A92156C}" dt="2022-12-30T09:56:20.909" v="154" actId="27636"/>
        <pc:sldMkLst>
          <pc:docMk/>
          <pc:sldMk cId="1265637572" sldId="270"/>
        </pc:sldMkLst>
        <pc:spChg chg="mod ord">
          <ac:chgData name="Satya Naga Renu" userId="996b6c2113c12f45" providerId="LiveId" clId="{BCDE28C1-F240-4A0B-9C0D-39B24A92156C}" dt="2022-12-30T09:55:20.618" v="150" actId="27636"/>
          <ac:spMkLst>
            <pc:docMk/>
            <pc:sldMk cId="1265637572" sldId="270"/>
            <ac:spMk id="2" creationId="{0E0AD53A-2671-35D7-DAD6-D97214A89475}"/>
          </ac:spMkLst>
        </pc:spChg>
        <pc:spChg chg="add del mod">
          <ac:chgData name="Satya Naga Renu" userId="996b6c2113c12f45" providerId="LiveId" clId="{BCDE28C1-F240-4A0B-9C0D-39B24A92156C}" dt="2022-12-30T09:54:59.203" v="140"/>
          <ac:spMkLst>
            <pc:docMk/>
            <pc:sldMk cId="1265637572" sldId="270"/>
            <ac:spMk id="3" creationId="{D8106F75-55E2-ABFC-6EA9-F3615E8650A9}"/>
          </ac:spMkLst>
        </pc:spChg>
        <pc:spChg chg="add del mod">
          <ac:chgData name="Satya Naga Renu" userId="996b6c2113c12f45" providerId="LiveId" clId="{BCDE28C1-F240-4A0B-9C0D-39B24A92156C}" dt="2022-12-30T09:55:01.509" v="142"/>
          <ac:spMkLst>
            <pc:docMk/>
            <pc:sldMk cId="1265637572" sldId="270"/>
            <ac:spMk id="4" creationId="{4AA27C78-44B8-6BA2-C8D9-D3CE8C13A7B1}"/>
          </ac:spMkLst>
        </pc:spChg>
        <pc:spChg chg="add del mod">
          <ac:chgData name="Satya Naga Renu" userId="996b6c2113c12f45" providerId="LiveId" clId="{BCDE28C1-F240-4A0B-9C0D-39B24A92156C}" dt="2022-12-30T09:55:02.792" v="144"/>
          <ac:spMkLst>
            <pc:docMk/>
            <pc:sldMk cId="1265637572" sldId="270"/>
            <ac:spMk id="5" creationId="{8FDABFAC-D6E5-90CB-A646-8C792D651BC8}"/>
          </ac:spMkLst>
        </pc:spChg>
        <pc:spChg chg="add mod ord">
          <ac:chgData name="Satya Naga Renu" userId="996b6c2113c12f45" providerId="LiveId" clId="{BCDE28C1-F240-4A0B-9C0D-39B24A92156C}" dt="2022-12-30T09:56:20.909" v="154" actId="27636"/>
          <ac:spMkLst>
            <pc:docMk/>
            <pc:sldMk cId="1265637572" sldId="270"/>
            <ac:spMk id="6" creationId="{959D7A83-FAA3-9D08-D85B-E5B68E419C44}"/>
          </ac:spMkLst>
        </pc:spChg>
        <pc:spChg chg="add mod ord">
          <ac:chgData name="Satya Naga Renu" userId="996b6c2113c12f45" providerId="LiveId" clId="{BCDE28C1-F240-4A0B-9C0D-39B24A92156C}" dt="2022-12-30T09:56:04.656" v="152"/>
          <ac:spMkLst>
            <pc:docMk/>
            <pc:sldMk cId="1265637572" sldId="270"/>
            <ac:spMk id="7" creationId="{DDF88381-3119-1385-E4FE-2B8315CDD2E2}"/>
          </ac:spMkLst>
        </pc:spChg>
      </pc:sldChg>
      <pc:sldChg chg="new del">
        <pc:chgData name="Satya Naga Renu" userId="996b6c2113c12f45" providerId="LiveId" clId="{BCDE28C1-F240-4A0B-9C0D-39B24A92156C}" dt="2022-12-30T09:54:14.364" v="135" actId="47"/>
        <pc:sldMkLst>
          <pc:docMk/>
          <pc:sldMk cId="1499173309" sldId="270"/>
        </pc:sldMkLst>
      </pc:sldChg>
      <pc:sldChg chg="modSp new mod">
        <pc:chgData name="Satya Naga Renu" userId="996b6c2113c12f45" providerId="LiveId" clId="{BCDE28C1-F240-4A0B-9C0D-39B24A92156C}" dt="2022-12-30T10:11:35.837" v="335" actId="20577"/>
        <pc:sldMkLst>
          <pc:docMk/>
          <pc:sldMk cId="2562395137" sldId="271"/>
        </pc:sldMkLst>
        <pc:spChg chg="mod">
          <ac:chgData name="Satya Naga Renu" userId="996b6c2113c12f45" providerId="LiveId" clId="{BCDE28C1-F240-4A0B-9C0D-39B24A92156C}" dt="2022-12-30T09:58:27.685" v="252" actId="20577"/>
          <ac:spMkLst>
            <pc:docMk/>
            <pc:sldMk cId="2562395137" sldId="271"/>
            <ac:spMk id="2" creationId="{A6AAA8F4-073A-051B-DA69-305A887C1E87}"/>
          </ac:spMkLst>
        </pc:spChg>
        <pc:spChg chg="mod">
          <ac:chgData name="Satya Naga Renu" userId="996b6c2113c12f45" providerId="LiveId" clId="{BCDE28C1-F240-4A0B-9C0D-39B24A92156C}" dt="2022-12-30T09:59:41.668" v="274" actId="20577"/>
          <ac:spMkLst>
            <pc:docMk/>
            <pc:sldMk cId="2562395137" sldId="271"/>
            <ac:spMk id="3" creationId="{FA9426F9-E029-9EA4-7BF3-133EEB9D1403}"/>
          </ac:spMkLst>
        </pc:spChg>
        <pc:spChg chg="mod">
          <ac:chgData name="Satya Naga Renu" userId="996b6c2113c12f45" providerId="LiveId" clId="{BCDE28C1-F240-4A0B-9C0D-39B24A92156C}" dt="2022-12-30T10:11:35.837" v="335" actId="20577"/>
          <ac:spMkLst>
            <pc:docMk/>
            <pc:sldMk cId="2562395137" sldId="271"/>
            <ac:spMk id="4" creationId="{46C9DC02-C782-D588-7646-E1993C4B5AB2}"/>
          </ac:spMkLst>
        </pc:spChg>
      </pc:sldChg>
      <pc:sldChg chg="modSp new mod">
        <pc:chgData name="Satya Naga Renu" userId="996b6c2113c12f45" providerId="LiveId" clId="{BCDE28C1-F240-4A0B-9C0D-39B24A92156C}" dt="2022-12-30T10:10:03.419" v="276"/>
        <pc:sldMkLst>
          <pc:docMk/>
          <pc:sldMk cId="3540709037" sldId="272"/>
        </pc:sldMkLst>
        <pc:spChg chg="mod">
          <ac:chgData name="Satya Naga Renu" userId="996b6c2113c12f45" providerId="LiveId" clId="{BCDE28C1-F240-4A0B-9C0D-39B24A92156C}" dt="2022-12-30T10:10:03.419" v="276"/>
          <ac:spMkLst>
            <pc:docMk/>
            <pc:sldMk cId="3540709037" sldId="272"/>
            <ac:spMk id="2" creationId="{48100185-A686-8A6C-14E9-4037EB2893A7}"/>
          </ac:spMkLst>
        </pc:spChg>
      </pc:sldChg>
      <pc:sldChg chg="addSp modSp new mod">
        <pc:chgData name="Satya Naga Renu" userId="996b6c2113c12f45" providerId="LiveId" clId="{BCDE28C1-F240-4A0B-9C0D-39B24A92156C}" dt="2023-01-01T08:23:00.474" v="366" actId="1076"/>
        <pc:sldMkLst>
          <pc:docMk/>
          <pc:sldMk cId="1319552418" sldId="273"/>
        </pc:sldMkLst>
        <pc:spChg chg="mod">
          <ac:chgData name="Satya Naga Renu" userId="996b6c2113c12f45" providerId="LiveId" clId="{BCDE28C1-F240-4A0B-9C0D-39B24A92156C}" dt="2023-01-01T08:02:11.187" v="358" actId="20577"/>
          <ac:spMkLst>
            <pc:docMk/>
            <pc:sldMk cId="1319552418" sldId="273"/>
            <ac:spMk id="2" creationId="{F966309E-743F-9076-BDAF-EF999751BB4E}"/>
          </ac:spMkLst>
        </pc:spChg>
        <pc:picChg chg="add mod">
          <ac:chgData name="Satya Naga Renu" userId="996b6c2113c12f45" providerId="LiveId" clId="{BCDE28C1-F240-4A0B-9C0D-39B24A92156C}" dt="2023-01-01T08:02:18.074" v="360" actId="1076"/>
          <ac:picMkLst>
            <pc:docMk/>
            <pc:sldMk cId="1319552418" sldId="273"/>
            <ac:picMk id="4" creationId="{9BB3CE5E-2851-F853-2287-12B5D32CFDFC}"/>
          </ac:picMkLst>
        </pc:picChg>
        <pc:picChg chg="add mod">
          <ac:chgData name="Satya Naga Renu" userId="996b6c2113c12f45" providerId="LiveId" clId="{BCDE28C1-F240-4A0B-9C0D-39B24A92156C}" dt="2023-01-01T08:03:32.989" v="362" actId="1076"/>
          <ac:picMkLst>
            <pc:docMk/>
            <pc:sldMk cId="1319552418" sldId="273"/>
            <ac:picMk id="6" creationId="{25CA57A0-9F34-A984-FD99-A26191EE764A}"/>
          </ac:picMkLst>
        </pc:picChg>
        <pc:picChg chg="add mod">
          <ac:chgData name="Satya Naga Renu" userId="996b6c2113c12f45" providerId="LiveId" clId="{BCDE28C1-F240-4A0B-9C0D-39B24A92156C}" dt="2023-01-01T08:23:00.474" v="366" actId="1076"/>
          <ac:picMkLst>
            <pc:docMk/>
            <pc:sldMk cId="1319552418" sldId="273"/>
            <ac:picMk id="8" creationId="{18240F22-8878-64CE-C09C-CE576AE2986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3.1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662.16016"/>
      <inkml:brushProperty name="anchorY" value="-34691.30469"/>
      <inkml:brushProperty name="scaleFactor" value="0.5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8:56.4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127.23511"/>
      <inkml:brushProperty name="anchorY" value="-92.06641"/>
      <inkml:brushProperty name="scaleFactor" value="0.5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07.8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111.23523"/>
      <inkml:brushProperty name="anchorY" value="-1108.06641"/>
      <inkml:brushProperty name="scaleFactor" value="0.5"/>
    </inkml:brush>
  </inkml:definitions>
  <inkml:trace contextRef="#ctx0" brushRef="#br0">159 0 24575,'0'0'0,"4"0"0,8 0 0,4 0 0,5 0 0,4 0 0,1 0 0,2 0 0,0 0 0,0 0 0,0 0 0,0 0 0,-1 0 0,1 0 0,-1 0 0,0 0 0,0 0 0,0 0 0,0 0 0,0 0 0,0 0 0,-6 6 0,1 0 0,-1-1 0,2 0 0,0-1 0,2-2 0,1-1 0,1-1 0,5 1 0,1-2 0,0 1 0,-2 0 0,0 0 0,-2 0 0,0-1 0,-2 1 0,0 0 0,0 0 0,0 0 0,5 0 0,0 0 0,1 0 0,-2 0 0,-1 6 0,0-1 0,3 1 0,0-2 0,0 0 0,-2-2 0,-1-1 0,-1-1 0,-1 0 0,0 0 0,-2 0 0,1 0 0,0-1 0,0 1 0,0 0 0,0 0 0,-1 0 0,1 0 0,1 0 0,-1 0 0,0 0 0,0 0 0,0 0 0,0 0 0,0 0 0,0 0 0,0 0 0,0 0 0,0 0 0,0 0 0,0 0 0,0 0 0,0 0 0,0 0 0,0 0 0,0 0 0,0 0 0,0 0 0,0 0 0,0 0 0,0 0 0,0 0 0,0 0 0,0 0 0,0 0 0,0 0 0,0 0 0,0 0 0,0 0 0,0 0 0,-5-5 0,-17-1 0,-11 1 0,-10 0 0,-7 2 0,-4 1 0,-2 1 0,-1 0 0,1 1 0,-1 0 0,2 1 0,0-1 0,1 0 0,-1 0 0,1 0 0,0 0 0,0 0 0,0 0 0,1 0 0,-1 6 0,0-1 0,0 1 0,0-2 0,-6 0 0,1-2 0,-1-1 0,1-1 0,2 0 0,1 0 0,1 0 0,1 5 0,-1 0 0,1 1 0,1-2 0,-6-1 0,-1-1 0,1 0 0,0-2 0,2 0 0,1 0 0,1 0 0,0-1 0,1 1 0,0 0 0,0 0 0,1 5 0,-1 1 0,0-1 0,0 0 0,0-2 0,0-1 0,-5-1 0,-1 0 0,0-1 0,2 0 0,0 0 0,2 5 0,1 0 0,1 0 0,0 0 0,0-2 0,0-1 0,0-1 0,0 0 0,1-1 0,-1 0 0,0-1 0,0 1 0,0 0 0,0 0 0,0 0 0,0 0 0,0 0 0,-1 0 0,1 0 0,0 0 0,1 0 0,-2 0 0,1 0 0,0 0 0,0 0 0,0 0 0,0 0 0,6-6 0,-1 1 0,6 10 0,4 7 0,11 12 0,2 11 0,9 13 0,11 7 0,5 3 0,3 13 0,2 10 0,-5 10 0,-2-3 0,6-5 0,-6-3 0,0-1 0,0-7 0,-4 1 0,-6-10 0,1-10 0,-4-4 0,-3-2 0,-3-4 0,-2-6 0,-2-3 0,-1-3 0,0-3 0,-1-1 0,1 0 0,-1-1 0,1 0 0,0 0 0,0 1 0,0 0 0,0 0 0,0 0 0,0-1 0,5 2 0,0-1 0,1 0 0,-1 0 0,-2 0 0,-1 0 0,-1 0 0,-1 0 0,1 0 0,-2 0 0,1 0 0,0 0 0,0 0 0,0 0 0,-1 0 0,1 0 0,0 0 0,0 0 0,0 5 0,0 1 0,0 0 0,0-2 0,0-1 0,0 5 0,0-1 0,0-1 0,0-2 0,0-1 0,0-1 0,0 0 0,0-2 0,0 0 0,0 0 0,0-1 0,0 1 0,0 0 0,0 5 0,0 1 0,0-1 0,0 0 0,0-2 0,0 5 0,0-2 0,0 0 0,0-1 0,0-2 0,0-1 0,0-1 0,0-1 0,0 0 0,0 0 0,0 0 0,0-1 0,0 1 0,0 0 0,0 0 0,0 0 0,0 0 0,0 0 0,-5 0 0,0 0 0,-1 0 0,-4 0 0,1 0 0,-4-5 0,1-1 0,-2 1 0,1 0 0,-2 2 0,3 6 0,2 2 0,-2-6 0,2 0 0,3-1 0,2 0 0,-4-5 0,2 0 0,1 0 0,1 2 0,-3 2 0,1 1 0,-5-5 0,1 1 0,3 1 0,1 1 0,-2-5 0,1 2 0,1 0 0,-3-3 0,2 1 0,-5-4 0,-3-3 0,2 1 0,-4-2 0,-1 3 0,-3-3 0,3 4 0,-1-2 0,-1-3 0,-2-2 0,-1-3 0,-1 3 0,-2 0 0,0-2 0,0-1 0,0-1 0,0-1 0,-1-2 0,1 1 0,0-2 0,11 1 0,10 0 0,12 0 0,9 0 0,7-1 0,4 1 0,2 0 0,1 0 0,0 0 0,0 0 0,0 0 0,-1 0 0,-6-5 0,0-6 0,-6-5 0,1 0 0,1-3 0,2-2 0,-3-2 0,-3-2 0,-5-6 0,2-2 0,-2 1 0,-3 0 0,-1 1 0,-3 2 0,0 0 0,-2 1 0,0 1 0,0 0 0,-1 0 0,1 1 0,0-1 0,-1 0 0,1 0 0,0 0 0,0 0 0,0 0 0,0 0 0,5 5 0,1 1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14.2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1.74477"/>
      <inkml:brushProperty name="anchorY" value="-5684.41553"/>
      <inkml:brushProperty name="scaleFactor" value="0.5"/>
    </inkml:brush>
  </inkml:definitions>
  <inkml:trace contextRef="#ctx0" brushRef="#br0">704 1031 24575,'0'0'0,"5"0"0,6 0 0,1-5 0,3-1 0,-1-5 0,8 0 0,2-3 0,3 2 0,-5-3 0,1 2 0,1 3 0,-6-2 0,7 2 0,-5-3 0,1-3 0,2 1 0,0 3 0,2-2 0,6-2 0,1 2 0,-5-2 0,-1 2 0,-1 4 0,0 3 0,0 2 0,1-2 0,0-5 0,-5-4 0,0-5 0,0-2 0,-3-3 0,-5-1 0,1 4 0,-4 1 0,3 0 0,-2-2 0,3 6 0,-3-2 0,-2-1 0,-2-1 0,2-1 0,-2-2 0,0-1 0,-3-1 0,-1 0 0,-2 0 0,0-1 0,-1 1 0,0 0 0,0-1 0,-1 1 0,1 0 0,-5 0 0,-6 6 0,-6 5 0,-4 0 0,-3-1 0,-3 3 0,-6 3 0,0 4 0,-1 2 0,2 3 0,1 1 0,1 2 0,-4-1 0,-5 1 0,1 0 0,1-1 0,3 0 0,2 1 0,2-1 0,1 0 0,2 0 0,0 0 0,0 0 0,1 0 0,-1 0 0,1 0 0,4 5 0,1 6 0,-1 6 0,5 4 0,-1 3 0,4 2 0,4 2 0,-2 0 0,2 0 0,3 0 0,-3-5 0,1-1 0,-3-1 0,1 2 0,-3 1 0,2 0 0,-3 2 0,-2 1 0,1 0 0,4 5 0,-2-4 0,3-1 0,-2-1 0,1 0 0,-2-5 0,2-1 0,-3-4 0,3 0 0,-3 2 0,3 2 0,-3-2 0,3 1 0,-3-4 0,3 1 0,3 2 0,-3 3 0,3 2 0,1 2 0,-3-4 0,2 0 0,-3-4 0,1 0 0,-3-4 0,2 2 0,2 2 0,4 4 0,-4-4 0,2 2 0,2 2 0,2 1 0,1 2 0,-4 1 0,1 2 0,-5 0 0,1 0 0,2 0 0,1 1 0,-2-6 0,0-1 0,-3-5 0,2 1 0,-4-4 0,2 2 0,2 2 0,4 3 0,1 3 0,-2-4 0,0 1 0,2 2 0,1 0 0,1 3 0,2 6 0,0 0 0,1 2 0,0-1 0,0-2 0,0 0 0,1-2 0,-1 0 0,0-1 0,0 0 0,0 0 0,0-1 0,0 1 0,0 0 0,0 0 0,0 0 0,0 0 0,5 0 0,1 0 0,5 0 0,-1 0 0,4-5 0,-2-1 0,-2 1 0,-3 0 0,3-3 0,-2 0 0,4-4 0,-1 1 0,-3 2 0,4-3 0,-3 3 0,-1 6 0,2-2 0,5-4 0,-3 1 0,4-5 0,3 1 0,3-3 0,2 3 0,2 2 0,0-2 0,1-3 0,1-4 0,-6 3 0,0-3 0,0 4 0,6-2 0,1-2 0,2-2 0,-1 3 0,0-1 0,-1 3 0,0 0 0,-2-3 0,1-2 0,-1-2 0,0-2 0,-1-1 0,1-1 0,0 0 0,0 0 0,0-1 0,0 1 0,0 0 0,0-1 0,0 1 0,0 0 0,6 0 0,-1 0 0,1 0 0,-2 0 0,0 0 0,-2 0 0,-1 0 0,-1 0 0,1 0 0,-2 0 0,1 0 0,0 0 0,0 0 0,0 0 0,0 0 0,-1 0 0,1-5 0,1-1 0,-1 1 0,-6-5 0,-5-4 0,0 1 0,1 2 0,-3-3 0,2 3 0,-3-3 0,7 3 0,-2-4 0,3 3 0,1 3 0,-4-4 0,1 4 0,2-9 0,1-4 0,2 2 0,1 4 0,-4-1 0,-5-2 0,0 4 0,-4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18.4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62.80786"/>
      <inkml:brushProperty name="anchorY" value="-7982.43848"/>
      <inkml:brushProperty name="scaleFactor" value="0.5"/>
    </inkml:brush>
  </inkml:definitions>
  <inkml:trace contextRef="#ctx0" brushRef="#br0">1293 1 24575,'0'0'0,"0"9"0,-5 9 0,-1 3 0,-5 10 0,-4 8 0,-5 1 0,2 4 0,-2 3 0,-1 3 0,-2-3 0,-2 1 0,-1 0 0,5-3 0,-1 1 0,1-4 0,3-5 0,5 8 0,-1-3 0,-2-7 0,-2 1 0,2 3 0,-3-2 0,-1-7 0,3-3 0,-2-1 0,5-2 0,-2 1 0,-2-5 0,2 5 0,-1-4 0,3 1 0,-2 0 0,-2 2 0,3 1 0,-3-5 0,4 6 0,-2 1 0,3 1 0,-7-5 0,2 0 0,-2 0 0,-2 0 0,3 7 0,0-5 0,4 1 0,-2 0 0,4-1 0,-7 6 0,2 1 0,-2-5 0,4-1 0,-2-2 0,4 1 0,-2-5 0,3-1 0,4 2 0,-3 1 0,3 1 0,1 2 0,-7-4 0,1 0 0,1 0 0,4 2 0,-3-4 0,2 0 0,2 2 0,3 1 0,-3-4 0,0 2 0,2 6 0,-4-4 0,2 2 0,-4-5 0,1 0 0,2 1 0,2 2 0,-2-4 0,-4-4 0,1 1 0,2 1 0,2 3 0,-2-2 0,1 1 0,-3-3 0,1 2 0,3 2 0,2 1 0,2 3 0,-4-3 0,2 0 0,0 2 0,-3-5 0,0 2 0,2 1 0,2-4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21.7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4.65401"/>
      <inkml:brushProperty name="anchorY" value="-9426.18262"/>
      <inkml:brushProperty name="scaleFactor" value="0.5"/>
    </inkml:brush>
  </inkml:definitions>
  <inkml:trace contextRef="#ctx0" brushRef="#br0">1 1 24575,'0'0'0,"4"0"0,8 0 0,-1 5 0,4 1 0,4 4 0,3 6 0,2-2 0,2-2 0,-4 2 0,-5 3 0,-1 3 0,1 3 0,-2 1 0,1-3 0,3 0 0,2-4 0,-3 0 0,1 8 0,2-4 0,-4 2 0,1 0 0,-3 2 0,6-5 0,3 1 0,2 0 0,7 1 0,1 2 0,-1-4 0,5 0 0,-1 2 0,4-5 0,-8 1 0,-2 1 0,-3-2 0,-1 0 0,-1 3 0,-6 2 0,0-4 0,-4 1 0,0-3 0,2-5 0,-3 2 0,2-3 0,2-3 0,2 3 0,2 4 0,-3 4 0,1-1 0,-5 1 0,1 3 0,2-4 0,2 1 0,2 2 0,1-3 0,-3 7 0,0-4 0,-4 1 0,0-3 0,2 5 0,1-3 0,3 7 0,-4 1 0,7 6 0,1 1 0,1 0 0,6-2 0,0-2 0,-5-1 0,-2-1 0,-2-2 0,0-5 0,-5-1 0,0 0 0,5-4 0,-3 6 0,1-3 0,1 1 0,1-4 0,-5 1 0,6-4 0,-5 1 0,1-3 0,1 3 0,1-3 0,-4 3 0,0 2 0,1 3 0,1-2 0,-4 1 0,1-3 0,-3 0 0,0-2 0,3 1 0,-4 3 0,-3 2 0,2-2 0,-4 1 0,4-4 0,-3 2 0,2-4 0,-1 2 0,3-3 0,-4 3 0,-1 2 0,-4 4 0,-2-4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26.5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58.45972"/>
      <inkml:brushProperty name="anchorY" value="-12410.8584"/>
      <inkml:brushProperty name="scaleFactor" value="0.5"/>
    </inkml:brush>
  </inkml:definitions>
  <inkml:trace contextRef="#ctx0" brushRef="#br0">1 0 24575,'0'0'0,"4"14"0,13 37 0,5 15 0,5 30 0,-4 2 0,2 2 0,-1-3 0,-5-9 0,-5-10 0,-4-4 0,-5-12 0,-3-10 0,-1-10 0,-1-7 0,-1 0 0,0-2 0,0-2 0,0 4 0,1-1 0,-1 4 0,1-1 0,0 10 0,0 8 0,0-2 0,0-3 0,0-6 0,1-1 0,-1 2 0,0-4 0,0-4 0,0 3 0,0-3 0,0 3 0,0-2 0,0 3 0,5-3 0,6 9 0,0-2 0,4 8 0,-1 7 0,-3-3 0,-3 0 0,2-7 0,-1-1 0,-3-1 0,-1-3 0,-2-6 0,-2 2 0,0 1 0,-1-2 0,-1-2 0,1-4 0,0-2 0,-1-3 0,1-1 0,0-1 0,0 0 0,0-1 0,0 0 0,0 1 0,5-6 0,6-5 0,0-11 0,-1-10 0,9-3 0,3-7 0,3 1 0,2-3 0,2 2 0,-1 4 0,0 3 0,-5-2 0,-1 2 0,0 1 0,1-3 0,1 2 0,0 1 0,2 2 0,1 1 0,-6-3 0,1 1 0,0 0 0,0 2 0,2 1 0,1 1 0,1 2 0,1-1 0,0 1 0,0 1 0,0-1 0,0 0 0,1 0 0,-1 1 0,0-1 0,5 0 0,1 0 0,0 0 0,-2 0 0,0 0 0,-2 0 0,-1 0 0,-1 0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29.6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22.50537"/>
      <inkml:brushProperty name="anchorY" value="-16101.32715"/>
      <inkml:brushProperty name="scaleFactor" value="0.5"/>
    </inkml:brush>
  </inkml:definitions>
  <inkml:trace contextRef="#ctx0" brushRef="#br0">0 1 24575,'0'0'0,"5"0"0,7 0 0,4 0 0,10 0 0,4 0 0,2 0 0,0 0 0,0 0 0,-2 0 0,-1 0 0,-1 0 0,0 0 0,-1 0 0,0 0 0,0 0 0,-1 0 0,1 0 0,0 0 0,0 0 0,0 0 0,0 0 0,0 0 0,0 0 0,0 0 0,0 0 0,6 0 0,-1 0 0,1 0 0,-2 5 0,0 1 0,3-1 0,0 0 0,-1-2 0,-1-1 0,-2-1 0,4 0 0,0-1 0,-2-1 0,0 1 0,-2 0 0,4 0 0,0 0 0,-2 0 0,0 0 0,-2-1 0,-1 1 0,-1 0 0,-1 1 0,0-1 0,0 0 0,0 0 0,-1 0 0,1 0 0,0 0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36.6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01.7207"/>
      <inkml:brushProperty name="anchorY" value="-17144.13867"/>
      <inkml:brushProperty name="scaleFactor" value="0.5"/>
    </inkml:brush>
  </inkml:definitions>
  <inkml:trace contextRef="#ctx0" brushRef="#br0">0 56 24575,'0'0'0,"9"18"0,15 67 0,9 47 0,3 51 0,2 23 0,4 1-1775,-2-11 2282,-8-26-761,-9-21 254,-2-29 577,-7-25-742,-5-13 542,-4-14-461,-3-8 126,-1 1-42,-2-3 905,0 4-1164,0 5 388,0 4-129,1-1 0,-1 3 0,1-4 0,0-8 0,0-10 0,0-3 0,0-7 0,0-5 0,0-4 0,0-3 0,0-2 0,0-1 0,0 0 0,0 0 0,0 6 0,0 0 0,0 5 0,0 0 0,0 5 0,0 2 0,0 10 0,0 7 0,0 3 0,0 5 0,0-6 0,0-3 0,0-3 0,0-2 0,0-7 0,0 0 0,0-1 0,0-3 0,0 0 0,0-3 0,0-4 0,0 2 0,0-3 0,0-1 0,0-3 0,0-2 0,0-2 0,0-1 0,0 0 0,6-6 0,4-5 0,7-6 0,4-4 0,9-4 0,2-2 0,1 0 0,-1-1 0,0 5 0,-2 1 0,-1 0 0,4-1 0,0 0 0,5-2 0,-1-1 0,-1-1 0,-3 0 0,-2 0 0,-1 0 0,-2 0 0,5 0 0,-1 0 0,0-1 0,5 1 0,-2 0 0,-1 0 0,-1 0 0,-2 0 0,-2 0 0,-1 0 0,-1 0 0,0 0 0,0 0 0,-1 0 0,1 0 0,0 0 0,0 0 0,0 0 0,0 0 0,-1 0 0,2 0 0,-1-5 0,-6-6 0,1-6 0,-1 1 0,2 3 0,0-2 0,2 3 0,1 2 0,1-1 0,0 2 0,0 1 0,-5-2 0,5 1 0,0 2 0,-4-3 0,0-10 0,0 1 0,-5-2 0,-5-3 0,1 0 0,-3-3 0,2-5 0,-3 0 0,-1-1 0,-4 1 0,-1 1 0,3 2 0,0-5 0,-2 1 0,0 0 0,-2 2 0,-2-5 0,0 2 0,-1 0 0,0 3 0,0 0 0,0-3 0,-1 0 0,1 2 0,-5 6 0,-1 1 0,-5 2 0,-5 0 0,-4-1 0,-3-1 0,-2 4 0,-2 1 0,-1 4 0,6-1 0,-1 5 0,1 2 0,-1-2 0,-6-2 0,-2-4 0,-1-4 0,-4 3 0,-11-1 0,-4-1 0,2-2 0,-2 4 0,-1-1 0,0-1 0,5-2 0,-1 0 0,0-2 0,-2 4 0,0 0 0,-2-1 0,-1 4 0,4 5 0,1-1 0,-1-7 0,-1 2 0,4 3 0,0 4 0,4-1 0,-2 3 0,4 2 0,4 3 0,2 2 0,4-3 0,1-1 0,2 2 0,0 1 0,1 1 0,4-4 0,2 0 0,-1 2 0,-1 0 0,-2 2 0,-1 1 0,-1 1 0,0 1 0,4-5 0,0-1 0,-5 1 0,4-4 0,5-5 0,10-5 0,11 3 0,9 2 0,7-1 0,0-3 0,8 3 0,2 4 0,1-3 0,5-2 0,1 3 0,-2 2 0,5 3 0,-3 3 0,-1-8 0,-2 1 0,-2 1 0,3 2 0,0 4 0,-2 1 0,0 2 0,-8-4 0,5 0 0,-1 1 0,0 1 0,0 1 0,0 1 0,0 1 0,-1-5 0,0 1 0,1 0 0,-1 0 0,-1 2 0,1 1 0,6-4 0,-1-5 0,1 0 0,-7-4 0,-1 1 0,-2-1 0,1-4 0,0 3 0,1 3 0,1 4 0,-5-2 0,0 3 0,-5-4 0,1 2 0,1-4 0,3-3 0,2-3 0,-4-3 0,1 3 0,-4-1 0,1 5 0,1-2 0,3 0 0,2 2 0,-3-1 0,0-2 0,1-3 0,2-1 0,1-3 0,1 6 0,2-2 0,-6 0 0,-4 0 0,-1 3 0,-4-1 0,1 0 0,-2-3 0,3 5 0,-3-2 0,-2-5 0,2 2 0,-1-1 0,3 0 0,3-1 0,-2-1 0,-2 0 0,-3 0 0,-4-1 0,-2 0 0,-1-1 0,-2 1 0,-1 0 0,1 0 0,-1 0 0,0 0 0,1 0 0,0 0 0,0 0 0,0 0 0,0 0 0,0 0 0,0 0 0,0 0 0,0 0 0,0 0 0,0 0 0,-6 5 0,1 0 0,-6 6 0,0-1 0,2-1 0,-3 3 0,-3-2 0,-4-1 0,2-4 0,-2 4 0,-1-1 0,-3-2 0,4-2 0,-1 5 0,-1 3 0,-2 0 0,-1 4 0,-1 3 0,-1-3 0,-1 2 0,0-3 0,-6 1 0,-5-3 0,-1 3 0,2 1 0,2-2 0,3-3 0,1-3 0,-3 1 0,1-1 0,-5-3 0,2-2 0,-10-1 0,1-2 0,-2 0 0,3 4 0,-2 6 0,-1 5 0,4 0 0,-3 2 0,0 3 0,8-4 0,4 2 0,4 1 0,2 2 0,1 2 0,2 1 0,-1 2 0,0-6 0,0 1 0,-1 0 0,1 1 0,-1 1 0,0 1 0,0 1 0,0 0 0,0 1 0,-6 0 0,1 1 0,-1-1 0,7 5 0,1 1 0,2 0 0,-1-2 0,0 0 0,4-2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9:52.5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772.15234"/>
      <inkml:brushProperty name="anchorY" value="-19559.41211"/>
      <inkml:brushProperty name="scaleFactor" value="0.5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11:26.4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157.8457"/>
      <inkml:brushProperty name="anchorY" value="-30713.49805"/>
      <inkml:brushProperty name="scaleFactor" value="0.5"/>
    </inkml:brush>
  </inkml:definitions>
  <inkml:trace contextRef="#ctx0" brushRef="#br0">0 0 24575,'0'0'0,"0"5"0,0 7 0,5-1 0,1 5 0,5 2 0,4-1 0,-1 2 0,4 1 0,8 2 0,2 3 0,-4 0 0,1-4 0,-1 1 0,1 0 0,6 0 0,-5 2 0,0-4 0,0 1 0,0-5 0,-6 1 0,1-4 0,0-4 0,1-2 0,-4 2 0,1-2 0,-4 4 0,-4 4 0,2-2 0,-3 4 0,2 3 0,4-3 0,4 1 0,-3 2 0,2 2 0,2 8 0,1 1 0,2 1 0,2-1 0,-5 0 0,1-7 0,-6-1 0,-4-1 0,1-5 0,-3 2 0,-3 0 0,3-3 0,4-4 0,-2 1 0,4-2 0,2-3 0,-2 2 0,-3 4 0,2-2 0,2 4 0,2 3 0,3-3 0,2-3 0,-4 2 0,2-4 0,-6 3 0,2-3 0,-5 3 0,3-3 0,1-1 0,-2 7 0,2-2 0,7 4 0,3-4 0,3 3 0,-1-4 0,-4 1 0,-2-2 0,-5 2 0,-1-3 0,2 8 0,2-2 0,1 2 0,3-3 0,-5 1 0,1-4 0,0 2 0,2-3 0,2-4 0,0-2 0,1-4 0,1-1 0,0-2 0,0 0 0,0 0 0,1-1 0,-1 0 0,0 1 0,0 0 0,0 0 0,0 0 0,0-1 0,0 2 0,5-1 0,1 0 0,-6-6 0,-6-5 0,-7-11 0,-6-4 0,-4-4 0,-3-1 0,-12 5 0,-2 2 0,-5 0 0,2 0 0,-2 5 0,-2-1 0,3 0 0,-2 3 0,4 0 0,-1-3 0,3-1 0,-2 3 0,-3-1 0,-2 3 0,2-1 0,5-1 0,-2 3 0,3-3 0,-2 4 0,3-1 0,-3 2 0,-3-7 0,-3-4 0,2 15 0,9 4 0,10 9 0,10 4 0,1 5 0,1 6 0,2-3 0,-2 3 0,2-3 0,-2 1 0,2 2 0,3 3 0,2-4 0,-2 1 0,1-3 0,2 0 0,-4 3 0,2 1 0,-4 3 0,1 2 0,-3 1 0,-4 1 0,-2-5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4.3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678.16016"/>
      <inkml:brushProperty name="anchorY" value="-35707.30469"/>
      <inkml:brushProperty name="scaleFactor" value="0.5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11:31.9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143.22266"/>
      <inkml:brushProperty name="anchorY" value="-32940.47266"/>
      <inkml:brushProperty name="scaleFactor" value="0.5"/>
    </inkml:brush>
  </inkml:definitions>
  <inkml:trace contextRef="#ctx0" brushRef="#br0">1 868 24575,'0'0'0,"9"0"0,14 0 0,16 0 0,3-5 0,1-1 0,3 0 0,3-4 0,-4 1 0,-4 2 0,-4 1 0,-5 2 0,-2 2 0,4-4 0,4-6 0,5 2 0,9-5 0,10-9 0,1 2 0,7-2 0,-7-1 0,3 0 0,-9 4 0,-2 0 0,-7-1 0,-2 5 0,-5 4 0,1 5 0,-3-3 0,-4 3 0,-2-3 0,-3-4 0,-1 1 0,3-3 0,6 3 0,0 4 0,-2-3 0,9-3 0,-2 3 0,-1 2 0,1 4 0,-4-4 0,3 3 0,-3-4 0,-2 2 0,1 1 0,-1-2 0,3-4 0,3 2 0,-2 2 0,-2 3 0,2 3 0,2 2 0,-2 2 0,-3 1 0,-3-5 0,-3 0 0,3 0 0,-6-4 0,-2 0 0,-2 2 0,0 1 0,11-3 0,1 1 0,-6-4 0,5 1 0,-3 3 0,-1 1 0,4 3 0,-1-9 0,-1 1 0,-2 1 0,3 2 0,5 3 0,-1-3 0,4 2 0,-3-5 0,3 2 0,-3 2 0,3 2 0,-4 2 0,4 2 0,-4 1 0,-3 1 0,3 0 0,3 0 0,-2 1 0,3-6 0,-2-1 0,7-5 0,3 1 0,2 1 0,2 2 0,6 3 0,0 1 0,0 2 0,3 1 0,0 0 0,-7 0 0,2 1 0,-1-1 0,-1 1 0,-6-1 0,-1 0 0,-6 0 0,0 0 0,-4 0 0,2 0 0,-4 0 0,3 0 0,-2 0 0,-3 0 0,2 0 0,4 0 0,-2 0 0,-2 0 0,8 0 0,-3 0 0,-2 0 0,-4 5 0,2 1 0,3-1 0,-2 0 0,-3-2 0,3 5 0,3-1 0,-3-1 0,4 4 0,-4-1 0,-2-2 0,-4-1 0,3-3 0,-2-1 0,-2-1 0,-2 5 0,5-1 0,3 0 0,-6 4 0,4 0 0,-2 4 0,3-2 0,-1-2 0,4 3 0,2 3 0,5-1 0,-4 2 0,-2-2 0,0 2 0,-8 2 0,7 3 0,-3-3 0,4-4 0,-7 1 0,-3-3 0,-4-4 0,-1-2 0,-6 2 0,-1 0 0,1-2 0,0-2 0,3-1 0,-5 4 0,1-1 0,0 0 0,3-2 0,-4 4 0,0 0 0,-3 3 0,0 5 0,8-2 0,2-2 0,-3 2 0,1-3 0,-6 3 0,1-2 0,1 3 0,1-3 0,-3 2 0,1-1 0,1-4 0,-4 3 0,3-3 0,-5 4 0,2-2 0,-3 3 0,2-2 0,2-3 0,4-2 0,1-3 0,3-2 0,-4 4 0,1 0 0,0-1 0,-5 5 0,2-2 0,0-1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11:16.5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345.33105"/>
      <inkml:brushProperty name="anchorY" value="-28078.00586"/>
      <inkml:brushProperty name="scaleFactor" value="0.5"/>
    </inkml:brush>
  </inkml:definitions>
  <inkml:trace contextRef="#ctx0" brushRef="#br0">1138 0 24575,'0'0'0,"-14"14"0,-37 37 0,-26 21 0,-25 18 0,-6 13 0,-7-3 0,4-8 0,13-11 0,17-10 0,18-18 0,9-12 0,11-8 0,7-6 0,6-8 0,3-7 0,7 1 0,6 1 0,5 4 0,-6-3 0,2 2 0,-4 3 0,4 2 0,2 7 0,3 2 0,3 1 0,3 0 0,12-2 0,6 5 0,7 0 0,3-7 0,8-2 0,1-1 0,-1-6 0,5 0 0,-2 0 0,-2 2 0,9 3 0,-2 0 0,-1-3 0,1-6 0,3 1 0,-3 1 0,2-3 0,-3-3 0,-3 2 0,-4-3 0,-2-2 0,-3-3 0,-7 9 0,-1-1 0,0-1 0,1-3 0,1-3 0,1-2 0,2-2 0,0-2 0,6 0 0,7 0 0,-1-1 0,-1 1 0,-2-1 0,3 1 0,-2 0 0,-1 0 0,-3 0 0,-2 0 0,-1 0 0,-1 0 0,-1 0 0,-1 0 0,1-6 0,-1 1 0,1-1 0,5-4 0,1-4 0,-6-5 0,4 2 0,-6-2 0,0 3 0,-1 5 0,0-8 0,1-2 0,0-4 0,-4-1 0,0 4 0,0 0 0,1 5 0,-3-6 0,0-2 0,-3-1 0,0 4 0,2 5 0,-3 0 0,-3-1 0,-4-2 0,3 4 0,-3-2 0,-2-3 0,-1-1 0,-2-1 0,-2-3 0,0-5 0,-1-7 0,0-1 0,-1 2 0,1-4 0,-1 3 0,1 2 0,0 2 0,0 4 0,0 1 0,0-5 0,0 2 0,0 0 0,0 0 0,0 3 0,-5 5 0,-1-3 0,0-1 0,-4 6 0,1-1 0,-4 1 0,2-1 0,-9-1 0,-3-2 0,-4 0 0,-1 0 0,0-1 0,-6-6 0,0 6 0,6 0 0,1 6 0,2 6 0,0 5 0,0 5 0,-6-3 0,-5-3 0,-2 1 0,-4 1 0,2 3 0,2 1 0,3 3 0,3 0 0,2 2 0,2 0 0,1 1 0,6-1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11:19.5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444.45313"/>
      <inkml:brushProperty name="anchorY" value="-29119.83398"/>
      <inkml:brushProperty name="scaleFactor" value="0.5"/>
    </inkml:brush>
  </inkml:definitions>
  <inkml:trace contextRef="#ctx0" brushRef="#br0">234 1 24575,'0'0'0,"0"9"0,0 9 0,-6 9 0,1 4 0,-1 2 0,2 0 0,1-1 0,1-1 0,0 4 0,-3-7 0,-1 0 0,1-2 0,0-1 0,2 1 0,1 5 0,1 1 0,1 0 0,0-1 0,0-1 0,0 0 0,1-2 0,-1-1 0,0 0 0,0 0 0,0 0 0,0 5 0,0 1 0,-5-6 0,-1-1 0,1-2 0,0 1 0,2 0 0,1 0 0,1 7 0,0 0 0,1 5 0,0 6 0,1-2 0,-1-2 0,0-3 0,0-2 0,0 1 0,0-1 0,0-1 0,0-1 0,0-3 0,0 5 0,0-1 0,0 0 0,0-2 0,0-1 0,0 5 0,0-2 0,0 0 0,0-2 0,0 0 0,0 3 0,0-1 0,0 0 0,0-1 0,0-2 0,0-1 0,0-1 0,0-1 0,0 0 0,0-1 0,0 1 0,0 0 0,0 0 0,0 0 0,0 0 0,0 0 0,-5-6 0,-1 1 0,1 5 0,0 1 0,-3 1 0,0 6 0,1 10 0,-4 0 0,2-1 0,2 2 0,-4 1 0,2-4 0,1-3 0,3-4 0,-4-4 0,2 3 0,1-1 0,1-2 0,2-1 0,1-1 0,2-2 0,0-1 0,-6-5 0,1-1 0,0-5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11:21.8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195.68945"/>
      <inkml:brushProperty name="anchorY" value="-31083.34961"/>
      <inkml:brushProperty name="scaleFactor" value="0.5"/>
    </inkml:brush>
  </inkml:definitions>
  <inkml:trace contextRef="#ctx0" brushRef="#br0">1 1386 24575,'0'0'0,"4"0"0,3-5 0,4-1 0,-1-5 0,4 1 0,4-9 0,14-10 0,2-3 0,8-17 0,10-12 0,5-10 0,1-1 0,-5-3 0,-11 8 0,-7 4 0,-5 5 0,2-3 0,-1 7 0,-7 1 0,0 6 0,-1 1 0,0 0 0,-4 3 0,1 5 0,-5 3 0,6 3 0,-3 3 0,3 2 0,-5 0 0,2 1 0,1 5 0,-3 0 0,-4 0 0,2-1 0,-3-2 0,3 5 0,-4-1 0,4 4 0,3-1 0,-2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11:35.6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321.10742"/>
      <inkml:brushProperty name="anchorY" value="-33816.02734"/>
      <inkml:brushProperty name="scaleFactor" value="0.5"/>
    </inkml:brush>
  </inkml:definitions>
  <inkml:trace contextRef="#ctx0" brushRef="#br0">1 866 24575,'0'0'0,"4"-4"0,14-8 0,4 1 0,4 1 0,14 2 0,1-3 0,0 3 0,-3 1 0,-3 2 0,3-4 0,-3 2 0,-6-5 0,2 2 0,5 1 0,-1-8 0,-1 2 0,-1-4 0,-2 3 0,-2 4 0,-1 4 0,0-3 0,-1-2 0,-6-5 0,0 3 0,0-4 0,-4-1 0,1-2 0,1 3 0,-3-1 0,2 4 0,1 5 0,3-2 0,1-2 0,8-4 0,6-2 0,-4-3 0,4 3 0,-2 6 0,4 4 0,-1 4 0,-2-1 0,-3 1 0,-2 2 0,3 1 0,0 2 0,-2-5 0,0-4 0,-3-1 0,6 2 0,-2-8 0,0 2 0,-2 2 0,-1 3 0,4-1 0,0 2 0,-6-3 0,-3 3 0,0 1 0,-1 4 0,1 1 0,0 2 0,1 1 0,0 1 0,1 0 0,0 1 0,5-1 0,1 1 0,0-1 0,-2 0 0,5 0 0,4 0 0,5-5 0,-2-1 0,-3 1 0,-3 0 0,-3 2 0,-4 1 0,-1 1 0,-2 0 0,-6-4 0,0-1 0,-1 1 0,2 0 0,2 2 0,0 1 0,2 1 0,0 0 0,1 1 0,11 0 0,6 1 0,5-1 0,4 0 0,8 0 0,-5 0 0,-1 0 0,11-10 0,-1-1 0,-1 0 0,4 2 0,3 2 0,4 3 0,-3 2 0,-4 1 0,-4 1 0,-4 0 0,-2 0 0,-3 1 0,-1-1 0,5 0 0,0 1 0,-1-1 0,0 0 0,-1 0 0,-1-5 0,-1-1 0,5 0 0,0 2 0,-1 1 0,-1 1 0,0 0 0,-2 2 0,-1 0 0,-1 0 0,0 0 0,0 0 0,-6 1 0,1-1 0,4 0 0,-3 0 0,0 0 0,-4 0 0,0 0 0,-5 0 0,-3 0 0,1 0 0,3 0 0,-3 0 0,4 0 0,-3 0 0,3 0 0,-4 0 0,4 0 0,-4 0 0,3 0 0,-3 0 0,3 0 0,2 0 0,-2 0 0,-3 0 0,2 0 0,-3 0 0,3 0 0,-3 0 0,3 0 0,4 0 0,-4 0 0,-2 0 0,-3 5 0,2 1 0,-3-1 0,-1 0 0,-2-2 0,3 4 0,4 0 0,0-1 0,-2 4 0,-3-1 0,4-2 0,-3-2 0,-1-1 0,4 4 0,-8 4 0,4-1 0,-2 4 0,0 4 0,-3 2 0,-5 3 0,-1-4 0,-7 2 0,1-6 0,-4 2 0,2-5 0,-4 3 0,3 1 0,3 3 0,3 3 0,2-4 0,3 1 0,2 2 0,5 1 0,1-4 0,0-5 0,-1-4 0,5-4 0,-2-3 0,-2 3 0,0 4 0,2 1 0,0-2 0,-2 3 0,5-2 0,-3-1 0,0 2 0,2-2 0,-1-1 0,-1-2 0,-3-3 0,4 4 0,-1 0 0,-2 3 0,4 0 0,-1-1 0,-2-3 0,-2-2 0,-1-2 0,-2-1 0,4 5 0,0-1 0,-1 0 0,-1-1 0,4-1 0,-5 4 0,3 0 0,-1-1 0,-1-2 0,-1-1 0,5 4 0,-2 0 0,1-1 0,-3-2 0,-1-1 0,-1 5 0,-1-2 0,0 0 0,4-1 0,0-2 0,1-1 0,-2-1 0,4-1 0,0 0 0,-1 0 0,3 0 0,-1-1 0,-2 1 0,-1 0 0,-3 0 0,5 0 0,4 0 0,-1 0 0,-1 0 0,-3 0 0,-2 0 0,-2 0 0,-1 0 0,4 0 0,-1-11 0,6 0 0,-7-1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6.0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694.16016"/>
      <inkml:brushProperty name="anchorY" value="-36723.30469"/>
      <inkml:brushProperty name="scaleFactor" value="0.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6.9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710.16016"/>
      <inkml:brushProperty name="anchorY" value="-37739.30469"/>
      <inkml:brushProperty name="scaleFactor" value="0.5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8.1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726.16016"/>
      <inkml:brushProperty name="anchorY" value="-38755.30469"/>
      <inkml:brushProperty name="scaleFactor" value="0.5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8.7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742.16016"/>
      <inkml:brushProperty name="anchorY" value="-39771.30469"/>
      <inkml:brushProperty name="scaleFactor" value="0.5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9.5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758.16016"/>
      <inkml:brushProperty name="anchorY" value="-40787.30469"/>
      <inkml:brushProperty name="scaleFactor" value="0.5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4:06:29.7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774.16016"/>
      <inkml:brushProperty name="anchorY" value="-41803.30469"/>
      <inkml:brushProperty name="scaleFactor" value="0.5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8T13:08:44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1813 1 24575,'0'0'0,"-9"0"0,-14 0 0,-15 0 0,-15 0 0,-12 0 0,-9 0 0,-6 0 0,-2 0 0,9 0 0,10 0 0,13 0 0,-2 5 0,7 1 0,5 4 0,5 1 0,3-3 0,-2-1 0,-4 3 0,0 4 0,2-2 0,-3-1 0,-4 2 0,2 8 0,-2-2 0,2 3 0,-2 2 0,3-4 0,3 0 0,3-4 0,3 1 0,2 1 0,1 3 0,1 1 0,1-3 0,0 2 0,-1 0 0,1 2 0,-1 1 0,0 1 0,0 2 0,0 0 0,5 0 0,1-5 0,5 0 0,5 5 0,3 1 0,-1-4 0,2 0 0,1-1 0,2 2 0,-9-1 0,0 2 0,2 0 0,2 1 0,2 0 0,4 0 0,1 0 0,1 0 0,1 0 0,0 0 0,6-5 0,6-6 0,-1 0 0,5-4 0,3-4 0,3-3 0,2-2 0,2-2 0,1-1 0,-5 5 0,0 0 0,0 0 0,2-1 0,0-1 0,1-2 0,1 0 0,0 0 0,1-1 0,1 0 0,-1 0 0,0-1 0,0 1 0,0 0 0,0 0 0,1 0 0,-1 0 0,0 0 0,-1 0 0,1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9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9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67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9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35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4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2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4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5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7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3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0B63-3CDC-45FB-A3A6-6A3831C44CB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24035E-D63A-49F5-BF10-1177FB88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9.png"/><Relationship Id="rId18" Type="http://schemas.openxmlformats.org/officeDocument/2006/relationships/customXml" Target="../ink/ink8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5.xml"/><Relationship Id="rId17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customXml" Target="../ink/ink4.xml"/><Relationship Id="rId19" Type="http://schemas.openxmlformats.org/officeDocument/2006/relationships/image" Target="../media/image32.png"/><Relationship Id="rId4" Type="http://schemas.openxmlformats.org/officeDocument/2006/relationships/customXml" Target="../ink/ink1.xml"/><Relationship Id="rId9" Type="http://schemas.openxmlformats.org/officeDocument/2006/relationships/image" Target="../media/image27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340.png"/><Relationship Id="rId21" Type="http://schemas.openxmlformats.org/officeDocument/2006/relationships/image" Target="../media/image43.png"/><Relationship Id="rId7" Type="http://schemas.openxmlformats.org/officeDocument/2006/relationships/image" Target="../media/image360.png"/><Relationship Id="rId12" Type="http://schemas.openxmlformats.org/officeDocument/2006/relationships/customXml" Target="../ink/ink14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38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350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10.xml"/><Relationship Id="rId9" Type="http://schemas.openxmlformats.org/officeDocument/2006/relationships/image" Target="../media/image3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46.png"/><Relationship Id="rId30" Type="http://schemas.openxmlformats.org/officeDocument/2006/relationships/customXml" Target="../ink/ink23.xml"/><Relationship Id="rId8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rgbClr val="00B0F0">
                <a:alpha val="88000"/>
                <a:lumMod val="0"/>
                <a:lumOff val="10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FECCFB-14D8-A9E0-CCF6-73B9F15EC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37A2FD-CEB1-452F-154D-0EDCA6AB4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D80B-95FA-A3C9-BF8A-3A127BE1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90525"/>
            <a:ext cx="11191875" cy="6076950"/>
          </a:xfrm>
          <a:prstGeom prst="rect">
            <a:avLst/>
          </a:prstGeom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2781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F607D-D930-DD1F-DAC8-C3D0E020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" y="64478"/>
            <a:ext cx="3686944" cy="6729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48018-2BB2-1E94-ABCA-02C59BEB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60" y="19664"/>
            <a:ext cx="41656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769DB-A991-3AF1-370D-A6ADC7BD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64478"/>
            <a:ext cx="4174624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6598B-7F52-BC28-A394-1DBF4D96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7434" cy="6698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81630-D65F-3DCA-8062-F02EECD9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07" y="15657"/>
            <a:ext cx="6843353" cy="61803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681A0B-CDC5-4F3C-D2DD-8616EA7356F1}"/>
                  </a:ext>
                </a:extLst>
              </p14:cNvPr>
              <p14:cNvContentPartPr/>
              <p14:nvPr/>
            </p14:nvContentPartPr>
            <p14:xfrm>
              <a:off x="6828564" y="60309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681A0B-CDC5-4F3C-D2DD-8616EA7356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0564" y="60129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D6ECEE-8E4C-0074-4673-09270EEEA476}"/>
                  </a:ext>
                </a:extLst>
              </p14:cNvPr>
              <p14:cNvContentPartPr/>
              <p14:nvPr/>
            </p14:nvContentPartPr>
            <p14:xfrm>
              <a:off x="6955284" y="44451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D6ECEE-8E4C-0074-4673-09270EEEA4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7644" y="44275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D50B9A-C88B-6E61-A0F4-A73147C2D8EC}"/>
                  </a:ext>
                </a:extLst>
              </p14:cNvPr>
              <p14:cNvContentPartPr/>
              <p14:nvPr/>
            </p14:nvContentPartPr>
            <p14:xfrm>
              <a:off x="7597524" y="60698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D50B9A-C88B-6E61-A0F4-A73147C2D8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524" y="60522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974255-7B85-4A51-6014-23312B8477CA}"/>
                  </a:ext>
                </a:extLst>
              </p14:cNvPr>
              <p14:cNvContentPartPr/>
              <p14:nvPr/>
            </p14:nvContentPartPr>
            <p14:xfrm>
              <a:off x="6488364" y="25094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974255-7B85-4A51-6014-23312B8477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0724" y="24918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2F284-554B-39FC-4EF1-D69262B16DC3}"/>
              </a:ext>
            </a:extLst>
          </p:cNvPr>
          <p:cNvGrpSpPr/>
          <p:nvPr/>
        </p:nvGrpSpPr>
        <p:grpSpPr>
          <a:xfrm>
            <a:off x="5632284" y="846260"/>
            <a:ext cx="360" cy="360"/>
            <a:chOff x="5632284" y="84626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FD92A8-61BD-FFE6-B4C9-4C482A21825C}"/>
                    </a:ext>
                  </a:extLst>
                </p14:cNvPr>
                <p14:cNvContentPartPr/>
                <p14:nvPr/>
              </p14:nvContentPartPr>
              <p14:xfrm>
                <a:off x="5632284" y="84626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FD92A8-61BD-FFE6-B4C9-4C482A2182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4284" y="82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A7DF01-CF45-CBA3-96BD-235C519F967D}"/>
                    </a:ext>
                  </a:extLst>
                </p14:cNvPr>
                <p14:cNvContentPartPr/>
                <p14:nvPr/>
              </p14:nvContentPartPr>
              <p14:xfrm>
                <a:off x="5632284" y="8462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A7DF01-CF45-CBA3-96BD-235C519F96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4284" y="82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3C5385-DA8E-EDFB-7C98-F4CAE6F2E534}"/>
              </a:ext>
            </a:extLst>
          </p:cNvPr>
          <p:cNvGrpSpPr/>
          <p:nvPr/>
        </p:nvGrpSpPr>
        <p:grpSpPr>
          <a:xfrm>
            <a:off x="2889084" y="1293380"/>
            <a:ext cx="360" cy="360"/>
            <a:chOff x="2889084" y="129338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B36B78-1603-EBA2-428D-D69B9BA08C06}"/>
                    </a:ext>
                  </a:extLst>
                </p14:cNvPr>
                <p14:cNvContentPartPr/>
                <p14:nvPr/>
              </p14:nvContentPartPr>
              <p14:xfrm>
                <a:off x="2889084" y="129338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B36B78-1603-EBA2-428D-D69B9BA08C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1084" y="12757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48DB85-AD28-157B-4C0D-37A695192EC9}"/>
                    </a:ext>
                  </a:extLst>
                </p14:cNvPr>
                <p14:cNvContentPartPr/>
                <p14:nvPr/>
              </p14:nvContentPartPr>
              <p14:xfrm>
                <a:off x="2889084" y="129338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48DB85-AD28-157B-4C0D-37A695192E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1084" y="12757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712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05CAC-7806-DC4C-28F6-4764EA2AE475}"/>
              </a:ext>
            </a:extLst>
          </p:cNvPr>
          <p:cNvSpPr txBox="1"/>
          <p:nvPr/>
        </p:nvSpPr>
        <p:spPr>
          <a:xfrm>
            <a:off x="3050458" y="2000297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'It was a bright cold day in April, and the clocks were striking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thirteeb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 = {}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character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message: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count.setdefault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(character,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count[character] = count[character] +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(count)    </a:t>
            </a:r>
          </a:p>
        </p:txBody>
      </p:sp>
    </p:spTree>
    <p:extLst>
      <p:ext uri="{BB962C8B-B14F-4D97-AF65-F5344CB8AC3E}">
        <p14:creationId xmlns:p14="http://schemas.microsoft.com/office/powerpoint/2010/main" val="19895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34D24-CC57-F32C-5120-CCF1EC17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56" y="765979"/>
            <a:ext cx="5479255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D53A-2671-35D7-DAD6-D97214A8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Justifying Text with the </a:t>
            </a:r>
            <a:r>
              <a:rPr lang="en-US" dirty="0" err="1"/>
              <a:t>rjust</a:t>
            </a:r>
            <a:r>
              <a:rPr lang="en-US" dirty="0"/>
              <a:t>(), </a:t>
            </a:r>
            <a:r>
              <a:rPr lang="en-US" dirty="0" err="1"/>
              <a:t>ljust</a:t>
            </a:r>
            <a:r>
              <a:rPr lang="en-US" dirty="0"/>
              <a:t>(), and center() Methods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F88381-3119-1385-E4FE-2B8315CDD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333" y="3136490"/>
            <a:ext cx="8596668" cy="1390958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printPicnic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itemsDict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leftWidth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rightWidth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print('PICNIC ITEMS'.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leftWidth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rightWidth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'-'))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for k, v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itemsDict.items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print(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k.ljust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leftWidth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'.') + str(v).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rjust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rightWidth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{'sandwiches': 4, 'apples': 12, 'cups': 4, 'cookies': 8000}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printPicnic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12, 5)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printPicnic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picnicItems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20, 6)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9D7A83-FAA3-9D08-D85B-E5B68E419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---PICNIC ITEMS--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sandwiches..    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apples......   12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cups........    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cookies..... 8000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-------PICNIC ITEMS-------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sandwiches..........     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apples..............    12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cups................     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cookies.............  8000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3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A8F4-073A-051B-DA69-305A887C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Partition(at word),split(at gaps into list),join(list into string)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26F9-E029-9EA4-7BF3-133EEB9D1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/>
          <a:lstStyle/>
          <a:p>
            <a:r>
              <a:rPr lang="en-US" sz="1100" b="1" i="1" dirty="0">
                <a:solidFill>
                  <a:srgbClr val="000000"/>
                </a:solidFill>
                <a:effectLst/>
                <a:latin typeface="TradeGothicLTStd"/>
              </a:rPr>
              <a:t>Removing Whitespace with the strip(), </a:t>
            </a:r>
            <a:r>
              <a:rPr lang="en-US" sz="1100" b="1" i="1" dirty="0" err="1">
                <a:solidFill>
                  <a:srgbClr val="000000"/>
                </a:solidFill>
                <a:effectLst/>
                <a:latin typeface="TradeGothicLTStd"/>
              </a:rPr>
              <a:t>rstrip</a:t>
            </a:r>
            <a:r>
              <a:rPr lang="en-US" sz="1100" b="1" i="1" dirty="0">
                <a:solidFill>
                  <a:srgbClr val="000000"/>
                </a:solidFill>
                <a:effectLst/>
                <a:latin typeface="TradeGothicLTStd"/>
              </a:rPr>
              <a:t>(), and </a:t>
            </a:r>
            <a:r>
              <a:rPr lang="en-US" sz="1100" b="1" i="1" dirty="0" err="1">
                <a:solidFill>
                  <a:srgbClr val="000000"/>
                </a:solidFill>
                <a:effectLst/>
                <a:latin typeface="TradeGothicLTStd"/>
              </a:rPr>
              <a:t>lstrip</a:t>
            </a:r>
            <a:r>
              <a:rPr lang="en-US" sz="1100" b="1" i="1" dirty="0">
                <a:solidFill>
                  <a:srgbClr val="000000"/>
                </a:solidFill>
                <a:effectLst/>
                <a:latin typeface="TradeGothicLTStd"/>
              </a:rPr>
              <a:t>() Methods</a:t>
            </a:r>
            <a:endParaRPr lang="en-US" sz="1100" b="1" i="0" dirty="0">
              <a:solidFill>
                <a:srgbClr val="000000"/>
              </a:solidFill>
              <a:effectLst/>
              <a:latin typeface="TradeGothicLTStd"/>
            </a:endParaRPr>
          </a:p>
          <a:p>
            <a:r>
              <a:rPr lang="en-IN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IN" sz="11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'    Hello, World    '</a:t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IN" sz="11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spam.strip</a:t>
            </a:r>
            <a:r>
              <a:rPr lang="en-IN" sz="11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'Hello, World'</a:t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IN" sz="11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spam.lstrip</a:t>
            </a:r>
            <a:r>
              <a:rPr lang="en-IN" sz="11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'Hello, World    '</a:t>
            </a:r>
            <a:br>
              <a:rPr lang="en-IN" sz="1100" dirty="0"/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IN" sz="11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spam.rstrip</a:t>
            </a:r>
            <a:r>
              <a:rPr lang="en-IN" sz="11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9DC02-C782-D588-7646-E1993C4B5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IN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 = '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SpamSpamBaconSpamEggsSpamSpam</a:t>
            </a:r>
            <a:r>
              <a:rPr lang="en-IN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spam.strip</a:t>
            </a:r>
            <a:r>
              <a:rPr lang="en-IN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ampS</a:t>
            </a:r>
            <a:r>
              <a:rPr lang="en-IN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’)# in place of amps we can use maps or spam</a:t>
            </a:r>
            <a:br>
              <a:rPr lang="en-IN" dirty="0"/>
            </a:br>
            <a:r>
              <a:rPr lang="en-IN" dirty="0"/>
              <a:t>output: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BaconSpamEggs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39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0185-A686-8A6C-14E9-4037EB28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small" dirty="0">
                <a:solidFill>
                  <a:srgbClr val="000000"/>
                </a:solidFill>
                <a:effectLst/>
                <a:latin typeface="TradeGothicLTStd"/>
              </a:rPr>
              <a:t>Numeric Values of Characters with the </a:t>
            </a:r>
            <a:r>
              <a:rPr lang="en-US" b="1" i="0" cap="small" dirty="0" err="1">
                <a:solidFill>
                  <a:srgbClr val="000000"/>
                </a:solidFill>
                <a:effectLst/>
                <a:latin typeface="TradeGothicLTStd"/>
              </a:rPr>
              <a:t>ord</a:t>
            </a:r>
            <a:r>
              <a:rPr lang="en-US" b="1" i="0" cap="small" dirty="0">
                <a:solidFill>
                  <a:srgbClr val="000000"/>
                </a:solidFill>
                <a:effectLst/>
                <a:latin typeface="TradeGothicLTStd"/>
              </a:rPr>
              <a:t>() and chr() Functions</a:t>
            </a:r>
            <a:br>
              <a:rPr lang="en-US" b="1" i="0" cap="small" dirty="0">
                <a:solidFill>
                  <a:srgbClr val="000000"/>
                </a:solidFill>
                <a:effectLst/>
                <a:latin typeface="TradeGothicLTStd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FBC1-A93E-12AF-3F6F-49915FB1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7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309E-743F-9076-BDAF-EF999751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3CE5E-2851-F853-2287-12B5D32C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1" y="1270000"/>
            <a:ext cx="4290432" cy="2712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A57A0-9F34-A984-FD99-A26191EE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1" y="4151099"/>
            <a:ext cx="2758679" cy="185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40F22-8878-64CE-C09C-CE576AE29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293" y="1270000"/>
            <a:ext cx="5176867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5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CCA5C-E562-14AD-E05E-AE2BE3492526}"/>
              </a:ext>
            </a:extLst>
          </p:cNvPr>
          <p:cNvSpPr txBox="1"/>
          <p:nvPr/>
        </p:nvSpPr>
        <p:spPr>
          <a:xfrm>
            <a:off x="3049621" y="3244334"/>
            <a:ext cx="60992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</a:t>
            </a:r>
            <a:r>
              <a:rPr lang="en-IN" sz="7200" dirty="0"/>
              <a:t>automatetheboringstuff</a:t>
            </a:r>
            <a:r>
              <a:rPr lang="en-IN" dirty="0"/>
              <a:t>.com/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0FC6CE-4FAA-6E65-8ECB-BECDC31EA7DD}"/>
                  </a:ext>
                </a:extLst>
              </p14:cNvPr>
              <p14:cNvContentPartPr/>
              <p14:nvPr/>
            </p14:nvContentPartPr>
            <p14:xfrm>
              <a:off x="1146684" y="700100"/>
              <a:ext cx="653040" cy="39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0FC6CE-4FAA-6E65-8ECB-BECDC31EA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9044" y="682460"/>
                <a:ext cx="6886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9E21DE-630D-7C2D-EE36-EEDF320961BA}"/>
                  </a:ext>
                </a:extLst>
              </p14:cNvPr>
              <p14:cNvContentPartPr/>
              <p14:nvPr/>
            </p14:nvContentPartPr>
            <p14:xfrm>
              <a:off x="1789644" y="6810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9E21DE-630D-7C2D-EE36-EEDF320961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2004" y="6630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9E4276-4DB7-C0C4-5EF8-BC9971D9FCDB}"/>
                  </a:ext>
                </a:extLst>
              </p14:cNvPr>
              <p14:cNvContentPartPr/>
              <p14:nvPr/>
            </p14:nvContentPartPr>
            <p14:xfrm>
              <a:off x="1674444" y="661220"/>
              <a:ext cx="972360" cy="154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9E4276-4DB7-C0C4-5EF8-BC9971D9FC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6444" y="643220"/>
                <a:ext cx="1008000" cy="15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B4FFBF-A5CF-9E96-1A7D-00790F5C118C}"/>
                  </a:ext>
                </a:extLst>
              </p14:cNvPr>
              <p14:cNvContentPartPr/>
              <p14:nvPr/>
            </p14:nvContentPartPr>
            <p14:xfrm>
              <a:off x="2246484" y="1117340"/>
              <a:ext cx="705240" cy="9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B4FFBF-A5CF-9E96-1A7D-00790F5C11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8844" y="1099340"/>
                <a:ext cx="74088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760794-706A-5A03-C9D8-6502C1C25903}"/>
                  </a:ext>
                </a:extLst>
              </p14:cNvPr>
              <p14:cNvContentPartPr/>
              <p14:nvPr/>
            </p14:nvContentPartPr>
            <p14:xfrm>
              <a:off x="3240804" y="1196540"/>
              <a:ext cx="465480" cy="88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760794-706A-5A03-C9D8-6502C1C259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164" y="1178900"/>
                <a:ext cx="50112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172999-281E-7E2C-650A-B3430F3AD6E7}"/>
                  </a:ext>
                </a:extLst>
              </p14:cNvPr>
              <p14:cNvContentPartPr/>
              <p14:nvPr/>
            </p14:nvContentPartPr>
            <p14:xfrm>
              <a:off x="3064044" y="1254860"/>
              <a:ext cx="788040" cy="709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172999-281E-7E2C-650A-B3430F3AD6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6404" y="1237220"/>
                <a:ext cx="82368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81B95F-7F0E-25BC-901E-C1C9C6DCA58F}"/>
                  </a:ext>
                </a:extLst>
              </p14:cNvPr>
              <p14:cNvContentPartPr/>
              <p14:nvPr/>
            </p14:nvContentPartPr>
            <p14:xfrm>
              <a:off x="3939564" y="1021580"/>
              <a:ext cx="485640" cy="102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81B95F-7F0E-25BC-901E-C1C9C6DCA5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21924" y="1003580"/>
                <a:ext cx="521280" cy="10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6CEAA4-9B4F-2218-2F0B-BBA355341961}"/>
                  </a:ext>
                </a:extLst>
              </p14:cNvPr>
              <p14:cNvContentPartPr/>
              <p14:nvPr/>
            </p14:nvContentPartPr>
            <p14:xfrm>
              <a:off x="3754884" y="1575620"/>
              <a:ext cx="563040" cy="1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6CEAA4-9B4F-2218-2F0B-BBA3553419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6884" y="1557980"/>
                <a:ext cx="598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C8198E-9ECD-101B-147A-C59A503ED7E1}"/>
                  </a:ext>
                </a:extLst>
              </p14:cNvPr>
              <p14:cNvContentPartPr/>
              <p14:nvPr/>
            </p14:nvContentPartPr>
            <p14:xfrm>
              <a:off x="5048724" y="592820"/>
              <a:ext cx="740160" cy="1479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C8198E-9ECD-101B-147A-C59A503ED7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0724" y="574820"/>
                <a:ext cx="775800" cy="15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1C285A-3527-A997-EA18-2A0C56B9DB1F}"/>
                  </a:ext>
                </a:extLst>
              </p14:cNvPr>
              <p14:cNvContentPartPr/>
              <p14:nvPr/>
            </p14:nvContentPartPr>
            <p14:xfrm>
              <a:off x="3151524" y="12447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1C285A-3527-A997-EA18-2A0C56B9DB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3524" y="12271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1F69C57-A9A8-8E10-6A9A-A2E4C102328C}"/>
              </a:ext>
            </a:extLst>
          </p:cNvPr>
          <p:cNvSpPr/>
          <p:nvPr/>
        </p:nvSpPr>
        <p:spPr>
          <a:xfrm>
            <a:off x="7638840" y="1597320"/>
            <a:ext cx="720000" cy="720000"/>
          </a:xfrm>
          <a:prstGeom prst="ellips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AE198D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9C3768D-ACB6-0B57-9E7B-D1422B2C49AA}"/>
              </a:ext>
            </a:extLst>
          </p:cNvPr>
          <p:cNvSpPr/>
          <p:nvPr/>
        </p:nvSpPr>
        <p:spPr>
          <a:xfrm>
            <a:off x="5913720" y="962640"/>
            <a:ext cx="540000" cy="900000"/>
          </a:xfrm>
          <a:custGeom>
            <a:avLst/>
            <a:gdLst>
              <a:gd name="connsiteX0" fmla="*/ 591840 w 591840"/>
              <a:gd name="connsiteY0" fmla="*/ 509040 h 968040"/>
              <a:gd name="connsiteX1" fmla="*/ 0 w 591840"/>
              <a:gd name="connsiteY1" fmla="*/ 0 h 968040"/>
              <a:gd name="connsiteX2" fmla="*/ 0 w 591840"/>
              <a:gd name="connsiteY2" fmla="*/ 875880 h 968040"/>
              <a:gd name="connsiteX3" fmla="*/ 591840 w 591840"/>
              <a:gd name="connsiteY3" fmla="*/ 968040 h 9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591840" h="968040">
                <a:moveTo>
                  <a:pt x="591840" y="509040"/>
                </a:moveTo>
                <a:lnTo>
                  <a:pt x="0" y="0"/>
                </a:lnTo>
                <a:lnTo>
                  <a:pt x="0" y="875880"/>
                </a:lnTo>
                <a:lnTo>
                  <a:pt x="591840" y="968040"/>
                </a:lnTo>
                <a:close/>
              </a:path>
            </a:pathLst>
          </a:cu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AE198D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9BFF11-9ACF-4869-C98A-6290EED1129B}"/>
                  </a:ext>
                </a:extLst>
              </p14:cNvPr>
              <p14:cNvContentPartPr/>
              <p14:nvPr/>
            </p14:nvContentPartPr>
            <p14:xfrm>
              <a:off x="7383324" y="1478420"/>
              <a:ext cx="741960" cy="50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9BFF11-9ACF-4869-C98A-6290EED112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65324" y="1460420"/>
                <a:ext cx="7776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DF79FD-0C9B-CE62-0AF5-7F092A06DE7E}"/>
                  </a:ext>
                </a:extLst>
              </p14:cNvPr>
              <p14:cNvContentPartPr/>
              <p14:nvPr/>
            </p14:nvContentPartPr>
            <p14:xfrm>
              <a:off x="1721604" y="2168180"/>
              <a:ext cx="2578680" cy="31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DF79FD-0C9B-CE62-0AF5-7F092A06DE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03964" y="2150540"/>
                <a:ext cx="261432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D1FD754-D771-50ED-F52B-96825B494E20}"/>
              </a:ext>
            </a:extLst>
          </p:cNvPr>
          <p:cNvGrpSpPr/>
          <p:nvPr/>
        </p:nvGrpSpPr>
        <p:grpSpPr>
          <a:xfrm>
            <a:off x="5126124" y="924020"/>
            <a:ext cx="3357360" cy="1420200"/>
            <a:chOff x="5126124" y="924020"/>
            <a:chExt cx="3357360" cy="1420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082209-6245-C867-3E2A-FB891FD891B5}"/>
                    </a:ext>
                  </a:extLst>
                </p14:cNvPr>
                <p14:cNvContentPartPr/>
                <p14:nvPr/>
              </p14:nvContentPartPr>
              <p14:xfrm>
                <a:off x="6467844" y="1274300"/>
                <a:ext cx="721800" cy="575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082209-6245-C867-3E2A-FB891FD891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0204" y="1256300"/>
                  <a:ext cx="7574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4DBCB3-6401-5CD3-6CA6-BA1A42A5194E}"/>
                    </a:ext>
                  </a:extLst>
                </p14:cNvPr>
                <p14:cNvContentPartPr/>
                <p14:nvPr/>
              </p14:nvContentPartPr>
              <p14:xfrm>
                <a:off x="7318524" y="924020"/>
                <a:ext cx="84240" cy="1073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4DBCB3-6401-5CD3-6CA6-BA1A42A519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00884" y="906380"/>
                  <a:ext cx="11988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EB6886-C39D-977E-0DAB-E17CB89D2C61}"/>
                    </a:ext>
                  </a:extLst>
                </p14:cNvPr>
                <p14:cNvContentPartPr/>
                <p14:nvPr/>
              </p14:nvContentPartPr>
              <p14:xfrm>
                <a:off x="7402404" y="979460"/>
                <a:ext cx="340920" cy="49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EB6886-C39D-977E-0DAB-E17CB89D2C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84764" y="961460"/>
                  <a:ext cx="3765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03E915-01A0-22FA-16E0-50A24029A1CF}"/>
                    </a:ext>
                  </a:extLst>
                </p14:cNvPr>
                <p14:cNvContentPartPr/>
                <p14:nvPr/>
              </p14:nvContentPartPr>
              <p14:xfrm>
                <a:off x="5126124" y="2032460"/>
                <a:ext cx="3357360" cy="31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03E915-01A0-22FA-16E0-50A24029A1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08484" y="2014820"/>
                  <a:ext cx="3393000" cy="34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294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0414-793A-C504-E600-2DFAAA74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EE7C-37A2-E6EF-FC8C-D25C3DC9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31090-1639-1504-E0A3-FB0DF8DF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74"/>
            <a:ext cx="9621520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6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057AF3-3CF1-46AE-D670-95BA4B8D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3" y="117831"/>
            <a:ext cx="3375953" cy="6439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278D6-85A9-494C-3AAE-2B8DD8F8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6375"/>
            <a:ext cx="4541914" cy="6689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96BBD-4FEC-3043-C2C4-8ADBEDFF0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80" y="26375"/>
            <a:ext cx="4358640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9FD02-5962-980B-279C-25B01314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0640" cy="693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11D62-5392-5AF5-67D9-C2D1C1D0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3484880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5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CABC7-C183-0C76-2943-0815312D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1" y="106392"/>
            <a:ext cx="3200677" cy="6645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880B5-DAE2-7A0F-B796-213FD0BB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58" y="1"/>
            <a:ext cx="3833192" cy="675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00A98-874D-9112-1D8E-857ABF7A8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850" y="0"/>
            <a:ext cx="4045749" cy="67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0B6FA-7A01-D0F5-1080-7A8E2EE7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29" y="0"/>
            <a:ext cx="48516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0C7EB-87ED-B678-135A-885AA50D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80" y="-81280"/>
            <a:ext cx="67665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7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E1EC3-6055-A5B1-EE6B-5DC7CE86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9729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4CCF5-4AB1-CBD9-92EC-32D12C3E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90" y="0"/>
            <a:ext cx="5521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9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F5175-B549-29EE-0A7F-2A53779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5" y="98771"/>
            <a:ext cx="3101609" cy="6660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18651-0E87-8E27-1249-E258B51B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84" y="0"/>
            <a:ext cx="4699231" cy="661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6C054-7F0E-FDF1-51A0-5C5E8129A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460" y="0"/>
            <a:ext cx="3048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0C5F2-943C-D219-CC26-00F3D9E5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20720" cy="6766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13B4A-45BE-AA8E-A729-013595A9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0"/>
            <a:ext cx="2370025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1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317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TradeGothicLTStd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Justifying Text with the rjust(), ljust(), and center() Methods </vt:lpstr>
      <vt:lpstr>Partition(at word),split(at gaps into list),join(list into string)</vt:lpstr>
      <vt:lpstr>Numeric Values of Characters with the ord() and chr() Functions </vt:lpstr>
      <vt:lpstr>REGULAR EXPRESSION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Naga Renu</dc:creator>
  <cp:lastModifiedBy>Satya Naga Renu</cp:lastModifiedBy>
  <cp:revision>1</cp:revision>
  <dcterms:created xsi:type="dcterms:W3CDTF">2022-12-27T15:05:09Z</dcterms:created>
  <dcterms:modified xsi:type="dcterms:W3CDTF">2023-01-01T08:23:02Z</dcterms:modified>
</cp:coreProperties>
</file>